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4"/>
  </p:sldMasterIdLst>
  <p:notesMasterIdLst>
    <p:notesMasterId r:id="rId30"/>
  </p:notesMasterIdLst>
  <p:handoutMasterIdLst>
    <p:handoutMasterId r:id="rId31"/>
  </p:handoutMasterIdLst>
  <p:sldIdLst>
    <p:sldId id="256" r:id="rId5"/>
    <p:sldId id="264" r:id="rId6"/>
    <p:sldId id="259" r:id="rId7"/>
    <p:sldId id="258" r:id="rId8"/>
    <p:sldId id="263" r:id="rId9"/>
    <p:sldId id="261" r:id="rId10"/>
    <p:sldId id="262" r:id="rId11"/>
    <p:sldId id="265" r:id="rId12"/>
    <p:sldId id="273" r:id="rId13"/>
    <p:sldId id="274" r:id="rId14"/>
    <p:sldId id="275" r:id="rId15"/>
    <p:sldId id="276" r:id="rId16"/>
    <p:sldId id="277" r:id="rId17"/>
    <p:sldId id="278" r:id="rId18"/>
    <p:sldId id="279" r:id="rId19"/>
    <p:sldId id="266" r:id="rId20"/>
    <p:sldId id="267" r:id="rId21"/>
    <p:sldId id="260" r:id="rId22"/>
    <p:sldId id="268" r:id="rId23"/>
    <p:sldId id="269" r:id="rId24"/>
    <p:sldId id="270" r:id="rId25"/>
    <p:sldId id="271" r:id="rId26"/>
    <p:sldId id="272" r:id="rId27"/>
    <p:sldId id="280" r:id="rId28"/>
    <p:sldId id="282" r:id="rId2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6B49056C-8397-43F1-A04E-85D8E7342372}">
          <p14:sldIdLst>
            <p14:sldId id="256"/>
            <p14:sldId id="264"/>
            <p14:sldId id="259"/>
            <p14:sldId id="258"/>
            <p14:sldId id="263"/>
            <p14:sldId id="261"/>
            <p14:sldId id="262"/>
          </p14:sldIdLst>
        </p14:section>
        <p14:section name="2.1 Teil B" id="{E4D62E77-0412-45EE-B265-5DB58E40297B}">
          <p14:sldIdLst>
            <p14:sldId id="265"/>
            <p14:sldId id="273"/>
            <p14:sldId id="274"/>
            <p14:sldId id="275"/>
            <p14:sldId id="276"/>
            <p14:sldId id="277"/>
            <p14:sldId id="278"/>
            <p14:sldId id="279"/>
          </p14:sldIdLst>
        </p14:section>
        <p14:section name="2.1 Teil C" id="{A6EE7841-63F1-4293-B832-EE2CCACE3872}">
          <p14:sldIdLst>
            <p14:sldId id="266"/>
            <p14:sldId id="267"/>
            <p14:sldId id="260"/>
            <p14:sldId id="268"/>
            <p14:sldId id="269"/>
            <p14:sldId id="270"/>
            <p14:sldId id="271"/>
            <p14:sldId id="272"/>
            <p14:sldId id="280"/>
            <p14:sldId id="28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EEAF8"/>
    <a:srgbClr val="4ED1F0"/>
    <a:srgbClr val="1096B6"/>
    <a:srgbClr val="11A3C5"/>
    <a:srgbClr val="D1F3FB"/>
    <a:srgbClr val="E0F7FC"/>
    <a:srgbClr val="20C5EC"/>
    <a:srgbClr val="084F60"/>
    <a:srgbClr val="AAE9F8"/>
    <a:srgbClr val="ECF5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071040-C950-4713-86F5-EAC980DA7C95}" v="2" dt="2024-08-02T11:10:32.2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556" autoAdjust="0"/>
    <p:restoredTop sz="93447" autoAdjust="0"/>
  </p:normalViewPr>
  <p:slideViewPr>
    <p:cSldViewPr snapToGrid="0">
      <p:cViewPr varScale="1">
        <p:scale>
          <a:sx n="71" d="100"/>
          <a:sy n="71" d="100"/>
        </p:scale>
        <p:origin x="48" y="152"/>
      </p:cViewPr>
      <p:guideLst/>
    </p:cSldViewPr>
  </p:slideViewPr>
  <p:notesTextViewPr>
    <p:cViewPr>
      <p:scale>
        <a:sx n="1" d="1"/>
        <a:sy n="1" d="1"/>
      </p:scale>
      <p:origin x="0" y="0"/>
    </p:cViewPr>
  </p:notesTextViewPr>
  <p:notesViewPr>
    <p:cSldViewPr snapToGrid="0">
      <p:cViewPr varScale="1">
        <p:scale>
          <a:sx n="73" d="100"/>
          <a:sy n="73" d="100"/>
        </p:scale>
        <p:origin x="2694" y="2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3E6AEF9C-658A-913C-9738-B4CBA6E51D0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a:extLst>
              <a:ext uri="{FF2B5EF4-FFF2-40B4-BE49-F238E27FC236}">
                <a16:creationId xmlns:a16="http://schemas.microsoft.com/office/drawing/2014/main" id="{DBE4259D-5FF8-21D6-AA34-3AC91444636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70E7F32-1E2C-4E53-8182-5538962F12C5}" type="datetimeFigureOut">
              <a:rPr lang="de-AT" smtClean="0"/>
              <a:t>02.08.2024</a:t>
            </a:fld>
            <a:endParaRPr lang="de-AT"/>
          </a:p>
        </p:txBody>
      </p:sp>
      <p:sp>
        <p:nvSpPr>
          <p:cNvPr id="4" name="Fußzeilenplatzhalter 3">
            <a:extLst>
              <a:ext uri="{FF2B5EF4-FFF2-40B4-BE49-F238E27FC236}">
                <a16:creationId xmlns:a16="http://schemas.microsoft.com/office/drawing/2014/main" id="{EAAE8756-03FE-B489-7842-4CD0D9E7879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5" name="Foliennummernplatzhalter 4">
            <a:extLst>
              <a:ext uri="{FF2B5EF4-FFF2-40B4-BE49-F238E27FC236}">
                <a16:creationId xmlns:a16="http://schemas.microsoft.com/office/drawing/2014/main" id="{51AEDEDC-30EC-45EA-E4CF-677C3B8E03F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19089D9-9695-4731-8F20-C43BF1C68EE8}" type="slidenum">
              <a:rPr lang="de-AT" smtClean="0"/>
              <a:t>‹Nr.›</a:t>
            </a:fld>
            <a:endParaRPr lang="de-AT"/>
          </a:p>
        </p:txBody>
      </p:sp>
    </p:spTree>
    <p:extLst>
      <p:ext uri="{BB962C8B-B14F-4D97-AF65-F5344CB8AC3E}">
        <p14:creationId xmlns:p14="http://schemas.microsoft.com/office/powerpoint/2010/main" val="5306526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ACE6F3-B57E-443A-A8DA-6C2C80B6CC27}" type="datetimeFigureOut">
              <a:rPr lang="de-AT" smtClean="0"/>
              <a:t>02.08.2024</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67A2DD-559C-4957-BFD1-D1F3EC902464}" type="slidenum">
              <a:rPr lang="de-AT" smtClean="0"/>
              <a:t>‹Nr.›</a:t>
            </a:fld>
            <a:endParaRPr lang="de-AT"/>
          </a:p>
        </p:txBody>
      </p:sp>
    </p:spTree>
    <p:extLst>
      <p:ext uri="{BB962C8B-B14F-4D97-AF65-F5344CB8AC3E}">
        <p14:creationId xmlns:p14="http://schemas.microsoft.com/office/powerpoint/2010/main" val="1420250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1567A2DD-559C-4957-BFD1-D1F3EC902464}" type="slidenum">
              <a:rPr lang="de-AT" smtClean="0"/>
              <a:t>4</a:t>
            </a:fld>
            <a:endParaRPr lang="de-AT"/>
          </a:p>
        </p:txBody>
      </p:sp>
    </p:spTree>
    <p:extLst>
      <p:ext uri="{BB962C8B-B14F-4D97-AF65-F5344CB8AC3E}">
        <p14:creationId xmlns:p14="http://schemas.microsoft.com/office/powerpoint/2010/main" val="277351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1567A2DD-559C-4957-BFD1-D1F3EC902464}" type="slidenum">
              <a:rPr lang="de-AT" smtClean="0"/>
              <a:t>9</a:t>
            </a:fld>
            <a:endParaRPr lang="de-AT"/>
          </a:p>
        </p:txBody>
      </p:sp>
    </p:spTree>
    <p:extLst>
      <p:ext uri="{BB962C8B-B14F-4D97-AF65-F5344CB8AC3E}">
        <p14:creationId xmlns:p14="http://schemas.microsoft.com/office/powerpoint/2010/main" val="277351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1567A2DD-559C-4957-BFD1-D1F3EC902464}" type="slidenum">
              <a:rPr lang="de-AT" smtClean="0"/>
              <a:t>17</a:t>
            </a:fld>
            <a:endParaRPr lang="de-AT"/>
          </a:p>
        </p:txBody>
      </p:sp>
    </p:spTree>
    <p:extLst>
      <p:ext uri="{BB962C8B-B14F-4D97-AF65-F5344CB8AC3E}">
        <p14:creationId xmlns:p14="http://schemas.microsoft.com/office/powerpoint/2010/main" val="2773518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464ABD-7F6F-CB5C-BB82-49BD8AC5B989}"/>
              </a:ext>
            </a:extLst>
          </p:cNvPr>
          <p:cNvSpPr>
            <a:spLocks noGrp="1"/>
          </p:cNvSpPr>
          <p:nvPr>
            <p:ph type="ctrTitle"/>
          </p:nvPr>
        </p:nvSpPr>
        <p:spPr>
          <a:xfrm>
            <a:off x="1524000" y="2417379"/>
            <a:ext cx="9144000" cy="1092584"/>
          </a:xfrm>
        </p:spPr>
        <p:txBody>
          <a:bodyPr anchor="b">
            <a:normAutofit/>
          </a:bodyPr>
          <a:lstStyle>
            <a:lvl1pPr algn="ctr">
              <a:defRPr sz="5400">
                <a:solidFill>
                  <a:schemeClr val="bg1"/>
                </a:solidFill>
              </a:defRPr>
            </a:lvl1pPr>
          </a:lstStyle>
          <a:p>
            <a:r>
              <a:rPr lang="de-DE" dirty="0"/>
              <a:t>Mastertitelformat bearbeiten</a:t>
            </a:r>
            <a:endParaRPr lang="de-AT" dirty="0"/>
          </a:p>
        </p:txBody>
      </p:sp>
      <p:sp>
        <p:nvSpPr>
          <p:cNvPr id="3" name="Untertitel 2">
            <a:extLst>
              <a:ext uri="{FF2B5EF4-FFF2-40B4-BE49-F238E27FC236}">
                <a16:creationId xmlns:a16="http://schemas.microsoft.com/office/drawing/2014/main" id="{7189A1FF-69B3-5ED1-F08E-06B48DAD68BC}"/>
              </a:ext>
            </a:extLst>
          </p:cNvPr>
          <p:cNvSpPr>
            <a:spLocks noGrp="1"/>
          </p:cNvSpPr>
          <p:nvPr>
            <p:ph type="subTitle" idx="1"/>
          </p:nvPr>
        </p:nvSpPr>
        <p:spPr>
          <a:xfrm>
            <a:off x="1524000" y="3602038"/>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Master-Untertitelformat bearbeiten</a:t>
            </a:r>
            <a:endParaRPr lang="de-AT" dirty="0"/>
          </a:p>
        </p:txBody>
      </p:sp>
      <p:sp>
        <p:nvSpPr>
          <p:cNvPr id="4" name="Datumsplatzhalter 3">
            <a:extLst>
              <a:ext uri="{FF2B5EF4-FFF2-40B4-BE49-F238E27FC236}">
                <a16:creationId xmlns:a16="http://schemas.microsoft.com/office/drawing/2014/main" id="{AED2F7CC-F5E0-9E58-F49E-0CD0DC111488}"/>
              </a:ext>
            </a:extLst>
          </p:cNvPr>
          <p:cNvSpPr>
            <a:spLocks noGrp="1"/>
          </p:cNvSpPr>
          <p:nvPr>
            <p:ph type="dt" sz="half" idx="10"/>
          </p:nvPr>
        </p:nvSpPr>
        <p:spPr/>
        <p:txBody>
          <a:bodyPr/>
          <a:lstStyle/>
          <a:p>
            <a:fld id="{7B72AFC8-71AF-4FA8-81EA-9CC1D8591C18}" type="datetime1">
              <a:rPr lang="de-AT" smtClean="0"/>
              <a:t>02.08.2024</a:t>
            </a:fld>
            <a:endParaRPr lang="de-AT"/>
          </a:p>
        </p:txBody>
      </p:sp>
      <p:sp>
        <p:nvSpPr>
          <p:cNvPr id="5" name="Fußzeilenplatzhalter 4">
            <a:extLst>
              <a:ext uri="{FF2B5EF4-FFF2-40B4-BE49-F238E27FC236}">
                <a16:creationId xmlns:a16="http://schemas.microsoft.com/office/drawing/2014/main" id="{69FC7B56-405B-CEC6-5F70-96042FC7A9FF}"/>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3932A690-45BC-2082-EF1E-F00BF76E3848}"/>
              </a:ext>
            </a:extLst>
          </p:cNvPr>
          <p:cNvSpPr>
            <a:spLocks noGrp="1"/>
          </p:cNvSpPr>
          <p:nvPr>
            <p:ph type="sldNum" sz="quarter" idx="12"/>
          </p:nvPr>
        </p:nvSpPr>
        <p:spPr/>
        <p:txBody>
          <a:bodyPr/>
          <a:lstStyle/>
          <a:p>
            <a:fld id="{4C23FFEC-42AF-4C5F-8FEB-D69D9B6A7C04}" type="slidenum">
              <a:rPr lang="de-AT" smtClean="0"/>
              <a:t>‹Nr.›</a:t>
            </a:fld>
            <a:endParaRPr lang="de-AT"/>
          </a:p>
        </p:txBody>
      </p:sp>
      <p:pic>
        <p:nvPicPr>
          <p:cNvPr id="7" name="Grafik 6" descr="Ein Bild, das Grafiken, Schrift, Grafikdesign, Text enthält.&#10;&#10;Automatisch generierte Beschreibung">
            <a:extLst>
              <a:ext uri="{FF2B5EF4-FFF2-40B4-BE49-F238E27FC236}">
                <a16:creationId xmlns:a16="http://schemas.microsoft.com/office/drawing/2014/main" id="{A980B4CC-8D7F-A554-4EC3-2DE1719F4FAC}"/>
              </a:ext>
            </a:extLst>
          </p:cNvPr>
          <p:cNvPicPr>
            <a:picLocks noChangeAspect="1"/>
          </p:cNvPicPr>
          <p:nvPr userDrawn="1"/>
        </p:nvPicPr>
        <p:blipFill>
          <a:blip r:embed="rId3"/>
          <a:stretch>
            <a:fillRect/>
          </a:stretch>
        </p:blipFill>
        <p:spPr bwMode="auto">
          <a:xfrm>
            <a:off x="7376160" y="1825625"/>
            <a:ext cx="1234440" cy="706755"/>
          </a:xfrm>
          <a:prstGeom prst="rect">
            <a:avLst/>
          </a:prstGeom>
        </p:spPr>
      </p:pic>
      <p:pic>
        <p:nvPicPr>
          <p:cNvPr id="8" name="Grafik 7" descr="Ein Bild, das Text, Schrift, Screenshot, weiß enthält.&#10;&#10;Automatisch generierte Beschreibung">
            <a:extLst>
              <a:ext uri="{FF2B5EF4-FFF2-40B4-BE49-F238E27FC236}">
                <a16:creationId xmlns:a16="http://schemas.microsoft.com/office/drawing/2014/main" id="{82BC6F5F-CAC9-79C0-6347-07C26E381833}"/>
              </a:ext>
            </a:extLst>
          </p:cNvPr>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05200" y="2028825"/>
            <a:ext cx="3634740" cy="511175"/>
          </a:xfrm>
          <a:prstGeom prst="rect">
            <a:avLst/>
          </a:prstGeom>
          <a:noFill/>
          <a:ln>
            <a:noFill/>
          </a:ln>
        </p:spPr>
      </p:pic>
    </p:spTree>
    <p:extLst>
      <p:ext uri="{BB962C8B-B14F-4D97-AF65-F5344CB8AC3E}">
        <p14:creationId xmlns:p14="http://schemas.microsoft.com/office/powerpoint/2010/main" val="2758401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D86DB4-0146-BA32-3C81-CDB6ADA9FA5C}"/>
              </a:ext>
            </a:extLst>
          </p:cNvPr>
          <p:cNvSpPr>
            <a:spLocks noGrp="1"/>
          </p:cNvSpPr>
          <p:nvPr>
            <p:ph type="title"/>
          </p:nvPr>
        </p:nvSpPr>
        <p:spPr/>
        <p:txBody>
          <a:bodyPr/>
          <a:lstStyle/>
          <a:p>
            <a:r>
              <a:rPr lang="de-DE"/>
              <a:t>Mastertitelformat bearbeiten</a:t>
            </a:r>
            <a:endParaRPr lang="de-AT"/>
          </a:p>
        </p:txBody>
      </p:sp>
      <p:sp>
        <p:nvSpPr>
          <p:cNvPr id="3" name="Vertikaler Textplatzhalter 2">
            <a:extLst>
              <a:ext uri="{FF2B5EF4-FFF2-40B4-BE49-F238E27FC236}">
                <a16:creationId xmlns:a16="http://schemas.microsoft.com/office/drawing/2014/main" id="{14BEE132-D228-1F40-F945-92639918ED4B}"/>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A906F0E2-28DC-65DB-7031-A193A7A0B1E5}"/>
              </a:ext>
            </a:extLst>
          </p:cNvPr>
          <p:cNvSpPr>
            <a:spLocks noGrp="1"/>
          </p:cNvSpPr>
          <p:nvPr>
            <p:ph type="dt" sz="half" idx="10"/>
          </p:nvPr>
        </p:nvSpPr>
        <p:spPr/>
        <p:txBody>
          <a:bodyPr/>
          <a:lstStyle/>
          <a:p>
            <a:fld id="{338EDD10-9B23-4350-97BC-2C1CFC0D54F1}" type="datetime1">
              <a:rPr lang="de-AT" smtClean="0"/>
              <a:t>02.08.2024</a:t>
            </a:fld>
            <a:endParaRPr lang="de-AT"/>
          </a:p>
        </p:txBody>
      </p:sp>
      <p:sp>
        <p:nvSpPr>
          <p:cNvPr id="5" name="Fußzeilenplatzhalter 4">
            <a:extLst>
              <a:ext uri="{FF2B5EF4-FFF2-40B4-BE49-F238E27FC236}">
                <a16:creationId xmlns:a16="http://schemas.microsoft.com/office/drawing/2014/main" id="{211969DB-A210-3A73-0122-1A770E75CC34}"/>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7D2B2BE5-2AEB-18E8-F087-0D5DB9EF2F92}"/>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27977041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C4134C2F-843F-23F2-08C1-039F13C3016E}"/>
              </a:ext>
            </a:extLst>
          </p:cNvPr>
          <p:cNvSpPr>
            <a:spLocks noGrp="1"/>
          </p:cNvSpPr>
          <p:nvPr>
            <p:ph type="title" orient="vert"/>
          </p:nvPr>
        </p:nvSpPr>
        <p:spPr>
          <a:xfrm>
            <a:off x="8724900" y="365125"/>
            <a:ext cx="2628900" cy="5811838"/>
          </a:xfrm>
        </p:spPr>
        <p:txBody>
          <a:bodyPr vert="eaVert"/>
          <a:lstStyle/>
          <a:p>
            <a:r>
              <a:rPr lang="de-DE"/>
              <a:t>Mastertitelformat bearbeiten</a:t>
            </a:r>
            <a:endParaRPr lang="de-AT"/>
          </a:p>
        </p:txBody>
      </p:sp>
      <p:sp>
        <p:nvSpPr>
          <p:cNvPr id="3" name="Vertikaler Textplatzhalter 2">
            <a:extLst>
              <a:ext uri="{FF2B5EF4-FFF2-40B4-BE49-F238E27FC236}">
                <a16:creationId xmlns:a16="http://schemas.microsoft.com/office/drawing/2014/main" id="{A46345AD-93B7-8C08-BE3B-A1F20C3FDFE6}"/>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546DAA41-1689-7BA6-EF63-0E2175A708DA}"/>
              </a:ext>
            </a:extLst>
          </p:cNvPr>
          <p:cNvSpPr>
            <a:spLocks noGrp="1"/>
          </p:cNvSpPr>
          <p:nvPr>
            <p:ph type="dt" sz="half" idx="10"/>
          </p:nvPr>
        </p:nvSpPr>
        <p:spPr/>
        <p:txBody>
          <a:bodyPr/>
          <a:lstStyle/>
          <a:p>
            <a:fld id="{418801F8-98D9-4D95-8348-CD17CB4A3F68}" type="datetime1">
              <a:rPr lang="de-AT" smtClean="0"/>
              <a:t>02.08.2024</a:t>
            </a:fld>
            <a:endParaRPr lang="de-AT"/>
          </a:p>
        </p:txBody>
      </p:sp>
      <p:sp>
        <p:nvSpPr>
          <p:cNvPr id="5" name="Fußzeilenplatzhalter 4">
            <a:extLst>
              <a:ext uri="{FF2B5EF4-FFF2-40B4-BE49-F238E27FC236}">
                <a16:creationId xmlns:a16="http://schemas.microsoft.com/office/drawing/2014/main" id="{1394FEF3-53C3-5730-AFDF-DEBCBF593A5A}"/>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03F285EF-1D57-311D-8577-6A9F133B9447}"/>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722704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A9223D-CB3E-BEA4-08F0-FB556A9E06E2}"/>
              </a:ext>
            </a:extLst>
          </p:cNvPr>
          <p:cNvSpPr>
            <a:spLocks noGrp="1"/>
          </p:cNvSpPr>
          <p:nvPr>
            <p:ph type="title"/>
          </p:nvPr>
        </p:nvSpPr>
        <p:spPr>
          <a:xfrm>
            <a:off x="838200" y="681037"/>
            <a:ext cx="10515600" cy="1009651"/>
          </a:xfrm>
        </p:spPr>
        <p:txBody>
          <a:bodyPr/>
          <a:lstStyle>
            <a:lvl1pPr>
              <a:defRPr>
                <a:solidFill>
                  <a:srgbClr val="1096B6"/>
                </a:solidFill>
              </a:defRPr>
            </a:lvl1pPr>
          </a:lstStyle>
          <a:p>
            <a:r>
              <a:rPr lang="de-DE" dirty="0"/>
              <a:t>Mastertitelformat bearbeiten</a:t>
            </a:r>
            <a:endParaRPr lang="de-AT" dirty="0"/>
          </a:p>
        </p:txBody>
      </p:sp>
      <p:sp>
        <p:nvSpPr>
          <p:cNvPr id="3" name="Inhaltsplatzhalter 2">
            <a:extLst>
              <a:ext uri="{FF2B5EF4-FFF2-40B4-BE49-F238E27FC236}">
                <a16:creationId xmlns:a16="http://schemas.microsoft.com/office/drawing/2014/main" id="{DC1F9A8B-94A7-632E-1EA3-65E85F45FE28}"/>
              </a:ext>
            </a:extLst>
          </p:cNvPr>
          <p:cNvSpPr>
            <a:spLocks noGrp="1"/>
          </p:cNvSpPr>
          <p:nvPr>
            <p:ph idx="1"/>
          </p:nvPr>
        </p:nvSpPr>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AT" dirty="0"/>
          </a:p>
        </p:txBody>
      </p:sp>
      <p:sp>
        <p:nvSpPr>
          <p:cNvPr id="4" name="Datumsplatzhalter 3">
            <a:extLst>
              <a:ext uri="{FF2B5EF4-FFF2-40B4-BE49-F238E27FC236}">
                <a16:creationId xmlns:a16="http://schemas.microsoft.com/office/drawing/2014/main" id="{E9B483B5-19CD-7CF0-9C19-E3D408D282C2}"/>
              </a:ext>
            </a:extLst>
          </p:cNvPr>
          <p:cNvSpPr>
            <a:spLocks noGrp="1"/>
          </p:cNvSpPr>
          <p:nvPr>
            <p:ph type="dt" sz="half" idx="10"/>
          </p:nvPr>
        </p:nvSpPr>
        <p:spPr/>
        <p:txBody>
          <a:bodyPr/>
          <a:lstStyle/>
          <a:p>
            <a:fld id="{D8F2C201-6C60-4773-9E8B-B829119F319A}" type="datetime1">
              <a:rPr lang="de-AT" smtClean="0"/>
              <a:t>02.08.2024</a:t>
            </a:fld>
            <a:endParaRPr lang="de-AT"/>
          </a:p>
        </p:txBody>
      </p:sp>
      <p:sp>
        <p:nvSpPr>
          <p:cNvPr id="5" name="Fußzeilenplatzhalter 4">
            <a:extLst>
              <a:ext uri="{FF2B5EF4-FFF2-40B4-BE49-F238E27FC236}">
                <a16:creationId xmlns:a16="http://schemas.microsoft.com/office/drawing/2014/main" id="{8A2D298C-0C2A-61AA-F6B4-9DAB62177920}"/>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5F03FFE4-FEFC-3AFF-B232-62D883E025D7}"/>
              </a:ext>
            </a:extLst>
          </p:cNvPr>
          <p:cNvSpPr>
            <a:spLocks noGrp="1"/>
          </p:cNvSpPr>
          <p:nvPr>
            <p:ph type="sldNum" sz="quarter" idx="12"/>
          </p:nvPr>
        </p:nvSpPr>
        <p:spPr/>
        <p:txBody>
          <a:bodyPr/>
          <a:lstStyle/>
          <a:p>
            <a:r>
              <a:rPr lang="de-AT" dirty="0"/>
              <a:t>Folie </a:t>
            </a:r>
            <a:fld id="{4C23FFEC-42AF-4C5F-8FEB-D69D9B6A7C04}" type="slidenum">
              <a:rPr lang="de-AT" smtClean="0"/>
              <a:pPr/>
              <a:t>‹Nr.›</a:t>
            </a:fld>
            <a:endParaRPr lang="de-AT" dirty="0"/>
          </a:p>
        </p:txBody>
      </p:sp>
      <p:pic>
        <p:nvPicPr>
          <p:cNvPr id="8" name="Grafik 7">
            <a:extLst>
              <a:ext uri="{FF2B5EF4-FFF2-40B4-BE49-F238E27FC236}">
                <a16:creationId xmlns:a16="http://schemas.microsoft.com/office/drawing/2014/main" id="{3E52D445-B16A-DC23-1E19-5E8840CF71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39" y="50705"/>
            <a:ext cx="12192000" cy="630544"/>
          </a:xfrm>
          <a:prstGeom prst="rect">
            <a:avLst/>
          </a:prstGeom>
        </p:spPr>
      </p:pic>
      <p:cxnSp>
        <p:nvCxnSpPr>
          <p:cNvPr id="10" name="Gerader Verbinder 9">
            <a:extLst>
              <a:ext uri="{FF2B5EF4-FFF2-40B4-BE49-F238E27FC236}">
                <a16:creationId xmlns:a16="http://schemas.microsoft.com/office/drawing/2014/main" id="{F1985109-0A2E-F212-F0F2-07023400DE4F}"/>
              </a:ext>
            </a:extLst>
          </p:cNvPr>
          <p:cNvCxnSpPr>
            <a:cxnSpLocks/>
          </p:cNvCxnSpPr>
          <p:nvPr userDrawn="1"/>
        </p:nvCxnSpPr>
        <p:spPr>
          <a:xfrm>
            <a:off x="79513" y="6356350"/>
            <a:ext cx="12016409" cy="0"/>
          </a:xfrm>
          <a:prstGeom prst="line">
            <a:avLst/>
          </a:prstGeom>
          <a:ln w="12700">
            <a:solidFill>
              <a:srgbClr val="1096B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2084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D9C815-B4AA-44AC-D907-ABBDCC44A45B}"/>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de-AT"/>
          </a:p>
        </p:txBody>
      </p:sp>
      <p:sp>
        <p:nvSpPr>
          <p:cNvPr id="3" name="Textplatzhalter 2">
            <a:extLst>
              <a:ext uri="{FF2B5EF4-FFF2-40B4-BE49-F238E27FC236}">
                <a16:creationId xmlns:a16="http://schemas.microsoft.com/office/drawing/2014/main" id="{5774AF07-8386-1579-5C88-E48076DCB4A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FF859A44-2F25-E5DE-75BF-8B83340C4E15}"/>
              </a:ext>
            </a:extLst>
          </p:cNvPr>
          <p:cNvSpPr>
            <a:spLocks noGrp="1"/>
          </p:cNvSpPr>
          <p:nvPr>
            <p:ph type="dt" sz="half" idx="10"/>
          </p:nvPr>
        </p:nvSpPr>
        <p:spPr/>
        <p:txBody>
          <a:bodyPr/>
          <a:lstStyle/>
          <a:p>
            <a:fld id="{55A0FBB4-2693-4AEC-8D3A-B96C8CEF2613}" type="datetime1">
              <a:rPr lang="de-AT" smtClean="0"/>
              <a:t>02.08.2024</a:t>
            </a:fld>
            <a:endParaRPr lang="de-AT"/>
          </a:p>
        </p:txBody>
      </p:sp>
      <p:sp>
        <p:nvSpPr>
          <p:cNvPr id="5" name="Fußzeilenplatzhalter 4">
            <a:extLst>
              <a:ext uri="{FF2B5EF4-FFF2-40B4-BE49-F238E27FC236}">
                <a16:creationId xmlns:a16="http://schemas.microsoft.com/office/drawing/2014/main" id="{18B55C9F-4A01-92CC-ACA3-8F09A88DD335}"/>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71E4F155-3138-5774-87EF-18846B50C6DD}"/>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788687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F35FB1-8054-049B-4A4B-F3A97A139CFA}"/>
              </a:ext>
            </a:extLst>
          </p:cNvPr>
          <p:cNvSpPr>
            <a:spLocks noGrp="1"/>
          </p:cNvSpPr>
          <p:nvPr>
            <p:ph type="title"/>
          </p:nvPr>
        </p:nvSpPr>
        <p:spPr/>
        <p:txBody>
          <a:bodyPr/>
          <a:lstStyle/>
          <a:p>
            <a:r>
              <a:rPr lang="de-DE"/>
              <a:t>Mastertitelformat bearbeiten</a:t>
            </a:r>
            <a:endParaRPr lang="de-AT"/>
          </a:p>
        </p:txBody>
      </p:sp>
      <p:sp>
        <p:nvSpPr>
          <p:cNvPr id="3" name="Inhaltsplatzhalter 2">
            <a:extLst>
              <a:ext uri="{FF2B5EF4-FFF2-40B4-BE49-F238E27FC236}">
                <a16:creationId xmlns:a16="http://schemas.microsoft.com/office/drawing/2014/main" id="{4F9F1288-06B3-FCEC-DECD-430E296222D6}"/>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Inhaltsplatzhalter 3">
            <a:extLst>
              <a:ext uri="{FF2B5EF4-FFF2-40B4-BE49-F238E27FC236}">
                <a16:creationId xmlns:a16="http://schemas.microsoft.com/office/drawing/2014/main" id="{40993D54-8D56-C8D3-BED2-C737DFFC4929}"/>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Datumsplatzhalter 4">
            <a:extLst>
              <a:ext uri="{FF2B5EF4-FFF2-40B4-BE49-F238E27FC236}">
                <a16:creationId xmlns:a16="http://schemas.microsoft.com/office/drawing/2014/main" id="{86F9C42F-658D-1E47-D056-C49F693C17F7}"/>
              </a:ext>
            </a:extLst>
          </p:cNvPr>
          <p:cNvSpPr>
            <a:spLocks noGrp="1"/>
          </p:cNvSpPr>
          <p:nvPr>
            <p:ph type="dt" sz="half" idx="10"/>
          </p:nvPr>
        </p:nvSpPr>
        <p:spPr/>
        <p:txBody>
          <a:bodyPr/>
          <a:lstStyle/>
          <a:p>
            <a:fld id="{063AA2DF-D5AA-403F-88F0-92CBBEE81278}" type="datetime1">
              <a:rPr lang="de-AT" smtClean="0"/>
              <a:t>02.08.2024</a:t>
            </a:fld>
            <a:endParaRPr lang="de-AT"/>
          </a:p>
        </p:txBody>
      </p:sp>
      <p:sp>
        <p:nvSpPr>
          <p:cNvPr id="6" name="Fußzeilenplatzhalter 5">
            <a:extLst>
              <a:ext uri="{FF2B5EF4-FFF2-40B4-BE49-F238E27FC236}">
                <a16:creationId xmlns:a16="http://schemas.microsoft.com/office/drawing/2014/main" id="{1A1C0140-32AE-F47B-9A46-05260C92C391}"/>
              </a:ext>
            </a:extLst>
          </p:cNvPr>
          <p:cNvSpPr>
            <a:spLocks noGrp="1"/>
          </p:cNvSpPr>
          <p:nvPr>
            <p:ph type="ftr" sz="quarter" idx="11"/>
          </p:nvPr>
        </p:nvSpPr>
        <p:spPr/>
        <p:txBody>
          <a:bodyPr/>
          <a:lstStyle/>
          <a:p>
            <a:endParaRPr lang="de-AT"/>
          </a:p>
        </p:txBody>
      </p:sp>
      <p:sp>
        <p:nvSpPr>
          <p:cNvPr id="7" name="Foliennummernplatzhalter 6">
            <a:extLst>
              <a:ext uri="{FF2B5EF4-FFF2-40B4-BE49-F238E27FC236}">
                <a16:creationId xmlns:a16="http://schemas.microsoft.com/office/drawing/2014/main" id="{EDABDA0A-DF7D-D0A1-2A9D-32DB6F8FB586}"/>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23840704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741E12-E963-7B45-FE6B-5384FBF84D78}"/>
              </a:ext>
            </a:extLst>
          </p:cNvPr>
          <p:cNvSpPr>
            <a:spLocks noGrp="1"/>
          </p:cNvSpPr>
          <p:nvPr>
            <p:ph type="title"/>
          </p:nvPr>
        </p:nvSpPr>
        <p:spPr>
          <a:xfrm>
            <a:off x="839788" y="365125"/>
            <a:ext cx="10515600" cy="1325563"/>
          </a:xfrm>
        </p:spPr>
        <p:txBody>
          <a:bodyPr/>
          <a:lstStyle/>
          <a:p>
            <a:r>
              <a:rPr lang="de-DE"/>
              <a:t>Mastertitelformat bearbeiten</a:t>
            </a:r>
            <a:endParaRPr lang="de-AT"/>
          </a:p>
        </p:txBody>
      </p:sp>
      <p:sp>
        <p:nvSpPr>
          <p:cNvPr id="3" name="Textplatzhalter 2">
            <a:extLst>
              <a:ext uri="{FF2B5EF4-FFF2-40B4-BE49-F238E27FC236}">
                <a16:creationId xmlns:a16="http://schemas.microsoft.com/office/drawing/2014/main" id="{76B6FB0A-DDE3-4649-1764-48A0C065F65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639A23F1-5D17-F4E5-36F2-EAA49679F894}"/>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Textplatzhalter 4">
            <a:extLst>
              <a:ext uri="{FF2B5EF4-FFF2-40B4-BE49-F238E27FC236}">
                <a16:creationId xmlns:a16="http://schemas.microsoft.com/office/drawing/2014/main" id="{D08DF235-FAE9-6FCB-C2D0-698E760908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88B32B09-5D1B-011A-A223-6659FC9AAB0F}"/>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7" name="Datumsplatzhalter 6">
            <a:extLst>
              <a:ext uri="{FF2B5EF4-FFF2-40B4-BE49-F238E27FC236}">
                <a16:creationId xmlns:a16="http://schemas.microsoft.com/office/drawing/2014/main" id="{6AA65B16-A26E-CAD0-FF72-05B157D4ACB0}"/>
              </a:ext>
            </a:extLst>
          </p:cNvPr>
          <p:cNvSpPr>
            <a:spLocks noGrp="1"/>
          </p:cNvSpPr>
          <p:nvPr>
            <p:ph type="dt" sz="half" idx="10"/>
          </p:nvPr>
        </p:nvSpPr>
        <p:spPr/>
        <p:txBody>
          <a:bodyPr/>
          <a:lstStyle/>
          <a:p>
            <a:fld id="{645D1250-63A7-4381-833C-4FBE381FC9FB}" type="datetime1">
              <a:rPr lang="de-AT" smtClean="0"/>
              <a:t>02.08.2024</a:t>
            </a:fld>
            <a:endParaRPr lang="de-AT"/>
          </a:p>
        </p:txBody>
      </p:sp>
      <p:sp>
        <p:nvSpPr>
          <p:cNvPr id="8" name="Fußzeilenplatzhalter 7">
            <a:extLst>
              <a:ext uri="{FF2B5EF4-FFF2-40B4-BE49-F238E27FC236}">
                <a16:creationId xmlns:a16="http://schemas.microsoft.com/office/drawing/2014/main" id="{83C70F9C-38A9-2459-CBF3-120EB3743939}"/>
              </a:ext>
            </a:extLst>
          </p:cNvPr>
          <p:cNvSpPr>
            <a:spLocks noGrp="1"/>
          </p:cNvSpPr>
          <p:nvPr>
            <p:ph type="ftr" sz="quarter" idx="11"/>
          </p:nvPr>
        </p:nvSpPr>
        <p:spPr/>
        <p:txBody>
          <a:bodyPr/>
          <a:lstStyle/>
          <a:p>
            <a:endParaRPr lang="de-AT"/>
          </a:p>
        </p:txBody>
      </p:sp>
      <p:sp>
        <p:nvSpPr>
          <p:cNvPr id="9" name="Foliennummernplatzhalter 8">
            <a:extLst>
              <a:ext uri="{FF2B5EF4-FFF2-40B4-BE49-F238E27FC236}">
                <a16:creationId xmlns:a16="http://schemas.microsoft.com/office/drawing/2014/main" id="{9C327E51-B105-183D-C9AF-A431D419589C}"/>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1402804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BE04AD-9C81-F30B-17F9-0DF668C0A397}"/>
              </a:ext>
            </a:extLst>
          </p:cNvPr>
          <p:cNvSpPr>
            <a:spLocks noGrp="1"/>
          </p:cNvSpPr>
          <p:nvPr>
            <p:ph type="title"/>
          </p:nvPr>
        </p:nvSpPr>
        <p:spPr/>
        <p:txBody>
          <a:bodyPr/>
          <a:lstStyle/>
          <a:p>
            <a:r>
              <a:rPr lang="de-DE"/>
              <a:t>Mastertitelformat bearbeiten</a:t>
            </a:r>
            <a:endParaRPr lang="de-AT"/>
          </a:p>
        </p:txBody>
      </p:sp>
      <p:sp>
        <p:nvSpPr>
          <p:cNvPr id="3" name="Datumsplatzhalter 2">
            <a:extLst>
              <a:ext uri="{FF2B5EF4-FFF2-40B4-BE49-F238E27FC236}">
                <a16:creationId xmlns:a16="http://schemas.microsoft.com/office/drawing/2014/main" id="{76D61C28-73F4-4E15-FD2D-19C6760BF3C4}"/>
              </a:ext>
            </a:extLst>
          </p:cNvPr>
          <p:cNvSpPr>
            <a:spLocks noGrp="1"/>
          </p:cNvSpPr>
          <p:nvPr>
            <p:ph type="dt" sz="half" idx="10"/>
          </p:nvPr>
        </p:nvSpPr>
        <p:spPr/>
        <p:txBody>
          <a:bodyPr/>
          <a:lstStyle/>
          <a:p>
            <a:fld id="{A79B09A9-2E27-4799-B323-A66541FEF0C0}" type="datetime1">
              <a:rPr lang="de-AT" smtClean="0"/>
              <a:t>02.08.2024</a:t>
            </a:fld>
            <a:endParaRPr lang="de-AT"/>
          </a:p>
        </p:txBody>
      </p:sp>
      <p:sp>
        <p:nvSpPr>
          <p:cNvPr id="4" name="Fußzeilenplatzhalter 3">
            <a:extLst>
              <a:ext uri="{FF2B5EF4-FFF2-40B4-BE49-F238E27FC236}">
                <a16:creationId xmlns:a16="http://schemas.microsoft.com/office/drawing/2014/main" id="{A4AD59C0-2464-A704-CB57-A5FEFCBDED2B}"/>
              </a:ext>
            </a:extLst>
          </p:cNvPr>
          <p:cNvSpPr>
            <a:spLocks noGrp="1"/>
          </p:cNvSpPr>
          <p:nvPr>
            <p:ph type="ftr" sz="quarter" idx="11"/>
          </p:nvPr>
        </p:nvSpPr>
        <p:spPr/>
        <p:txBody>
          <a:bodyPr/>
          <a:lstStyle/>
          <a:p>
            <a:endParaRPr lang="de-AT"/>
          </a:p>
        </p:txBody>
      </p:sp>
      <p:sp>
        <p:nvSpPr>
          <p:cNvPr id="5" name="Foliennummernplatzhalter 4">
            <a:extLst>
              <a:ext uri="{FF2B5EF4-FFF2-40B4-BE49-F238E27FC236}">
                <a16:creationId xmlns:a16="http://schemas.microsoft.com/office/drawing/2014/main" id="{FD387A09-A537-8DA8-6B60-6694687DC8B5}"/>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4250013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D3773ED8-578A-EAF3-1031-2E9629BBEA79}"/>
              </a:ext>
            </a:extLst>
          </p:cNvPr>
          <p:cNvSpPr>
            <a:spLocks noGrp="1"/>
          </p:cNvSpPr>
          <p:nvPr>
            <p:ph type="dt" sz="half" idx="10"/>
          </p:nvPr>
        </p:nvSpPr>
        <p:spPr/>
        <p:txBody>
          <a:bodyPr/>
          <a:lstStyle/>
          <a:p>
            <a:fld id="{DD7CB653-35AB-42A8-820C-A4395AEC0D50}" type="datetime1">
              <a:rPr lang="de-AT" smtClean="0"/>
              <a:t>02.08.2024</a:t>
            </a:fld>
            <a:endParaRPr lang="de-AT"/>
          </a:p>
        </p:txBody>
      </p:sp>
      <p:sp>
        <p:nvSpPr>
          <p:cNvPr id="3" name="Fußzeilenplatzhalter 2">
            <a:extLst>
              <a:ext uri="{FF2B5EF4-FFF2-40B4-BE49-F238E27FC236}">
                <a16:creationId xmlns:a16="http://schemas.microsoft.com/office/drawing/2014/main" id="{21E32D6F-3340-3CE3-4C95-55B977A14772}"/>
              </a:ext>
            </a:extLst>
          </p:cNvPr>
          <p:cNvSpPr>
            <a:spLocks noGrp="1"/>
          </p:cNvSpPr>
          <p:nvPr>
            <p:ph type="ftr" sz="quarter" idx="11"/>
          </p:nvPr>
        </p:nvSpPr>
        <p:spPr/>
        <p:txBody>
          <a:bodyPr/>
          <a:lstStyle/>
          <a:p>
            <a:endParaRPr lang="de-AT"/>
          </a:p>
        </p:txBody>
      </p:sp>
      <p:sp>
        <p:nvSpPr>
          <p:cNvPr id="4" name="Foliennummernplatzhalter 3">
            <a:extLst>
              <a:ext uri="{FF2B5EF4-FFF2-40B4-BE49-F238E27FC236}">
                <a16:creationId xmlns:a16="http://schemas.microsoft.com/office/drawing/2014/main" id="{9E2DD9E9-541E-8FB3-152C-100D02767D86}"/>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37610996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1A0621-764F-1889-A6F4-7D04F733140E}"/>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AT"/>
          </a:p>
        </p:txBody>
      </p:sp>
      <p:sp>
        <p:nvSpPr>
          <p:cNvPr id="3" name="Inhaltsplatzhalter 2">
            <a:extLst>
              <a:ext uri="{FF2B5EF4-FFF2-40B4-BE49-F238E27FC236}">
                <a16:creationId xmlns:a16="http://schemas.microsoft.com/office/drawing/2014/main" id="{613B9605-035F-56BC-2A55-89BFBD8EF0C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Textplatzhalter 3">
            <a:extLst>
              <a:ext uri="{FF2B5EF4-FFF2-40B4-BE49-F238E27FC236}">
                <a16:creationId xmlns:a16="http://schemas.microsoft.com/office/drawing/2014/main" id="{1F67CC33-AD4A-9E80-BC98-5B8ABF45F4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BD16A415-0A15-1A1F-B96E-389707D94F02}"/>
              </a:ext>
            </a:extLst>
          </p:cNvPr>
          <p:cNvSpPr>
            <a:spLocks noGrp="1"/>
          </p:cNvSpPr>
          <p:nvPr>
            <p:ph type="dt" sz="half" idx="10"/>
          </p:nvPr>
        </p:nvSpPr>
        <p:spPr/>
        <p:txBody>
          <a:bodyPr/>
          <a:lstStyle/>
          <a:p>
            <a:fld id="{93410289-1E52-431D-BAF2-45A2C1CF2F63}" type="datetime1">
              <a:rPr lang="de-AT" smtClean="0"/>
              <a:t>02.08.2024</a:t>
            </a:fld>
            <a:endParaRPr lang="de-AT"/>
          </a:p>
        </p:txBody>
      </p:sp>
      <p:sp>
        <p:nvSpPr>
          <p:cNvPr id="6" name="Fußzeilenplatzhalter 5">
            <a:extLst>
              <a:ext uri="{FF2B5EF4-FFF2-40B4-BE49-F238E27FC236}">
                <a16:creationId xmlns:a16="http://schemas.microsoft.com/office/drawing/2014/main" id="{231294D9-0629-385E-285C-3550C9BC4F65}"/>
              </a:ext>
            </a:extLst>
          </p:cNvPr>
          <p:cNvSpPr>
            <a:spLocks noGrp="1"/>
          </p:cNvSpPr>
          <p:nvPr>
            <p:ph type="ftr" sz="quarter" idx="11"/>
          </p:nvPr>
        </p:nvSpPr>
        <p:spPr/>
        <p:txBody>
          <a:bodyPr/>
          <a:lstStyle/>
          <a:p>
            <a:endParaRPr lang="de-AT"/>
          </a:p>
        </p:txBody>
      </p:sp>
      <p:sp>
        <p:nvSpPr>
          <p:cNvPr id="7" name="Foliennummernplatzhalter 6">
            <a:extLst>
              <a:ext uri="{FF2B5EF4-FFF2-40B4-BE49-F238E27FC236}">
                <a16:creationId xmlns:a16="http://schemas.microsoft.com/office/drawing/2014/main" id="{A4398957-8C79-CDCF-0BCE-0818B90AC83B}"/>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1460649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B1DEE8-1121-5CB2-3A1A-18529DE2C34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AT"/>
          </a:p>
        </p:txBody>
      </p:sp>
      <p:sp>
        <p:nvSpPr>
          <p:cNvPr id="3" name="Bildplatzhalter 2">
            <a:extLst>
              <a:ext uri="{FF2B5EF4-FFF2-40B4-BE49-F238E27FC236}">
                <a16:creationId xmlns:a16="http://schemas.microsoft.com/office/drawing/2014/main" id="{502AEAFB-3281-60F1-BCC8-C314C5B4EB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AT"/>
          </a:p>
        </p:txBody>
      </p:sp>
      <p:sp>
        <p:nvSpPr>
          <p:cNvPr id="4" name="Textplatzhalter 3">
            <a:extLst>
              <a:ext uri="{FF2B5EF4-FFF2-40B4-BE49-F238E27FC236}">
                <a16:creationId xmlns:a16="http://schemas.microsoft.com/office/drawing/2014/main" id="{FEF4F349-8F68-20E1-1E15-FC09987338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EB140D7-7BC1-AEF8-976B-C806D0058B5C}"/>
              </a:ext>
            </a:extLst>
          </p:cNvPr>
          <p:cNvSpPr>
            <a:spLocks noGrp="1"/>
          </p:cNvSpPr>
          <p:nvPr>
            <p:ph type="dt" sz="half" idx="10"/>
          </p:nvPr>
        </p:nvSpPr>
        <p:spPr/>
        <p:txBody>
          <a:bodyPr/>
          <a:lstStyle/>
          <a:p>
            <a:fld id="{059A0B00-6C18-4671-9DC0-E76C9C59F4EF}" type="datetime1">
              <a:rPr lang="de-AT" smtClean="0"/>
              <a:t>02.08.2024</a:t>
            </a:fld>
            <a:endParaRPr lang="de-AT"/>
          </a:p>
        </p:txBody>
      </p:sp>
      <p:sp>
        <p:nvSpPr>
          <p:cNvPr id="6" name="Fußzeilenplatzhalter 5">
            <a:extLst>
              <a:ext uri="{FF2B5EF4-FFF2-40B4-BE49-F238E27FC236}">
                <a16:creationId xmlns:a16="http://schemas.microsoft.com/office/drawing/2014/main" id="{4780B8D4-96F7-5982-5619-EDBF54C9C584}"/>
              </a:ext>
            </a:extLst>
          </p:cNvPr>
          <p:cNvSpPr>
            <a:spLocks noGrp="1"/>
          </p:cNvSpPr>
          <p:nvPr>
            <p:ph type="ftr" sz="quarter" idx="11"/>
          </p:nvPr>
        </p:nvSpPr>
        <p:spPr/>
        <p:txBody>
          <a:bodyPr/>
          <a:lstStyle/>
          <a:p>
            <a:endParaRPr lang="de-AT"/>
          </a:p>
        </p:txBody>
      </p:sp>
      <p:sp>
        <p:nvSpPr>
          <p:cNvPr id="7" name="Foliennummernplatzhalter 6">
            <a:extLst>
              <a:ext uri="{FF2B5EF4-FFF2-40B4-BE49-F238E27FC236}">
                <a16:creationId xmlns:a16="http://schemas.microsoft.com/office/drawing/2014/main" id="{9E0A3988-3A38-4E5D-492A-0403484F5F26}"/>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1377180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A81CE185-5458-C32E-F998-3C23CB000B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de-AT"/>
          </a:p>
        </p:txBody>
      </p:sp>
      <p:sp>
        <p:nvSpPr>
          <p:cNvPr id="3" name="Textplatzhalter 2">
            <a:extLst>
              <a:ext uri="{FF2B5EF4-FFF2-40B4-BE49-F238E27FC236}">
                <a16:creationId xmlns:a16="http://schemas.microsoft.com/office/drawing/2014/main" id="{BC9889F1-8313-4686-9FC8-C59AEB8C1D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A833E04D-BF2D-0644-EDBB-869B64538C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9D1594-A142-473C-8999-B68A3E6D610E}" type="datetime1">
              <a:rPr lang="de-AT" smtClean="0"/>
              <a:t>02.08.2024</a:t>
            </a:fld>
            <a:endParaRPr lang="de-AT"/>
          </a:p>
        </p:txBody>
      </p:sp>
      <p:sp>
        <p:nvSpPr>
          <p:cNvPr id="5" name="Fußzeilenplatzhalter 4">
            <a:extLst>
              <a:ext uri="{FF2B5EF4-FFF2-40B4-BE49-F238E27FC236}">
                <a16:creationId xmlns:a16="http://schemas.microsoft.com/office/drawing/2014/main" id="{BD313F64-D68B-6A33-94F2-1FA989C397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AT"/>
          </a:p>
        </p:txBody>
      </p:sp>
      <p:sp>
        <p:nvSpPr>
          <p:cNvPr id="6" name="Foliennummernplatzhalter 5">
            <a:extLst>
              <a:ext uri="{FF2B5EF4-FFF2-40B4-BE49-F238E27FC236}">
                <a16:creationId xmlns:a16="http://schemas.microsoft.com/office/drawing/2014/main" id="{2926A613-7E35-9D31-D730-23A8C3B37B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23FFEC-42AF-4C5F-8FEB-D69D9B6A7C04}" type="slidenum">
              <a:rPr lang="de-AT" smtClean="0"/>
              <a:t>‹Nr.›</a:t>
            </a:fld>
            <a:endParaRPr lang="de-AT"/>
          </a:p>
        </p:txBody>
      </p:sp>
    </p:spTree>
    <p:extLst>
      <p:ext uri="{BB962C8B-B14F-4D97-AF65-F5344CB8AC3E}">
        <p14:creationId xmlns:p14="http://schemas.microsoft.com/office/powerpoint/2010/main" val="2180349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svg"/><Relationship Id="rId18" Type="http://schemas.openxmlformats.org/officeDocument/2006/relationships/image" Target="../media/image21.png"/><Relationship Id="rId3" Type="http://schemas.openxmlformats.org/officeDocument/2006/relationships/image" Target="../media/image6.svg"/><Relationship Id="rId21" Type="http://schemas.openxmlformats.org/officeDocument/2006/relationships/image" Target="../media/image24.svg"/><Relationship Id="rId7" Type="http://schemas.openxmlformats.org/officeDocument/2006/relationships/image" Target="../media/image10.svg"/><Relationship Id="rId12" Type="http://schemas.openxmlformats.org/officeDocument/2006/relationships/image" Target="../media/image15.png"/><Relationship Id="rId17" Type="http://schemas.openxmlformats.org/officeDocument/2006/relationships/image" Target="../media/image20.svg"/><Relationship Id="rId25" Type="http://schemas.openxmlformats.org/officeDocument/2006/relationships/image" Target="../media/image28.svg"/><Relationship Id="rId2" Type="http://schemas.openxmlformats.org/officeDocument/2006/relationships/image" Target="../media/image5.png"/><Relationship Id="rId16" Type="http://schemas.openxmlformats.org/officeDocument/2006/relationships/image" Target="../media/image19.png"/><Relationship Id="rId20"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svg"/><Relationship Id="rId24" Type="http://schemas.openxmlformats.org/officeDocument/2006/relationships/image" Target="../media/image27.png"/><Relationship Id="rId5" Type="http://schemas.openxmlformats.org/officeDocument/2006/relationships/image" Target="../media/image8.svg"/><Relationship Id="rId15" Type="http://schemas.openxmlformats.org/officeDocument/2006/relationships/image" Target="../media/image18.svg"/><Relationship Id="rId23" Type="http://schemas.openxmlformats.org/officeDocument/2006/relationships/image" Target="../media/image26.svg"/><Relationship Id="rId10" Type="http://schemas.openxmlformats.org/officeDocument/2006/relationships/image" Target="../media/image13.png"/><Relationship Id="rId19" Type="http://schemas.openxmlformats.org/officeDocument/2006/relationships/image" Target="../media/image22.svg"/><Relationship Id="rId4" Type="http://schemas.openxmlformats.org/officeDocument/2006/relationships/image" Target="../media/image7.png"/><Relationship Id="rId9" Type="http://schemas.openxmlformats.org/officeDocument/2006/relationships/image" Target="../media/image12.svg"/><Relationship Id="rId14" Type="http://schemas.openxmlformats.org/officeDocument/2006/relationships/image" Target="../media/image17.png"/><Relationship Id="rId22" Type="http://schemas.openxmlformats.org/officeDocument/2006/relationships/image" Target="../media/image25.png"/></Relationships>
</file>

<file path=ppt/slides/_rels/slide12.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9.svg"/><Relationship Id="rId3" Type="http://schemas.openxmlformats.org/officeDocument/2006/relationships/image" Target="../media/image59.svg"/><Relationship Id="rId7" Type="http://schemas.openxmlformats.org/officeDocument/2006/relationships/image" Target="../media/image63.svg"/><Relationship Id="rId12" Type="http://schemas.openxmlformats.org/officeDocument/2006/relationships/image" Target="../media/image68.png"/><Relationship Id="rId17" Type="http://schemas.openxmlformats.org/officeDocument/2006/relationships/image" Target="../media/image73.svg"/><Relationship Id="rId2" Type="http://schemas.openxmlformats.org/officeDocument/2006/relationships/image" Target="../media/image58.png"/><Relationship Id="rId16" Type="http://schemas.openxmlformats.org/officeDocument/2006/relationships/image" Target="../media/image72.png"/><Relationship Id="rId1" Type="http://schemas.openxmlformats.org/officeDocument/2006/relationships/slideLayout" Target="../slideLayouts/slideLayout2.xml"/><Relationship Id="rId6" Type="http://schemas.openxmlformats.org/officeDocument/2006/relationships/image" Target="../media/image62.png"/><Relationship Id="rId11" Type="http://schemas.openxmlformats.org/officeDocument/2006/relationships/image" Target="../media/image67.svg"/><Relationship Id="rId5" Type="http://schemas.openxmlformats.org/officeDocument/2006/relationships/image" Target="../media/image61.svg"/><Relationship Id="rId15" Type="http://schemas.openxmlformats.org/officeDocument/2006/relationships/image" Target="../media/image71.sv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svg"/><Relationship Id="rId14" Type="http://schemas.openxmlformats.org/officeDocument/2006/relationships/image" Target="../media/image70.png"/></Relationships>
</file>

<file path=ppt/slides/_rels/slide13.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9.svg"/><Relationship Id="rId18" Type="http://schemas.openxmlformats.org/officeDocument/2006/relationships/hyperlink" Target="http://www.planetpure.com/" TargetMode="External"/><Relationship Id="rId3" Type="http://schemas.openxmlformats.org/officeDocument/2006/relationships/image" Target="../media/image59.svg"/><Relationship Id="rId7" Type="http://schemas.openxmlformats.org/officeDocument/2006/relationships/image" Target="../media/image63.svg"/><Relationship Id="rId12" Type="http://schemas.openxmlformats.org/officeDocument/2006/relationships/image" Target="../media/image68.png"/><Relationship Id="rId17" Type="http://schemas.openxmlformats.org/officeDocument/2006/relationships/image" Target="../media/image73.svg"/><Relationship Id="rId2" Type="http://schemas.openxmlformats.org/officeDocument/2006/relationships/image" Target="../media/image58.png"/><Relationship Id="rId16" Type="http://schemas.openxmlformats.org/officeDocument/2006/relationships/image" Target="../media/image72.png"/><Relationship Id="rId1" Type="http://schemas.openxmlformats.org/officeDocument/2006/relationships/slideLayout" Target="../slideLayouts/slideLayout2.xml"/><Relationship Id="rId6" Type="http://schemas.openxmlformats.org/officeDocument/2006/relationships/image" Target="../media/image62.png"/><Relationship Id="rId11" Type="http://schemas.openxmlformats.org/officeDocument/2006/relationships/image" Target="../media/image67.svg"/><Relationship Id="rId5" Type="http://schemas.openxmlformats.org/officeDocument/2006/relationships/image" Target="../media/image61.svg"/><Relationship Id="rId15" Type="http://schemas.openxmlformats.org/officeDocument/2006/relationships/image" Target="../media/image71.svg"/><Relationship Id="rId10" Type="http://schemas.openxmlformats.org/officeDocument/2006/relationships/image" Target="../media/image66.png"/><Relationship Id="rId19" Type="http://schemas.openxmlformats.org/officeDocument/2006/relationships/image" Target="../media/image74.png"/><Relationship Id="rId4" Type="http://schemas.openxmlformats.org/officeDocument/2006/relationships/image" Target="../media/image60.png"/><Relationship Id="rId9" Type="http://schemas.openxmlformats.org/officeDocument/2006/relationships/image" Target="../media/image65.svg"/><Relationship Id="rId14" Type="http://schemas.openxmlformats.org/officeDocument/2006/relationships/image" Target="../media/image70.png"/></Relationships>
</file>

<file path=ppt/slides/_rels/slide14.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9.svg"/><Relationship Id="rId3" Type="http://schemas.openxmlformats.org/officeDocument/2006/relationships/image" Target="../media/image59.svg"/><Relationship Id="rId7" Type="http://schemas.openxmlformats.org/officeDocument/2006/relationships/image" Target="../media/image63.svg"/><Relationship Id="rId12" Type="http://schemas.openxmlformats.org/officeDocument/2006/relationships/image" Target="../media/image68.png"/><Relationship Id="rId17" Type="http://schemas.openxmlformats.org/officeDocument/2006/relationships/image" Target="../media/image73.svg"/><Relationship Id="rId2" Type="http://schemas.openxmlformats.org/officeDocument/2006/relationships/image" Target="../media/image58.png"/><Relationship Id="rId16" Type="http://schemas.openxmlformats.org/officeDocument/2006/relationships/image" Target="../media/image72.png"/><Relationship Id="rId1" Type="http://schemas.openxmlformats.org/officeDocument/2006/relationships/slideLayout" Target="../slideLayouts/slideLayout2.xml"/><Relationship Id="rId6" Type="http://schemas.openxmlformats.org/officeDocument/2006/relationships/image" Target="../media/image62.png"/><Relationship Id="rId11" Type="http://schemas.openxmlformats.org/officeDocument/2006/relationships/image" Target="../media/image67.svg"/><Relationship Id="rId5" Type="http://schemas.openxmlformats.org/officeDocument/2006/relationships/image" Target="../media/image61.svg"/><Relationship Id="rId15" Type="http://schemas.openxmlformats.org/officeDocument/2006/relationships/image" Target="../media/image71.sv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svg"/><Relationship Id="rId14" Type="http://schemas.openxmlformats.org/officeDocument/2006/relationships/image" Target="../media/image70.png"/></Relationships>
</file>

<file path=ppt/slides/_rels/slide15.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9.svg"/><Relationship Id="rId3" Type="http://schemas.openxmlformats.org/officeDocument/2006/relationships/image" Target="../media/image59.svg"/><Relationship Id="rId7" Type="http://schemas.openxmlformats.org/officeDocument/2006/relationships/image" Target="../media/image63.svg"/><Relationship Id="rId12" Type="http://schemas.openxmlformats.org/officeDocument/2006/relationships/image" Target="../media/image68.png"/><Relationship Id="rId17" Type="http://schemas.openxmlformats.org/officeDocument/2006/relationships/image" Target="../media/image73.svg"/><Relationship Id="rId2" Type="http://schemas.openxmlformats.org/officeDocument/2006/relationships/image" Target="../media/image58.png"/><Relationship Id="rId16" Type="http://schemas.openxmlformats.org/officeDocument/2006/relationships/image" Target="../media/image72.png"/><Relationship Id="rId1" Type="http://schemas.openxmlformats.org/officeDocument/2006/relationships/slideLayout" Target="../slideLayouts/slideLayout2.xml"/><Relationship Id="rId6" Type="http://schemas.openxmlformats.org/officeDocument/2006/relationships/image" Target="../media/image62.png"/><Relationship Id="rId11" Type="http://schemas.openxmlformats.org/officeDocument/2006/relationships/image" Target="../media/image67.svg"/><Relationship Id="rId5" Type="http://schemas.openxmlformats.org/officeDocument/2006/relationships/image" Target="../media/image61.svg"/><Relationship Id="rId15" Type="http://schemas.openxmlformats.org/officeDocument/2006/relationships/image" Target="../media/image71.sv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svg"/><Relationship Id="rId14" Type="http://schemas.openxmlformats.org/officeDocument/2006/relationships/image" Target="../media/image7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87.svg"/><Relationship Id="rId13" Type="http://schemas.openxmlformats.org/officeDocument/2006/relationships/image" Target="../media/image92.png"/><Relationship Id="rId3" Type="http://schemas.openxmlformats.org/officeDocument/2006/relationships/image" Target="../media/image83.svg"/><Relationship Id="rId7" Type="http://schemas.openxmlformats.org/officeDocument/2006/relationships/image" Target="../media/image86.png"/><Relationship Id="rId12" Type="http://schemas.openxmlformats.org/officeDocument/2006/relationships/image" Target="../media/image91.svg"/><Relationship Id="rId2" Type="http://schemas.openxmlformats.org/officeDocument/2006/relationships/image" Target="../media/image82.png"/><Relationship Id="rId1" Type="http://schemas.openxmlformats.org/officeDocument/2006/relationships/slideLayout" Target="../slideLayouts/slideLayout2.xml"/><Relationship Id="rId6" Type="http://schemas.openxmlformats.org/officeDocument/2006/relationships/image" Target="../media/image85.svg"/><Relationship Id="rId11" Type="http://schemas.openxmlformats.org/officeDocument/2006/relationships/image" Target="../media/image90.png"/><Relationship Id="rId5" Type="http://schemas.openxmlformats.org/officeDocument/2006/relationships/image" Target="../media/image84.png"/><Relationship Id="rId10" Type="http://schemas.openxmlformats.org/officeDocument/2006/relationships/image" Target="../media/image89.svg"/><Relationship Id="rId4" Type="http://schemas.openxmlformats.org/officeDocument/2006/relationships/image" Target="../media/image56.png"/><Relationship Id="rId9" Type="http://schemas.openxmlformats.org/officeDocument/2006/relationships/image" Target="../media/image88.png"/><Relationship Id="rId14" Type="http://schemas.openxmlformats.org/officeDocument/2006/relationships/image" Target="../media/image93.svg"/></Relationships>
</file>

<file path=ppt/slides/_rels/slide23.xml.rels><?xml version="1.0" encoding="UTF-8" standalone="yes"?>
<Relationships xmlns="http://schemas.openxmlformats.org/package/2006/relationships"><Relationship Id="rId3" Type="http://schemas.openxmlformats.org/officeDocument/2006/relationships/image" Target="../media/image95.svg"/><Relationship Id="rId2" Type="http://schemas.openxmlformats.org/officeDocument/2006/relationships/image" Target="../media/image94.png"/><Relationship Id="rId1" Type="http://schemas.openxmlformats.org/officeDocument/2006/relationships/slideLayout" Target="../slideLayouts/slideLayout2.xml"/><Relationship Id="rId5" Type="http://schemas.openxmlformats.org/officeDocument/2006/relationships/image" Target="../media/image97.svg"/><Relationship Id="rId4" Type="http://schemas.openxmlformats.org/officeDocument/2006/relationships/image" Target="../media/image96.png"/></Relationships>
</file>

<file path=ppt/slides/_rels/slide24.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95.svg"/><Relationship Id="rId7" Type="http://schemas.openxmlformats.org/officeDocument/2006/relationships/image" Target="../media/image99.svg"/><Relationship Id="rId2" Type="http://schemas.openxmlformats.org/officeDocument/2006/relationships/image" Target="../media/image94.png"/><Relationship Id="rId1" Type="http://schemas.openxmlformats.org/officeDocument/2006/relationships/slideLayout" Target="../slideLayouts/slideLayout2.xml"/><Relationship Id="rId6" Type="http://schemas.openxmlformats.org/officeDocument/2006/relationships/image" Target="../media/image98.png"/><Relationship Id="rId11" Type="http://schemas.openxmlformats.org/officeDocument/2006/relationships/image" Target="../media/image103.svg"/><Relationship Id="rId5" Type="http://schemas.openxmlformats.org/officeDocument/2006/relationships/image" Target="../media/image97.svg"/><Relationship Id="rId10" Type="http://schemas.openxmlformats.org/officeDocument/2006/relationships/image" Target="../media/image102.png"/><Relationship Id="rId4" Type="http://schemas.openxmlformats.org/officeDocument/2006/relationships/image" Target="../media/image96.png"/><Relationship Id="rId9" Type="http://schemas.openxmlformats.org/officeDocument/2006/relationships/image" Target="../media/image101.svg"/></Relationships>
</file>

<file path=ppt/slides/_rels/slide25.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image" Target="../media/image105.svg"/><Relationship Id="rId7" Type="http://schemas.openxmlformats.org/officeDocument/2006/relationships/image" Target="../media/image97.svg"/><Relationship Id="rId2" Type="http://schemas.openxmlformats.org/officeDocument/2006/relationships/image" Target="../media/image104.png"/><Relationship Id="rId1" Type="http://schemas.openxmlformats.org/officeDocument/2006/relationships/slideLayout" Target="../slideLayouts/slideLayout2.xml"/><Relationship Id="rId6" Type="http://schemas.openxmlformats.org/officeDocument/2006/relationships/image" Target="../media/image96.png"/><Relationship Id="rId5" Type="http://schemas.openxmlformats.org/officeDocument/2006/relationships/image" Target="../media/image95.svg"/><Relationship Id="rId4" Type="http://schemas.openxmlformats.org/officeDocument/2006/relationships/image" Target="../media/image94.png"/><Relationship Id="rId9" Type="http://schemas.openxmlformats.org/officeDocument/2006/relationships/image" Target="../media/image107.sv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svg"/><Relationship Id="rId18" Type="http://schemas.openxmlformats.org/officeDocument/2006/relationships/image" Target="../media/image21.png"/><Relationship Id="rId3" Type="http://schemas.openxmlformats.org/officeDocument/2006/relationships/image" Target="../media/image6.svg"/><Relationship Id="rId21" Type="http://schemas.openxmlformats.org/officeDocument/2006/relationships/image" Target="../media/image24.svg"/><Relationship Id="rId7" Type="http://schemas.openxmlformats.org/officeDocument/2006/relationships/image" Target="../media/image10.svg"/><Relationship Id="rId12" Type="http://schemas.openxmlformats.org/officeDocument/2006/relationships/image" Target="../media/image15.png"/><Relationship Id="rId17" Type="http://schemas.openxmlformats.org/officeDocument/2006/relationships/image" Target="../media/image20.svg"/><Relationship Id="rId25" Type="http://schemas.openxmlformats.org/officeDocument/2006/relationships/image" Target="../media/image28.svg"/><Relationship Id="rId2" Type="http://schemas.openxmlformats.org/officeDocument/2006/relationships/image" Target="../media/image5.png"/><Relationship Id="rId16" Type="http://schemas.openxmlformats.org/officeDocument/2006/relationships/image" Target="../media/image19.png"/><Relationship Id="rId20"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svg"/><Relationship Id="rId24" Type="http://schemas.openxmlformats.org/officeDocument/2006/relationships/image" Target="../media/image27.png"/><Relationship Id="rId5" Type="http://schemas.openxmlformats.org/officeDocument/2006/relationships/image" Target="../media/image8.svg"/><Relationship Id="rId15" Type="http://schemas.openxmlformats.org/officeDocument/2006/relationships/image" Target="../media/image18.svg"/><Relationship Id="rId23" Type="http://schemas.openxmlformats.org/officeDocument/2006/relationships/image" Target="../media/image26.svg"/><Relationship Id="rId10" Type="http://schemas.openxmlformats.org/officeDocument/2006/relationships/image" Target="../media/image13.png"/><Relationship Id="rId19" Type="http://schemas.openxmlformats.org/officeDocument/2006/relationships/image" Target="../media/image22.svg"/><Relationship Id="rId4" Type="http://schemas.openxmlformats.org/officeDocument/2006/relationships/image" Target="../media/image7.png"/><Relationship Id="rId9" Type="http://schemas.openxmlformats.org/officeDocument/2006/relationships/image" Target="../media/image12.svg"/><Relationship Id="rId14" Type="http://schemas.openxmlformats.org/officeDocument/2006/relationships/image" Target="../media/image17.png"/><Relationship Id="rId22" Type="http://schemas.openxmlformats.org/officeDocument/2006/relationships/image" Target="../media/image25.png"/></Relationships>
</file>

<file path=ppt/slides/_rels/slide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svg"/><Relationship Id="rId18" Type="http://schemas.openxmlformats.org/officeDocument/2006/relationships/image" Target="../media/image21.png"/><Relationship Id="rId3" Type="http://schemas.openxmlformats.org/officeDocument/2006/relationships/image" Target="../media/image6.svg"/><Relationship Id="rId21" Type="http://schemas.openxmlformats.org/officeDocument/2006/relationships/image" Target="../media/image24.svg"/><Relationship Id="rId7" Type="http://schemas.openxmlformats.org/officeDocument/2006/relationships/image" Target="../media/image10.svg"/><Relationship Id="rId12" Type="http://schemas.openxmlformats.org/officeDocument/2006/relationships/image" Target="../media/image15.png"/><Relationship Id="rId17" Type="http://schemas.openxmlformats.org/officeDocument/2006/relationships/image" Target="../media/image20.svg"/><Relationship Id="rId25" Type="http://schemas.openxmlformats.org/officeDocument/2006/relationships/image" Target="../media/image28.svg"/><Relationship Id="rId2" Type="http://schemas.openxmlformats.org/officeDocument/2006/relationships/image" Target="../media/image5.png"/><Relationship Id="rId16" Type="http://schemas.openxmlformats.org/officeDocument/2006/relationships/image" Target="../media/image19.png"/><Relationship Id="rId20" Type="http://schemas.openxmlformats.org/officeDocument/2006/relationships/image" Target="../media/image23.png"/><Relationship Id="rId1" Type="http://schemas.openxmlformats.org/officeDocument/2006/relationships/slideLayout" Target="../slideLayouts/slideLayout6.xml"/><Relationship Id="rId6" Type="http://schemas.openxmlformats.org/officeDocument/2006/relationships/image" Target="../media/image9.png"/><Relationship Id="rId11" Type="http://schemas.openxmlformats.org/officeDocument/2006/relationships/image" Target="../media/image14.svg"/><Relationship Id="rId24" Type="http://schemas.openxmlformats.org/officeDocument/2006/relationships/image" Target="../media/image27.png"/><Relationship Id="rId5" Type="http://schemas.openxmlformats.org/officeDocument/2006/relationships/image" Target="../media/image8.svg"/><Relationship Id="rId15" Type="http://schemas.openxmlformats.org/officeDocument/2006/relationships/image" Target="../media/image18.svg"/><Relationship Id="rId23" Type="http://schemas.openxmlformats.org/officeDocument/2006/relationships/image" Target="../media/image26.svg"/><Relationship Id="rId10" Type="http://schemas.openxmlformats.org/officeDocument/2006/relationships/image" Target="../media/image13.png"/><Relationship Id="rId19" Type="http://schemas.openxmlformats.org/officeDocument/2006/relationships/image" Target="../media/image22.svg"/><Relationship Id="rId4" Type="http://schemas.openxmlformats.org/officeDocument/2006/relationships/image" Target="../media/image7.png"/><Relationship Id="rId9" Type="http://schemas.openxmlformats.org/officeDocument/2006/relationships/image" Target="../media/image12.svg"/><Relationship Id="rId14" Type="http://schemas.openxmlformats.org/officeDocument/2006/relationships/image" Target="../media/image17.png"/><Relationship Id="rId22" Type="http://schemas.openxmlformats.org/officeDocument/2006/relationships/image" Target="../media/image25.png"/></Relationships>
</file>

<file path=ppt/slides/_rels/slide7.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svg"/><Relationship Id="rId3" Type="http://schemas.openxmlformats.org/officeDocument/2006/relationships/image" Target="../media/image38.svg"/><Relationship Id="rId7" Type="http://schemas.openxmlformats.org/officeDocument/2006/relationships/image" Target="../media/image42.svg"/><Relationship Id="rId12" Type="http://schemas.openxmlformats.org/officeDocument/2006/relationships/image" Target="../media/image47.pn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1.png"/><Relationship Id="rId11" Type="http://schemas.openxmlformats.org/officeDocument/2006/relationships/image" Target="../media/image46.svg"/><Relationship Id="rId5" Type="http://schemas.openxmlformats.org/officeDocument/2006/relationships/image" Target="../media/image40.sv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sv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 Id="rId9" Type="http://schemas.openxmlformats.org/officeDocument/2006/relationships/image" Target="../media/image5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697CEF-5D78-3E43-978C-073D2115F578}"/>
              </a:ext>
            </a:extLst>
          </p:cNvPr>
          <p:cNvSpPr>
            <a:spLocks noGrp="1"/>
          </p:cNvSpPr>
          <p:nvPr>
            <p:ph type="ctrTitle"/>
          </p:nvPr>
        </p:nvSpPr>
        <p:spPr/>
        <p:txBody>
          <a:bodyPr>
            <a:normAutofit fontScale="90000"/>
          </a:bodyPr>
          <a:lstStyle/>
          <a:p>
            <a:r>
              <a:rPr lang="de-AT" dirty="0"/>
              <a:t>Lernstrecke: Arbeitsleben gestalten</a:t>
            </a:r>
          </a:p>
        </p:txBody>
      </p:sp>
      <p:sp>
        <p:nvSpPr>
          <p:cNvPr id="3" name="Untertitel 2">
            <a:extLst>
              <a:ext uri="{FF2B5EF4-FFF2-40B4-BE49-F238E27FC236}">
                <a16:creationId xmlns:a16="http://schemas.microsoft.com/office/drawing/2014/main" id="{37111E99-03BD-708F-D1DE-97A79C2DC805}"/>
              </a:ext>
            </a:extLst>
          </p:cNvPr>
          <p:cNvSpPr>
            <a:spLocks noGrp="1"/>
          </p:cNvSpPr>
          <p:nvPr>
            <p:ph type="subTitle" idx="1"/>
          </p:nvPr>
        </p:nvSpPr>
        <p:spPr/>
        <p:txBody>
          <a:bodyPr/>
          <a:lstStyle/>
          <a:p>
            <a:endParaRPr lang="de-AT" dirty="0"/>
          </a:p>
        </p:txBody>
      </p:sp>
    </p:spTree>
    <p:extLst>
      <p:ext uri="{BB962C8B-B14F-4D97-AF65-F5344CB8AC3E}">
        <p14:creationId xmlns:p14="http://schemas.microsoft.com/office/powerpoint/2010/main" val="30660536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5E87A8-6B4C-2117-6AEE-422773048B3D}"/>
              </a:ext>
            </a:extLst>
          </p:cNvPr>
          <p:cNvSpPr>
            <a:spLocks noGrp="1"/>
          </p:cNvSpPr>
          <p:nvPr>
            <p:ph type="title"/>
          </p:nvPr>
        </p:nvSpPr>
        <p:spPr/>
        <p:txBody>
          <a:bodyPr/>
          <a:lstStyle/>
          <a:p>
            <a:r>
              <a:rPr lang="de-AT" dirty="0"/>
              <a:t>Vegan-Zertifizierung bei</a:t>
            </a:r>
          </a:p>
        </p:txBody>
      </p:sp>
      <p:sp>
        <p:nvSpPr>
          <p:cNvPr id="3" name="Inhaltsplatzhalter 2">
            <a:extLst>
              <a:ext uri="{FF2B5EF4-FFF2-40B4-BE49-F238E27FC236}">
                <a16:creationId xmlns:a16="http://schemas.microsoft.com/office/drawing/2014/main" id="{A610FB7B-F7DF-B86B-749E-602CD4CE6DEE}"/>
              </a:ext>
            </a:extLst>
          </p:cNvPr>
          <p:cNvSpPr>
            <a:spLocks noGrp="1"/>
          </p:cNvSpPr>
          <p:nvPr>
            <p:ph idx="1"/>
          </p:nvPr>
        </p:nvSpPr>
        <p:spPr>
          <a:xfrm>
            <a:off x="838200" y="1825625"/>
            <a:ext cx="10515600" cy="619863"/>
          </a:xfrm>
        </p:spPr>
        <p:txBody>
          <a:bodyPr/>
          <a:lstStyle/>
          <a:p>
            <a:pPr marL="0" indent="0">
              <a:buNone/>
            </a:pPr>
            <a:r>
              <a:rPr lang="de-AT" dirty="0"/>
              <a:t>Das Planet Pure Sortiment ist seit 2017 zu 100 % vegan.</a:t>
            </a:r>
          </a:p>
        </p:txBody>
      </p:sp>
      <p:sp>
        <p:nvSpPr>
          <p:cNvPr id="4" name="Foliennummernplatzhalter 3">
            <a:extLst>
              <a:ext uri="{FF2B5EF4-FFF2-40B4-BE49-F238E27FC236}">
                <a16:creationId xmlns:a16="http://schemas.microsoft.com/office/drawing/2014/main" id="{2DF14B9C-CD19-4A84-CF4D-48969FDEA118}"/>
              </a:ext>
            </a:extLst>
          </p:cNvPr>
          <p:cNvSpPr>
            <a:spLocks noGrp="1"/>
          </p:cNvSpPr>
          <p:nvPr>
            <p:ph type="sldNum" sz="quarter" idx="12"/>
          </p:nvPr>
        </p:nvSpPr>
        <p:spPr/>
        <p:txBody>
          <a:bodyPr/>
          <a:lstStyle/>
          <a:p>
            <a:r>
              <a:rPr lang="de-AT"/>
              <a:t>Folie </a:t>
            </a:r>
            <a:fld id="{4C23FFEC-42AF-4C5F-8FEB-D69D9B6A7C04}" type="slidenum">
              <a:rPr lang="de-AT" smtClean="0"/>
              <a:pPr/>
              <a:t>10</a:t>
            </a:fld>
            <a:endParaRPr lang="de-AT" dirty="0"/>
          </a:p>
        </p:txBody>
      </p:sp>
      <p:pic>
        <p:nvPicPr>
          <p:cNvPr id="2050" name="Picture 2" descr="Planet Pure">
            <a:extLst>
              <a:ext uri="{FF2B5EF4-FFF2-40B4-BE49-F238E27FC236}">
                <a16:creationId xmlns:a16="http://schemas.microsoft.com/office/drawing/2014/main" id="{6DFD7D1E-7DC5-F9D6-3113-CEB1F8E232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4897" y="715720"/>
            <a:ext cx="989159" cy="940283"/>
          </a:xfrm>
          <a:prstGeom prst="rect">
            <a:avLst/>
          </a:prstGeom>
          <a:noFill/>
          <a:extLst>
            <a:ext uri="{909E8E84-426E-40DD-AFC4-6F175D3DCCD1}">
              <a14:hiddenFill xmlns:a14="http://schemas.microsoft.com/office/drawing/2010/main">
                <a:solidFill>
                  <a:srgbClr val="FFFFFF"/>
                </a:solidFill>
              </a14:hiddenFill>
            </a:ext>
          </a:extLst>
        </p:spPr>
      </p:pic>
      <p:pic>
        <p:nvPicPr>
          <p:cNvPr id="5" name="Grafik 4">
            <a:extLst>
              <a:ext uri="{FF2B5EF4-FFF2-40B4-BE49-F238E27FC236}">
                <a16:creationId xmlns:a16="http://schemas.microsoft.com/office/drawing/2014/main" id="{08EE6A5F-3258-AAA0-3BC6-D6DB7E63CBF6}"/>
              </a:ext>
            </a:extLst>
          </p:cNvPr>
          <p:cNvPicPr>
            <a:picLocks noChangeAspect="1"/>
          </p:cNvPicPr>
          <p:nvPr/>
        </p:nvPicPr>
        <p:blipFill>
          <a:blip r:embed="rId3"/>
          <a:stretch>
            <a:fillRect/>
          </a:stretch>
        </p:blipFill>
        <p:spPr>
          <a:xfrm>
            <a:off x="657225" y="1991630"/>
            <a:ext cx="10696575" cy="4462443"/>
          </a:xfrm>
          <a:prstGeom prst="rect">
            <a:avLst/>
          </a:prstGeom>
        </p:spPr>
      </p:pic>
    </p:spTree>
    <p:extLst>
      <p:ext uri="{BB962C8B-B14F-4D97-AF65-F5344CB8AC3E}">
        <p14:creationId xmlns:p14="http://schemas.microsoft.com/office/powerpoint/2010/main" val="1624272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F1522-7E34-F366-6816-3CD96A5955F7}"/>
            </a:ext>
          </a:extLst>
        </p:cNvPr>
        <p:cNvGrpSpPr/>
        <p:nvPr/>
      </p:nvGrpSpPr>
      <p:grpSpPr>
        <a:xfrm>
          <a:off x="0" y="0"/>
          <a:ext cx="0" cy="0"/>
          <a:chOff x="0" y="0"/>
          <a:chExt cx="0" cy="0"/>
        </a:xfrm>
      </p:grpSpPr>
      <p:grpSp>
        <p:nvGrpSpPr>
          <p:cNvPr id="78" name="Gruppieren 77">
            <a:extLst>
              <a:ext uri="{FF2B5EF4-FFF2-40B4-BE49-F238E27FC236}">
                <a16:creationId xmlns:a16="http://schemas.microsoft.com/office/drawing/2014/main" id="{692EB41D-89B3-FA73-432D-72AFFA4492AE}"/>
              </a:ext>
            </a:extLst>
          </p:cNvPr>
          <p:cNvGrpSpPr/>
          <p:nvPr/>
        </p:nvGrpSpPr>
        <p:grpSpPr>
          <a:xfrm>
            <a:off x="984437" y="720800"/>
            <a:ext cx="10262184" cy="5760000"/>
            <a:chOff x="984437" y="720800"/>
            <a:chExt cx="10262184" cy="5760000"/>
          </a:xfrm>
        </p:grpSpPr>
        <p:sp>
          <p:nvSpPr>
            <p:cNvPr id="64" name="Ellipse 63">
              <a:extLst>
                <a:ext uri="{FF2B5EF4-FFF2-40B4-BE49-F238E27FC236}">
                  <a16:creationId xmlns:a16="http://schemas.microsoft.com/office/drawing/2014/main" id="{CB1C2619-DC50-3FA9-B94D-7CC8E18BF7F1}"/>
                </a:ext>
              </a:extLst>
            </p:cNvPr>
            <p:cNvSpPr/>
            <p:nvPr/>
          </p:nvSpPr>
          <p:spPr>
            <a:xfrm>
              <a:off x="1416000" y="720800"/>
              <a:ext cx="9360000" cy="5760000"/>
            </a:xfrm>
            <a:prstGeom prst="ellipse">
              <a:avLst/>
            </a:prstGeom>
            <a:solidFill>
              <a:srgbClr val="AAE9F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grpSp>
          <p:nvGrpSpPr>
            <p:cNvPr id="65" name="Gruppieren 64">
              <a:extLst>
                <a:ext uri="{FF2B5EF4-FFF2-40B4-BE49-F238E27FC236}">
                  <a16:creationId xmlns:a16="http://schemas.microsoft.com/office/drawing/2014/main" id="{A09B1338-0B97-F8E5-8D6D-2B8FCAD95855}"/>
                </a:ext>
              </a:extLst>
            </p:cNvPr>
            <p:cNvGrpSpPr/>
            <p:nvPr/>
          </p:nvGrpSpPr>
          <p:grpSpPr>
            <a:xfrm>
              <a:off x="8488159" y="1322716"/>
              <a:ext cx="1674101" cy="480060"/>
              <a:chOff x="6552093" y="1461259"/>
              <a:chExt cx="1674101" cy="480060"/>
            </a:xfrm>
          </p:grpSpPr>
          <p:sp>
            <p:nvSpPr>
              <p:cNvPr id="66" name="Rechteck 65">
                <a:extLst>
                  <a:ext uri="{FF2B5EF4-FFF2-40B4-BE49-F238E27FC236}">
                    <a16:creationId xmlns:a16="http://schemas.microsoft.com/office/drawing/2014/main" id="{7FA1ECAE-768B-5C02-334A-51C3370EC05E}"/>
                  </a:ext>
                </a:extLst>
              </p:cNvPr>
              <p:cNvSpPr/>
              <p:nvPr/>
            </p:nvSpPr>
            <p:spPr>
              <a:xfrm>
                <a:off x="6570194" y="1461259"/>
                <a:ext cx="1656000" cy="48006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Technologie</a:t>
                </a:r>
              </a:p>
            </p:txBody>
          </p:sp>
          <p:pic>
            <p:nvPicPr>
              <p:cNvPr id="67" name="Grafik 66" descr="Roboter mit einfarbiger Füllung">
                <a:extLst>
                  <a:ext uri="{FF2B5EF4-FFF2-40B4-BE49-F238E27FC236}">
                    <a16:creationId xmlns:a16="http://schemas.microsoft.com/office/drawing/2014/main" id="{09291617-13CA-3B71-7E94-8C641DEFCC4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552093" y="1461259"/>
                <a:ext cx="462120" cy="462120"/>
              </a:xfrm>
              <a:prstGeom prst="rect">
                <a:avLst/>
              </a:prstGeom>
            </p:spPr>
          </p:pic>
        </p:grpSp>
        <p:grpSp>
          <p:nvGrpSpPr>
            <p:cNvPr id="68" name="Gruppieren 67">
              <a:extLst>
                <a:ext uri="{FF2B5EF4-FFF2-40B4-BE49-F238E27FC236}">
                  <a16:creationId xmlns:a16="http://schemas.microsoft.com/office/drawing/2014/main" id="{3F80401E-4511-BC43-AFF8-950FC4333116}"/>
                </a:ext>
              </a:extLst>
            </p:cNvPr>
            <p:cNvGrpSpPr/>
            <p:nvPr/>
          </p:nvGrpSpPr>
          <p:grpSpPr>
            <a:xfrm>
              <a:off x="9590621" y="2392536"/>
              <a:ext cx="1656000" cy="480061"/>
              <a:chOff x="8226192" y="2326583"/>
              <a:chExt cx="1656000" cy="480061"/>
            </a:xfrm>
          </p:grpSpPr>
          <p:sp>
            <p:nvSpPr>
              <p:cNvPr id="69" name="Rechteck 68">
                <a:extLst>
                  <a:ext uri="{FF2B5EF4-FFF2-40B4-BE49-F238E27FC236}">
                    <a16:creationId xmlns:a16="http://schemas.microsoft.com/office/drawing/2014/main" id="{EA82D0D5-B175-1C19-1ECB-D9EB8AEFCD5F}"/>
                  </a:ext>
                </a:extLst>
              </p:cNvPr>
              <p:cNvSpPr/>
              <p:nvPr/>
            </p:nvSpPr>
            <p:spPr>
              <a:xfrm>
                <a:off x="8226192" y="2326584"/>
                <a:ext cx="1656000" cy="48006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Wirtschaft</a:t>
                </a:r>
              </a:p>
            </p:txBody>
          </p:sp>
          <p:pic>
            <p:nvPicPr>
              <p:cNvPr id="70" name="Grafik 69" descr="Geld mit einfarbiger Füllung">
                <a:extLst>
                  <a:ext uri="{FF2B5EF4-FFF2-40B4-BE49-F238E27FC236}">
                    <a16:creationId xmlns:a16="http://schemas.microsoft.com/office/drawing/2014/main" id="{8B31813F-D677-BEA2-C655-41550CDCFA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269667" y="2326583"/>
                <a:ext cx="480061" cy="480061"/>
              </a:xfrm>
              <a:prstGeom prst="rect">
                <a:avLst/>
              </a:prstGeom>
            </p:spPr>
          </p:pic>
        </p:grpSp>
        <p:grpSp>
          <p:nvGrpSpPr>
            <p:cNvPr id="71" name="Gruppieren 70">
              <a:extLst>
                <a:ext uri="{FF2B5EF4-FFF2-40B4-BE49-F238E27FC236}">
                  <a16:creationId xmlns:a16="http://schemas.microsoft.com/office/drawing/2014/main" id="{665172DC-29CB-00D2-BAA8-78F33550943F}"/>
                </a:ext>
              </a:extLst>
            </p:cNvPr>
            <p:cNvGrpSpPr/>
            <p:nvPr/>
          </p:nvGrpSpPr>
          <p:grpSpPr>
            <a:xfrm>
              <a:off x="2316046" y="1322716"/>
              <a:ext cx="1656000" cy="480060"/>
              <a:chOff x="3965808" y="1461259"/>
              <a:chExt cx="1656000" cy="480060"/>
            </a:xfrm>
          </p:grpSpPr>
          <p:sp>
            <p:nvSpPr>
              <p:cNvPr id="72" name="Rechteck 71">
                <a:extLst>
                  <a:ext uri="{FF2B5EF4-FFF2-40B4-BE49-F238E27FC236}">
                    <a16:creationId xmlns:a16="http://schemas.microsoft.com/office/drawing/2014/main" id="{9D730564-679F-70F0-9AD3-FCD8D16E9E1B}"/>
                  </a:ext>
                </a:extLst>
              </p:cNvPr>
              <p:cNvSpPr/>
              <p:nvPr/>
            </p:nvSpPr>
            <p:spPr>
              <a:xfrm>
                <a:off x="3965808" y="1461259"/>
                <a:ext cx="1656000" cy="48006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Natur</a:t>
                </a:r>
              </a:p>
            </p:txBody>
          </p:sp>
          <p:pic>
            <p:nvPicPr>
              <p:cNvPr id="73" name="Grafik 72" descr="Laubbaum mit einfarbiger Füllung">
                <a:extLst>
                  <a:ext uri="{FF2B5EF4-FFF2-40B4-BE49-F238E27FC236}">
                    <a16:creationId xmlns:a16="http://schemas.microsoft.com/office/drawing/2014/main" id="{575864EF-9109-9D4B-8CDC-8AFE5134C56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965808" y="1468477"/>
                <a:ext cx="454902" cy="454902"/>
              </a:xfrm>
              <a:prstGeom prst="rect">
                <a:avLst/>
              </a:prstGeom>
            </p:spPr>
          </p:pic>
        </p:grpSp>
        <p:grpSp>
          <p:nvGrpSpPr>
            <p:cNvPr id="74" name="Gruppieren 73">
              <a:extLst>
                <a:ext uri="{FF2B5EF4-FFF2-40B4-BE49-F238E27FC236}">
                  <a16:creationId xmlns:a16="http://schemas.microsoft.com/office/drawing/2014/main" id="{724E7C82-169E-D2AF-7E3A-7D0F74BD4002}"/>
                </a:ext>
              </a:extLst>
            </p:cNvPr>
            <p:cNvGrpSpPr/>
            <p:nvPr/>
          </p:nvGrpSpPr>
          <p:grpSpPr>
            <a:xfrm>
              <a:off x="984437" y="2375602"/>
              <a:ext cx="1660075" cy="496995"/>
              <a:chOff x="2305733" y="2313891"/>
              <a:chExt cx="1660075" cy="496995"/>
            </a:xfrm>
          </p:grpSpPr>
          <p:sp>
            <p:nvSpPr>
              <p:cNvPr id="75" name="Rechteck 74">
                <a:extLst>
                  <a:ext uri="{FF2B5EF4-FFF2-40B4-BE49-F238E27FC236}">
                    <a16:creationId xmlns:a16="http://schemas.microsoft.com/office/drawing/2014/main" id="{5D40A8A2-B6D4-7DF6-F6C3-A820A55B50B2}"/>
                  </a:ext>
                </a:extLst>
              </p:cNvPr>
              <p:cNvSpPr/>
              <p:nvPr/>
            </p:nvSpPr>
            <p:spPr>
              <a:xfrm>
                <a:off x="2309808" y="2313891"/>
                <a:ext cx="1656000" cy="480060"/>
              </a:xfrm>
              <a:prstGeom prst="rect">
                <a:avLst/>
              </a:prstGeom>
              <a:solidFill>
                <a:srgbClr val="FFFF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Gesellschaft</a:t>
                </a:r>
              </a:p>
            </p:txBody>
          </p:sp>
          <p:pic>
            <p:nvPicPr>
              <p:cNvPr id="76" name="Grafik 75" descr="Fahrrad mit Personen mit einfarbiger Füllung">
                <a:extLst>
                  <a:ext uri="{FF2B5EF4-FFF2-40B4-BE49-F238E27FC236}">
                    <a16:creationId xmlns:a16="http://schemas.microsoft.com/office/drawing/2014/main" id="{5DA568F2-CB50-F4DA-AA03-3B6AD0281DF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05733" y="2391991"/>
                <a:ext cx="418895" cy="418895"/>
              </a:xfrm>
              <a:prstGeom prst="rect">
                <a:avLst/>
              </a:prstGeom>
            </p:spPr>
          </p:pic>
        </p:grpSp>
      </p:grpSp>
      <p:grpSp>
        <p:nvGrpSpPr>
          <p:cNvPr id="77" name="Gruppieren 76">
            <a:extLst>
              <a:ext uri="{FF2B5EF4-FFF2-40B4-BE49-F238E27FC236}">
                <a16:creationId xmlns:a16="http://schemas.microsoft.com/office/drawing/2014/main" id="{83E6787C-1898-AD5C-6312-82DEA6790A77}"/>
              </a:ext>
            </a:extLst>
          </p:cNvPr>
          <p:cNvGrpSpPr/>
          <p:nvPr/>
        </p:nvGrpSpPr>
        <p:grpSpPr>
          <a:xfrm>
            <a:off x="2496000" y="1397605"/>
            <a:ext cx="7200000" cy="4320000"/>
            <a:chOff x="2496000" y="1397605"/>
            <a:chExt cx="7200000" cy="4320000"/>
          </a:xfrm>
        </p:grpSpPr>
        <p:sp>
          <p:nvSpPr>
            <p:cNvPr id="7" name="Ellipse 6">
              <a:extLst>
                <a:ext uri="{FF2B5EF4-FFF2-40B4-BE49-F238E27FC236}">
                  <a16:creationId xmlns:a16="http://schemas.microsoft.com/office/drawing/2014/main" id="{F88DA188-27AF-36C6-A982-65353CAD23D0}"/>
                </a:ext>
              </a:extLst>
            </p:cNvPr>
            <p:cNvSpPr/>
            <p:nvPr/>
          </p:nvSpPr>
          <p:spPr>
            <a:xfrm>
              <a:off x="2496000" y="1397605"/>
              <a:ext cx="7200000" cy="4320000"/>
            </a:xfrm>
            <a:prstGeom prst="ellipse">
              <a:avLst/>
            </a:prstGeom>
            <a:solidFill>
              <a:srgbClr val="4ED1F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grpSp>
          <p:nvGrpSpPr>
            <p:cNvPr id="13" name="Gruppieren 12">
              <a:extLst>
                <a:ext uri="{FF2B5EF4-FFF2-40B4-BE49-F238E27FC236}">
                  <a16:creationId xmlns:a16="http://schemas.microsoft.com/office/drawing/2014/main" id="{290D4F1A-D330-BA56-34F0-0E15145AEF5C}"/>
                </a:ext>
              </a:extLst>
            </p:cNvPr>
            <p:cNvGrpSpPr/>
            <p:nvPr/>
          </p:nvGrpSpPr>
          <p:grpSpPr>
            <a:xfrm>
              <a:off x="3549000" y="4379485"/>
              <a:ext cx="1512000" cy="327795"/>
              <a:chOff x="4025821" y="4029266"/>
              <a:chExt cx="1512000" cy="327795"/>
            </a:xfrm>
          </p:grpSpPr>
          <p:sp>
            <p:nvSpPr>
              <p:cNvPr id="15" name="Rechteck 14">
                <a:extLst>
                  <a:ext uri="{FF2B5EF4-FFF2-40B4-BE49-F238E27FC236}">
                    <a16:creationId xmlns:a16="http://schemas.microsoft.com/office/drawing/2014/main" id="{F2F44BCA-3D02-D924-C570-94CD87DCD1D8}"/>
                  </a:ext>
                </a:extLst>
              </p:cNvPr>
              <p:cNvSpPr/>
              <p:nvPr/>
            </p:nvSpPr>
            <p:spPr>
              <a:xfrm>
                <a:off x="4025821" y="4029396"/>
                <a:ext cx="1512000" cy="32766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Staat</a:t>
                </a:r>
              </a:p>
            </p:txBody>
          </p:sp>
          <p:pic>
            <p:nvPicPr>
              <p:cNvPr id="17" name="Grafik 16" descr="Bank mit einfarbiger Füllung">
                <a:extLst>
                  <a:ext uri="{FF2B5EF4-FFF2-40B4-BE49-F238E27FC236}">
                    <a16:creationId xmlns:a16="http://schemas.microsoft.com/office/drawing/2014/main" id="{E2738B1A-8032-E69B-B8E9-EB3A714601D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025821" y="4029266"/>
                <a:ext cx="326585" cy="326585"/>
              </a:xfrm>
              <a:prstGeom prst="rect">
                <a:avLst/>
              </a:prstGeom>
            </p:spPr>
          </p:pic>
        </p:grpSp>
        <p:grpSp>
          <p:nvGrpSpPr>
            <p:cNvPr id="19" name="Gruppieren 18">
              <a:extLst>
                <a:ext uri="{FF2B5EF4-FFF2-40B4-BE49-F238E27FC236}">
                  <a16:creationId xmlns:a16="http://schemas.microsoft.com/office/drawing/2014/main" id="{4D22B41E-DE15-6536-DCA9-8566D80EE5B1}"/>
                </a:ext>
              </a:extLst>
            </p:cNvPr>
            <p:cNvGrpSpPr/>
            <p:nvPr/>
          </p:nvGrpSpPr>
          <p:grpSpPr>
            <a:xfrm>
              <a:off x="7065295" y="2115393"/>
              <a:ext cx="1656000" cy="327665"/>
              <a:chOff x="5179086" y="3334966"/>
              <a:chExt cx="1656000" cy="327665"/>
            </a:xfrm>
          </p:grpSpPr>
          <p:sp>
            <p:nvSpPr>
              <p:cNvPr id="32" name="Rechteck 31">
                <a:extLst>
                  <a:ext uri="{FF2B5EF4-FFF2-40B4-BE49-F238E27FC236}">
                    <a16:creationId xmlns:a16="http://schemas.microsoft.com/office/drawing/2014/main" id="{D1A6478A-4A17-23BD-C731-52EFED30E2FB}"/>
                  </a:ext>
                </a:extLst>
              </p:cNvPr>
              <p:cNvSpPr/>
              <p:nvPr/>
            </p:nvSpPr>
            <p:spPr>
              <a:xfrm>
                <a:off x="5179086" y="3334966"/>
                <a:ext cx="1656000" cy="32766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Kapitalgeber</a:t>
                </a:r>
              </a:p>
            </p:txBody>
          </p:sp>
          <p:pic>
            <p:nvPicPr>
              <p:cNvPr id="34" name="Grafik 33" descr="Sparschwein mit einfarbiger Füllung">
                <a:extLst>
                  <a:ext uri="{FF2B5EF4-FFF2-40B4-BE49-F238E27FC236}">
                    <a16:creationId xmlns:a16="http://schemas.microsoft.com/office/drawing/2014/main" id="{017CB0EF-235D-D64B-20EF-BCBD93DCE6ED}"/>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207429" y="3336045"/>
                <a:ext cx="326585" cy="326585"/>
              </a:xfrm>
              <a:prstGeom prst="rect">
                <a:avLst/>
              </a:prstGeom>
            </p:spPr>
          </p:pic>
        </p:grpSp>
        <p:grpSp>
          <p:nvGrpSpPr>
            <p:cNvPr id="36" name="Gruppieren 35">
              <a:extLst>
                <a:ext uri="{FF2B5EF4-FFF2-40B4-BE49-F238E27FC236}">
                  <a16:creationId xmlns:a16="http://schemas.microsoft.com/office/drawing/2014/main" id="{B5F6A955-80BF-11A5-0495-A9133057CA04}"/>
                </a:ext>
              </a:extLst>
            </p:cNvPr>
            <p:cNvGrpSpPr/>
            <p:nvPr/>
          </p:nvGrpSpPr>
          <p:grpSpPr>
            <a:xfrm>
              <a:off x="3121499" y="3231019"/>
              <a:ext cx="1512000" cy="327665"/>
              <a:chOff x="2878500" y="3211377"/>
              <a:chExt cx="1512000" cy="327665"/>
            </a:xfrm>
          </p:grpSpPr>
          <p:sp>
            <p:nvSpPr>
              <p:cNvPr id="38" name="Rechteck 37">
                <a:extLst>
                  <a:ext uri="{FF2B5EF4-FFF2-40B4-BE49-F238E27FC236}">
                    <a16:creationId xmlns:a16="http://schemas.microsoft.com/office/drawing/2014/main" id="{C0F45C3C-D911-5FAE-6E77-B3B01A71C3E7}"/>
                  </a:ext>
                </a:extLst>
              </p:cNvPr>
              <p:cNvSpPr/>
              <p:nvPr/>
            </p:nvSpPr>
            <p:spPr>
              <a:xfrm>
                <a:off x="2878500" y="3211377"/>
                <a:ext cx="1512000" cy="327665"/>
              </a:xfrm>
              <a:prstGeom prst="rect">
                <a:avLst/>
              </a:prstGeom>
              <a:solidFill>
                <a:srgbClr val="FFFF99"/>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Lieferanten</a:t>
                </a:r>
              </a:p>
            </p:txBody>
          </p:sp>
          <p:pic>
            <p:nvPicPr>
              <p:cNvPr id="40" name="Grafik 39" descr="Sackkarre mit einfarbiger Füllung">
                <a:extLst>
                  <a:ext uri="{FF2B5EF4-FFF2-40B4-BE49-F238E27FC236}">
                    <a16:creationId xmlns:a16="http://schemas.microsoft.com/office/drawing/2014/main" id="{1F4E2D4F-06CD-6D27-1602-3EE084ADAD21}"/>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2878500" y="3211377"/>
                <a:ext cx="326586" cy="326586"/>
              </a:xfrm>
              <a:prstGeom prst="rect">
                <a:avLst/>
              </a:prstGeom>
            </p:spPr>
          </p:pic>
        </p:grpSp>
        <p:grpSp>
          <p:nvGrpSpPr>
            <p:cNvPr id="42" name="Gruppieren 41">
              <a:extLst>
                <a:ext uri="{FF2B5EF4-FFF2-40B4-BE49-F238E27FC236}">
                  <a16:creationId xmlns:a16="http://schemas.microsoft.com/office/drawing/2014/main" id="{F8743181-51AF-41E3-61B6-B0B7F6F6CAEA}"/>
                </a:ext>
              </a:extLst>
            </p:cNvPr>
            <p:cNvGrpSpPr/>
            <p:nvPr/>
          </p:nvGrpSpPr>
          <p:grpSpPr>
            <a:xfrm>
              <a:off x="7392021" y="3234885"/>
              <a:ext cx="1512000" cy="353736"/>
              <a:chOff x="7516863" y="3334966"/>
              <a:chExt cx="1512000" cy="353736"/>
            </a:xfrm>
          </p:grpSpPr>
          <p:sp>
            <p:nvSpPr>
              <p:cNvPr id="44" name="Rechteck 43">
                <a:extLst>
                  <a:ext uri="{FF2B5EF4-FFF2-40B4-BE49-F238E27FC236}">
                    <a16:creationId xmlns:a16="http://schemas.microsoft.com/office/drawing/2014/main" id="{C0BF9780-2D55-8329-6F29-618F592E2F99}"/>
                  </a:ext>
                </a:extLst>
              </p:cNvPr>
              <p:cNvSpPr/>
              <p:nvPr/>
            </p:nvSpPr>
            <p:spPr>
              <a:xfrm>
                <a:off x="7516863" y="3334966"/>
                <a:ext cx="1512000" cy="327665"/>
              </a:xfrm>
              <a:prstGeom prst="rect">
                <a:avLst/>
              </a:prstGeom>
              <a:solidFill>
                <a:srgbClr val="FFFF99"/>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Kund:innen</a:t>
                </a:r>
              </a:p>
            </p:txBody>
          </p:sp>
          <p:pic>
            <p:nvPicPr>
              <p:cNvPr id="46" name="Grafik 45" descr="Zielgruppe mit einfarbiger Füllung">
                <a:extLst>
                  <a:ext uri="{FF2B5EF4-FFF2-40B4-BE49-F238E27FC236}">
                    <a16:creationId xmlns:a16="http://schemas.microsoft.com/office/drawing/2014/main" id="{9BF3F9F6-7492-52AE-189E-EC34DEA93DC4}"/>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545592" y="3361036"/>
                <a:ext cx="327666" cy="327666"/>
              </a:xfrm>
              <a:prstGeom prst="rect">
                <a:avLst/>
              </a:prstGeom>
            </p:spPr>
          </p:pic>
        </p:grpSp>
        <p:grpSp>
          <p:nvGrpSpPr>
            <p:cNvPr id="55" name="Gruppieren 54">
              <a:extLst>
                <a:ext uri="{FF2B5EF4-FFF2-40B4-BE49-F238E27FC236}">
                  <a16:creationId xmlns:a16="http://schemas.microsoft.com/office/drawing/2014/main" id="{3FBE6112-D092-318B-4CBC-24829CAD4534}"/>
                </a:ext>
              </a:extLst>
            </p:cNvPr>
            <p:cNvGrpSpPr/>
            <p:nvPr/>
          </p:nvGrpSpPr>
          <p:grpSpPr>
            <a:xfrm>
              <a:off x="6985503" y="4379615"/>
              <a:ext cx="1701155" cy="337555"/>
              <a:chOff x="6357508" y="2580038"/>
              <a:chExt cx="1701155" cy="337555"/>
            </a:xfrm>
          </p:grpSpPr>
          <p:sp>
            <p:nvSpPr>
              <p:cNvPr id="56" name="Rechteck 55">
                <a:extLst>
                  <a:ext uri="{FF2B5EF4-FFF2-40B4-BE49-F238E27FC236}">
                    <a16:creationId xmlns:a16="http://schemas.microsoft.com/office/drawing/2014/main" id="{FB2F1D05-8DE7-4D93-C9B2-B186F85A1106}"/>
                  </a:ext>
                </a:extLst>
              </p:cNvPr>
              <p:cNvSpPr/>
              <p:nvPr/>
            </p:nvSpPr>
            <p:spPr>
              <a:xfrm>
                <a:off x="6366663" y="2580038"/>
                <a:ext cx="1692000" cy="32766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Mitarbeitende</a:t>
                </a:r>
              </a:p>
            </p:txBody>
          </p:sp>
          <p:pic>
            <p:nvPicPr>
              <p:cNvPr id="57" name="Grafik 56" descr="Bauarbeiter mit einfarbiger Füllung">
                <a:extLst>
                  <a:ext uri="{FF2B5EF4-FFF2-40B4-BE49-F238E27FC236}">
                    <a16:creationId xmlns:a16="http://schemas.microsoft.com/office/drawing/2014/main" id="{59127AD1-DD2B-45AE-479A-917C559DD386}"/>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6357508" y="2591008"/>
                <a:ext cx="326585" cy="326585"/>
              </a:xfrm>
              <a:prstGeom prst="rect">
                <a:avLst/>
              </a:prstGeom>
            </p:spPr>
          </p:pic>
        </p:grpSp>
        <p:grpSp>
          <p:nvGrpSpPr>
            <p:cNvPr id="58" name="Gruppieren 57">
              <a:extLst>
                <a:ext uri="{FF2B5EF4-FFF2-40B4-BE49-F238E27FC236}">
                  <a16:creationId xmlns:a16="http://schemas.microsoft.com/office/drawing/2014/main" id="{62A77B32-AF9C-732E-FDDE-DDCF52A46243}"/>
                </a:ext>
              </a:extLst>
            </p:cNvPr>
            <p:cNvGrpSpPr/>
            <p:nvPr/>
          </p:nvGrpSpPr>
          <p:grpSpPr>
            <a:xfrm>
              <a:off x="3621000" y="2107115"/>
              <a:ext cx="1440000" cy="328270"/>
              <a:chOff x="4028339" y="2586379"/>
              <a:chExt cx="1440000" cy="328270"/>
            </a:xfrm>
          </p:grpSpPr>
          <p:sp>
            <p:nvSpPr>
              <p:cNvPr id="59" name="Rechteck 58">
                <a:extLst>
                  <a:ext uri="{FF2B5EF4-FFF2-40B4-BE49-F238E27FC236}">
                    <a16:creationId xmlns:a16="http://schemas.microsoft.com/office/drawing/2014/main" id="{2AC20885-1EB8-65DD-E12E-D15A22CF6A8B}"/>
                  </a:ext>
                </a:extLst>
              </p:cNvPr>
              <p:cNvSpPr/>
              <p:nvPr/>
            </p:nvSpPr>
            <p:spPr>
              <a:xfrm>
                <a:off x="4028339" y="2586379"/>
                <a:ext cx="1440000" cy="327665"/>
              </a:xfrm>
              <a:prstGeom prst="rect">
                <a:avLst/>
              </a:prstGeom>
              <a:solidFill>
                <a:srgbClr val="FFFF99"/>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Konkurrenz</a:t>
                </a:r>
              </a:p>
            </p:txBody>
          </p:sp>
          <p:pic>
            <p:nvPicPr>
              <p:cNvPr id="60" name="Grafik 59" descr="Schwert mit einfarbiger Füllung">
                <a:extLst>
                  <a:ext uri="{FF2B5EF4-FFF2-40B4-BE49-F238E27FC236}">
                    <a16:creationId xmlns:a16="http://schemas.microsoft.com/office/drawing/2014/main" id="{52DE6E54-BCD4-633E-8E74-5B072E8CF55F}"/>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4035854" y="2586983"/>
                <a:ext cx="327666" cy="327666"/>
              </a:xfrm>
              <a:prstGeom prst="rect">
                <a:avLst/>
              </a:prstGeom>
            </p:spPr>
          </p:pic>
        </p:grpSp>
        <p:grpSp>
          <p:nvGrpSpPr>
            <p:cNvPr id="61" name="Gruppieren 60">
              <a:extLst>
                <a:ext uri="{FF2B5EF4-FFF2-40B4-BE49-F238E27FC236}">
                  <a16:creationId xmlns:a16="http://schemas.microsoft.com/office/drawing/2014/main" id="{D10CCCB8-07E6-E5BD-A822-E4478710311E}"/>
                </a:ext>
              </a:extLst>
            </p:cNvPr>
            <p:cNvGrpSpPr/>
            <p:nvPr/>
          </p:nvGrpSpPr>
          <p:grpSpPr>
            <a:xfrm>
              <a:off x="5250000" y="4909769"/>
              <a:ext cx="1692000" cy="336285"/>
              <a:chOff x="6554628" y="4020646"/>
              <a:chExt cx="1692000" cy="336285"/>
            </a:xfrm>
          </p:grpSpPr>
          <p:sp>
            <p:nvSpPr>
              <p:cNvPr id="62" name="Rechteck 61">
                <a:extLst>
                  <a:ext uri="{FF2B5EF4-FFF2-40B4-BE49-F238E27FC236}">
                    <a16:creationId xmlns:a16="http://schemas.microsoft.com/office/drawing/2014/main" id="{1B788A42-114F-8B62-A436-AAAC7D8BA151}"/>
                  </a:ext>
                </a:extLst>
              </p:cNvPr>
              <p:cNvSpPr/>
              <p:nvPr/>
            </p:nvSpPr>
            <p:spPr>
              <a:xfrm>
                <a:off x="6554628" y="4029266"/>
                <a:ext cx="1692000" cy="327665"/>
              </a:xfrm>
              <a:prstGeom prst="rect">
                <a:avLst/>
              </a:prstGeom>
              <a:solidFill>
                <a:srgbClr val="FFFF99"/>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Öffentlichkeit</a:t>
                </a:r>
              </a:p>
            </p:txBody>
          </p:sp>
          <p:pic>
            <p:nvPicPr>
              <p:cNvPr id="63" name="Grafik 62" descr="Megafon1 mit einfarbiger Füllung">
                <a:extLst>
                  <a:ext uri="{FF2B5EF4-FFF2-40B4-BE49-F238E27FC236}">
                    <a16:creationId xmlns:a16="http://schemas.microsoft.com/office/drawing/2014/main" id="{B6A19D34-8403-24A6-7470-6334A7F0C78E}"/>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6560109" y="4020646"/>
                <a:ext cx="327666" cy="327666"/>
              </a:xfrm>
              <a:prstGeom prst="rect">
                <a:avLst/>
              </a:prstGeom>
            </p:spPr>
          </p:pic>
        </p:grpSp>
      </p:grpSp>
      <p:sp>
        <p:nvSpPr>
          <p:cNvPr id="2" name="Titel 1">
            <a:extLst>
              <a:ext uri="{FF2B5EF4-FFF2-40B4-BE49-F238E27FC236}">
                <a16:creationId xmlns:a16="http://schemas.microsoft.com/office/drawing/2014/main" id="{94C70071-1F22-5E79-D4D5-C1224F6B0429}"/>
              </a:ext>
            </a:extLst>
          </p:cNvPr>
          <p:cNvSpPr>
            <a:spLocks noGrp="1"/>
          </p:cNvSpPr>
          <p:nvPr>
            <p:ph type="title"/>
          </p:nvPr>
        </p:nvSpPr>
        <p:spPr>
          <a:xfrm>
            <a:off x="112921" y="670704"/>
            <a:ext cx="10515600" cy="1009651"/>
          </a:xfrm>
        </p:spPr>
        <p:txBody>
          <a:bodyPr>
            <a:normAutofit/>
          </a:bodyPr>
          <a:lstStyle/>
          <a:p>
            <a:r>
              <a:rPr lang="de-AT" sz="2000" b="1" dirty="0"/>
              <a:t>Einflussfaktoren auf</a:t>
            </a:r>
            <a:br>
              <a:rPr lang="de-AT" sz="2000" b="1" dirty="0"/>
            </a:br>
            <a:r>
              <a:rPr lang="de-AT" sz="2000" b="1" dirty="0"/>
              <a:t>Unternehmen</a:t>
            </a:r>
          </a:p>
        </p:txBody>
      </p:sp>
      <p:sp>
        <p:nvSpPr>
          <p:cNvPr id="5" name="Foliennummernplatzhalter 4">
            <a:extLst>
              <a:ext uri="{FF2B5EF4-FFF2-40B4-BE49-F238E27FC236}">
                <a16:creationId xmlns:a16="http://schemas.microsoft.com/office/drawing/2014/main" id="{CA2F7D11-D7DB-07B9-ECF9-65419660BC89}"/>
              </a:ext>
            </a:extLst>
          </p:cNvPr>
          <p:cNvSpPr>
            <a:spLocks noGrp="1"/>
          </p:cNvSpPr>
          <p:nvPr>
            <p:ph type="sldNum" sz="quarter" idx="12"/>
          </p:nvPr>
        </p:nvSpPr>
        <p:spPr/>
        <p:txBody>
          <a:bodyPr/>
          <a:lstStyle/>
          <a:p>
            <a:fld id="{4C23FFEC-42AF-4C5F-8FEB-D69D9B6A7C04}" type="slidenum">
              <a:rPr lang="de-AT" smtClean="0"/>
              <a:t>11</a:t>
            </a:fld>
            <a:endParaRPr lang="de-AT" dirty="0"/>
          </a:p>
        </p:txBody>
      </p:sp>
      <p:grpSp>
        <p:nvGrpSpPr>
          <p:cNvPr id="8" name="Gruppieren 7">
            <a:extLst>
              <a:ext uri="{FF2B5EF4-FFF2-40B4-BE49-F238E27FC236}">
                <a16:creationId xmlns:a16="http://schemas.microsoft.com/office/drawing/2014/main" id="{139E9751-ACBB-A6C7-7868-5BB0F9397DBA}"/>
              </a:ext>
            </a:extLst>
          </p:cNvPr>
          <p:cNvGrpSpPr/>
          <p:nvPr/>
        </p:nvGrpSpPr>
        <p:grpSpPr>
          <a:xfrm>
            <a:off x="4926000" y="2259000"/>
            <a:ext cx="2340000" cy="2340000"/>
            <a:chOff x="4926000" y="2259000"/>
            <a:chExt cx="2340000" cy="2340000"/>
          </a:xfrm>
        </p:grpSpPr>
        <p:sp>
          <p:nvSpPr>
            <p:cNvPr id="3" name="Ellipse 2">
              <a:extLst>
                <a:ext uri="{FF2B5EF4-FFF2-40B4-BE49-F238E27FC236}">
                  <a16:creationId xmlns:a16="http://schemas.microsoft.com/office/drawing/2014/main" id="{070E1F53-B16C-10D7-1E88-87B029694515}"/>
                </a:ext>
              </a:extLst>
            </p:cNvPr>
            <p:cNvSpPr/>
            <p:nvPr/>
          </p:nvSpPr>
          <p:spPr>
            <a:xfrm>
              <a:off x="4926000" y="2259000"/>
              <a:ext cx="2340000" cy="2340000"/>
            </a:xfrm>
            <a:prstGeom prst="ellipse">
              <a:avLst/>
            </a:prstGeom>
            <a:solidFill>
              <a:srgbClr val="11A3C5"/>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lang="de-AT" b="1" dirty="0"/>
                <a:t>Unternehmen</a:t>
              </a:r>
              <a:endParaRPr lang="de-AT" sz="2000" b="1" dirty="0"/>
            </a:p>
          </p:txBody>
        </p:sp>
        <p:pic>
          <p:nvPicPr>
            <p:cNvPr id="47" name="Grafik 46" descr="Gebäude mit einfarbiger Füllung">
              <a:extLst>
                <a:ext uri="{FF2B5EF4-FFF2-40B4-BE49-F238E27FC236}">
                  <a16:creationId xmlns:a16="http://schemas.microsoft.com/office/drawing/2014/main" id="{02AC623D-C774-4E1A-2264-74EF89EAEB98}"/>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5638800" y="2830795"/>
              <a:ext cx="914400" cy="914400"/>
            </a:xfrm>
            <a:prstGeom prst="rect">
              <a:avLst/>
            </a:prstGeom>
          </p:spPr>
        </p:pic>
      </p:grpSp>
      <p:sp>
        <p:nvSpPr>
          <p:cNvPr id="79" name="Titel 1">
            <a:extLst>
              <a:ext uri="{FF2B5EF4-FFF2-40B4-BE49-F238E27FC236}">
                <a16:creationId xmlns:a16="http://schemas.microsoft.com/office/drawing/2014/main" id="{2C768B10-A968-445C-D547-09865D01D508}"/>
              </a:ext>
            </a:extLst>
          </p:cNvPr>
          <p:cNvSpPr txBox="1">
            <a:spLocks/>
          </p:cNvSpPr>
          <p:nvPr/>
        </p:nvSpPr>
        <p:spPr>
          <a:xfrm>
            <a:off x="112921" y="5361821"/>
            <a:ext cx="10515600" cy="10096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1096B6"/>
                </a:solidFill>
                <a:latin typeface="+mj-lt"/>
                <a:ea typeface="+mj-ea"/>
                <a:cs typeface="+mj-cs"/>
              </a:defRPr>
            </a:lvl1pPr>
          </a:lstStyle>
          <a:p>
            <a:r>
              <a:rPr lang="de-AT" sz="1200" b="1" dirty="0">
                <a:solidFill>
                  <a:schemeClr val="tx1"/>
                </a:solidFill>
              </a:rPr>
              <a:t>St. Galler Managementmodell</a:t>
            </a:r>
            <a:br>
              <a:rPr lang="de-AT" sz="1200" b="1" dirty="0">
                <a:solidFill>
                  <a:schemeClr val="tx1"/>
                </a:solidFill>
              </a:rPr>
            </a:br>
            <a:r>
              <a:rPr lang="de-AT" sz="1200" b="1" dirty="0">
                <a:solidFill>
                  <a:schemeClr val="tx1"/>
                </a:solidFill>
              </a:rPr>
              <a:t>(vereinfacht)</a:t>
            </a:r>
          </a:p>
        </p:txBody>
      </p:sp>
    </p:spTree>
    <p:extLst>
      <p:ext uri="{BB962C8B-B14F-4D97-AF65-F5344CB8AC3E}">
        <p14:creationId xmlns:p14="http://schemas.microsoft.com/office/powerpoint/2010/main" val="2070202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B381F-FA53-8FD2-8B62-496165A2424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028F55E-F97F-05D9-7E22-5C57B51A11CB}"/>
              </a:ext>
            </a:extLst>
          </p:cNvPr>
          <p:cNvSpPr>
            <a:spLocks noGrp="1"/>
          </p:cNvSpPr>
          <p:nvPr>
            <p:ph type="title"/>
          </p:nvPr>
        </p:nvSpPr>
        <p:spPr>
          <a:xfrm>
            <a:off x="442912" y="681037"/>
            <a:ext cx="11749087" cy="1009651"/>
          </a:xfrm>
        </p:spPr>
        <p:txBody>
          <a:bodyPr>
            <a:noAutofit/>
          </a:bodyPr>
          <a:lstStyle/>
          <a:p>
            <a:r>
              <a:rPr lang="de-AT" sz="3600" dirty="0"/>
              <a:t>Kriterien für den erfolgreichen Fortbestand von Unternehmen</a:t>
            </a:r>
          </a:p>
        </p:txBody>
      </p:sp>
      <p:sp>
        <p:nvSpPr>
          <p:cNvPr id="4" name="Foliennummernplatzhalter 3">
            <a:extLst>
              <a:ext uri="{FF2B5EF4-FFF2-40B4-BE49-F238E27FC236}">
                <a16:creationId xmlns:a16="http://schemas.microsoft.com/office/drawing/2014/main" id="{FA2A7106-5F6B-4D69-CB00-F50207F38C00}"/>
              </a:ext>
            </a:extLst>
          </p:cNvPr>
          <p:cNvSpPr>
            <a:spLocks noGrp="1"/>
          </p:cNvSpPr>
          <p:nvPr>
            <p:ph type="sldNum" sz="quarter" idx="12"/>
          </p:nvPr>
        </p:nvSpPr>
        <p:spPr/>
        <p:txBody>
          <a:bodyPr/>
          <a:lstStyle/>
          <a:p>
            <a:r>
              <a:rPr lang="de-AT"/>
              <a:t>Folie </a:t>
            </a:r>
            <a:fld id="{4C23FFEC-42AF-4C5F-8FEB-D69D9B6A7C04}" type="slidenum">
              <a:rPr lang="de-AT" smtClean="0"/>
              <a:pPr/>
              <a:t>12</a:t>
            </a:fld>
            <a:endParaRPr lang="de-AT" dirty="0"/>
          </a:p>
        </p:txBody>
      </p:sp>
      <p:grpSp>
        <p:nvGrpSpPr>
          <p:cNvPr id="62" name="Gruppieren 61">
            <a:extLst>
              <a:ext uri="{FF2B5EF4-FFF2-40B4-BE49-F238E27FC236}">
                <a16:creationId xmlns:a16="http://schemas.microsoft.com/office/drawing/2014/main" id="{FBD4E529-D5C1-F7FD-3A07-B5A053C58EBF}"/>
              </a:ext>
            </a:extLst>
          </p:cNvPr>
          <p:cNvGrpSpPr/>
          <p:nvPr/>
        </p:nvGrpSpPr>
        <p:grpSpPr>
          <a:xfrm>
            <a:off x="90269" y="1791078"/>
            <a:ext cx="2645848" cy="2071975"/>
            <a:chOff x="90269" y="1791078"/>
            <a:chExt cx="2645848" cy="2071975"/>
          </a:xfrm>
        </p:grpSpPr>
        <p:sp>
          <p:nvSpPr>
            <p:cNvPr id="10" name="Rechteck 9">
              <a:extLst>
                <a:ext uri="{FF2B5EF4-FFF2-40B4-BE49-F238E27FC236}">
                  <a16:creationId xmlns:a16="http://schemas.microsoft.com/office/drawing/2014/main" id="{ED8FD7E7-C9DF-F94F-F9D8-A750C380F257}"/>
                </a:ext>
              </a:extLst>
            </p:cNvPr>
            <p:cNvSpPr/>
            <p:nvPr/>
          </p:nvSpPr>
          <p:spPr>
            <a:xfrm>
              <a:off x="90269" y="1791078"/>
              <a:ext cx="2645848" cy="644491"/>
            </a:xfrm>
            <a:prstGeom prst="rect">
              <a:avLst/>
            </a:prstGeom>
            <a:solidFill>
              <a:srgbClr val="E0CC76"/>
            </a:solidFill>
            <a:ln w="19050">
              <a:solidFill>
                <a:srgbClr val="E0CC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Kundenorientierung</a:t>
              </a:r>
            </a:p>
          </p:txBody>
        </p:sp>
        <p:sp>
          <p:nvSpPr>
            <p:cNvPr id="16" name="Rechteck 15">
              <a:extLst>
                <a:ext uri="{FF2B5EF4-FFF2-40B4-BE49-F238E27FC236}">
                  <a16:creationId xmlns:a16="http://schemas.microsoft.com/office/drawing/2014/main" id="{819A2545-9780-D64B-223F-5E7CAE5C1B0D}"/>
                </a:ext>
              </a:extLst>
            </p:cNvPr>
            <p:cNvSpPr/>
            <p:nvPr/>
          </p:nvSpPr>
          <p:spPr>
            <a:xfrm>
              <a:off x="90269" y="2535632"/>
              <a:ext cx="2645848" cy="1327421"/>
            </a:xfrm>
            <a:prstGeom prst="rect">
              <a:avLst/>
            </a:prstGeom>
            <a:solidFill>
              <a:schemeClr val="bg1"/>
            </a:solidFill>
            <a:ln w="19050">
              <a:solidFill>
                <a:srgbClr val="E0CC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latin typeface="+mj-lt"/>
                  <a:ea typeface="Gadugi" panose="020B0502040204020203" pitchFamily="34" charset="0"/>
                </a:rPr>
                <a:t>Erfüllung der Kundenbedürfnisse und -erwartungen</a:t>
              </a:r>
            </a:p>
          </p:txBody>
        </p:sp>
        <p:pic>
          <p:nvPicPr>
            <p:cNvPr id="43" name="Grafik 42" descr="Sternaugengesichtskontur mit einfarbiger Füllung mit einfarbiger Füllung">
              <a:extLst>
                <a:ext uri="{FF2B5EF4-FFF2-40B4-BE49-F238E27FC236}">
                  <a16:creationId xmlns:a16="http://schemas.microsoft.com/office/drawing/2014/main" id="{D5667836-9AB7-29E0-562F-AB7C0D1FA83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61310" y="1885273"/>
              <a:ext cx="473035" cy="473035"/>
            </a:xfrm>
            <a:prstGeom prst="rect">
              <a:avLst/>
            </a:prstGeom>
          </p:spPr>
        </p:pic>
      </p:grpSp>
      <p:grpSp>
        <p:nvGrpSpPr>
          <p:cNvPr id="3075" name="Gruppieren 3074">
            <a:extLst>
              <a:ext uri="{FF2B5EF4-FFF2-40B4-BE49-F238E27FC236}">
                <a16:creationId xmlns:a16="http://schemas.microsoft.com/office/drawing/2014/main" id="{08A3B26A-7DD4-8064-1F8F-73A29C944914}"/>
              </a:ext>
            </a:extLst>
          </p:cNvPr>
          <p:cNvGrpSpPr/>
          <p:nvPr/>
        </p:nvGrpSpPr>
        <p:grpSpPr>
          <a:xfrm>
            <a:off x="88497" y="4124334"/>
            <a:ext cx="2647620" cy="2052629"/>
            <a:chOff x="88497" y="4124334"/>
            <a:chExt cx="2647620" cy="2052629"/>
          </a:xfrm>
        </p:grpSpPr>
        <p:sp>
          <p:nvSpPr>
            <p:cNvPr id="33" name="Rechteck 32">
              <a:extLst>
                <a:ext uri="{FF2B5EF4-FFF2-40B4-BE49-F238E27FC236}">
                  <a16:creationId xmlns:a16="http://schemas.microsoft.com/office/drawing/2014/main" id="{4F6BDAF9-8598-3EE7-B4EB-87EB13EAA823}"/>
                </a:ext>
              </a:extLst>
            </p:cNvPr>
            <p:cNvSpPr/>
            <p:nvPr/>
          </p:nvSpPr>
          <p:spPr>
            <a:xfrm>
              <a:off x="90269" y="4124334"/>
              <a:ext cx="2645848" cy="644489"/>
            </a:xfrm>
            <a:prstGeom prst="rect">
              <a:avLst/>
            </a:prstGeom>
            <a:solidFill>
              <a:srgbClr val="9ABBC2"/>
            </a:solidFill>
            <a:ln w="19050">
              <a:solidFill>
                <a:srgbClr val="9ABB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Gewinnerzielung</a:t>
              </a:r>
            </a:p>
          </p:txBody>
        </p:sp>
        <p:sp>
          <p:nvSpPr>
            <p:cNvPr id="34" name="Rechteck 33">
              <a:extLst>
                <a:ext uri="{FF2B5EF4-FFF2-40B4-BE49-F238E27FC236}">
                  <a16:creationId xmlns:a16="http://schemas.microsoft.com/office/drawing/2014/main" id="{F7FECB48-1018-E667-993A-C696CDC9002B}"/>
                </a:ext>
              </a:extLst>
            </p:cNvPr>
            <p:cNvSpPr/>
            <p:nvPr/>
          </p:nvSpPr>
          <p:spPr>
            <a:xfrm>
              <a:off x="88497" y="4849542"/>
              <a:ext cx="2645848" cy="1327421"/>
            </a:xfrm>
            <a:prstGeom prst="rect">
              <a:avLst/>
            </a:prstGeom>
            <a:solidFill>
              <a:schemeClr val="bg1"/>
            </a:solidFill>
            <a:ln w="19050">
              <a:solidFill>
                <a:srgbClr val="9ABB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latin typeface="+mj-lt"/>
                  <a:ea typeface="Gadugi" panose="020B0502040204020203" pitchFamily="34" charset="0"/>
                </a:rPr>
                <a:t>Umsätze erzielen bei geringen Kosten, um mit dem Geld zu wirtschaften</a:t>
              </a:r>
            </a:p>
          </p:txBody>
        </p:sp>
        <p:pic>
          <p:nvPicPr>
            <p:cNvPr id="46" name="Grafik 45" descr="Balkendiagramm mit Aufwärtstrend mit einfarbiger Füllung">
              <a:extLst>
                <a:ext uri="{FF2B5EF4-FFF2-40B4-BE49-F238E27FC236}">
                  <a16:creationId xmlns:a16="http://schemas.microsoft.com/office/drawing/2014/main" id="{DC513941-37B8-D76F-8BFE-E30FFD95A05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79498" y="4151723"/>
              <a:ext cx="591879" cy="591879"/>
            </a:xfrm>
            <a:prstGeom prst="rect">
              <a:avLst/>
            </a:prstGeom>
          </p:spPr>
        </p:pic>
      </p:grpSp>
      <p:grpSp>
        <p:nvGrpSpPr>
          <p:cNvPr id="3077" name="Gruppieren 3076">
            <a:extLst>
              <a:ext uri="{FF2B5EF4-FFF2-40B4-BE49-F238E27FC236}">
                <a16:creationId xmlns:a16="http://schemas.microsoft.com/office/drawing/2014/main" id="{76BA94AF-5C96-A850-6F63-881AC9D2C1B4}"/>
              </a:ext>
            </a:extLst>
          </p:cNvPr>
          <p:cNvGrpSpPr/>
          <p:nvPr/>
        </p:nvGrpSpPr>
        <p:grpSpPr>
          <a:xfrm>
            <a:off x="9360068" y="4124334"/>
            <a:ext cx="2647620" cy="2052629"/>
            <a:chOff x="3182510" y="4157605"/>
            <a:chExt cx="2647620" cy="2052629"/>
          </a:xfrm>
        </p:grpSpPr>
        <p:sp>
          <p:nvSpPr>
            <p:cNvPr id="38" name="Rechteck 37">
              <a:extLst>
                <a:ext uri="{FF2B5EF4-FFF2-40B4-BE49-F238E27FC236}">
                  <a16:creationId xmlns:a16="http://schemas.microsoft.com/office/drawing/2014/main" id="{8A9A6B23-B1F7-C01D-5B21-D0D99C71DCF8}"/>
                </a:ext>
              </a:extLst>
            </p:cNvPr>
            <p:cNvSpPr/>
            <p:nvPr/>
          </p:nvSpPr>
          <p:spPr>
            <a:xfrm>
              <a:off x="3184282" y="4157605"/>
              <a:ext cx="2645848" cy="644489"/>
            </a:xfrm>
            <a:prstGeom prst="rect">
              <a:avLst/>
            </a:prstGeom>
            <a:solidFill>
              <a:srgbClr val="BBB8A5"/>
            </a:solidFill>
            <a:ln w="19050">
              <a:solidFill>
                <a:srgbClr val="BBB8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Compliance</a:t>
              </a:r>
            </a:p>
          </p:txBody>
        </p:sp>
        <p:sp>
          <p:nvSpPr>
            <p:cNvPr id="39" name="Rechteck 38">
              <a:extLst>
                <a:ext uri="{FF2B5EF4-FFF2-40B4-BE49-F238E27FC236}">
                  <a16:creationId xmlns:a16="http://schemas.microsoft.com/office/drawing/2014/main" id="{9CBED9FA-B224-9284-E6E2-A2640390F2CD}"/>
                </a:ext>
              </a:extLst>
            </p:cNvPr>
            <p:cNvSpPr/>
            <p:nvPr/>
          </p:nvSpPr>
          <p:spPr>
            <a:xfrm>
              <a:off x="3182510" y="4882813"/>
              <a:ext cx="2645848" cy="1327421"/>
            </a:xfrm>
            <a:prstGeom prst="rect">
              <a:avLst/>
            </a:prstGeom>
            <a:solidFill>
              <a:schemeClr val="bg1"/>
            </a:solidFill>
            <a:ln w="19050">
              <a:solidFill>
                <a:srgbClr val="BBB8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latin typeface="+mj-lt"/>
                  <a:ea typeface="Gadugi" panose="020B0502040204020203" pitchFamily="34" charset="0"/>
                </a:rPr>
                <a:t>Einhaltung von Vorschriften und Standards</a:t>
              </a:r>
            </a:p>
          </p:txBody>
        </p:sp>
        <p:pic>
          <p:nvPicPr>
            <p:cNvPr id="50" name="Grafik 49" descr="Auktionshammer mit einfarbiger Füllung">
              <a:extLst>
                <a:ext uri="{FF2B5EF4-FFF2-40B4-BE49-F238E27FC236}">
                  <a16:creationId xmlns:a16="http://schemas.microsoft.com/office/drawing/2014/main" id="{AD69E96E-32A8-C8C1-3F9E-E973414C8D4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239015" y="4228315"/>
              <a:ext cx="494604" cy="494604"/>
            </a:xfrm>
            <a:prstGeom prst="rect">
              <a:avLst/>
            </a:prstGeom>
          </p:spPr>
        </p:pic>
      </p:grpSp>
      <p:grpSp>
        <p:nvGrpSpPr>
          <p:cNvPr id="3079" name="Gruppieren 3078">
            <a:extLst>
              <a:ext uri="{FF2B5EF4-FFF2-40B4-BE49-F238E27FC236}">
                <a16:creationId xmlns:a16="http://schemas.microsoft.com/office/drawing/2014/main" id="{469F0885-C070-58E5-2855-B717960BAADE}"/>
              </a:ext>
            </a:extLst>
          </p:cNvPr>
          <p:cNvGrpSpPr/>
          <p:nvPr/>
        </p:nvGrpSpPr>
        <p:grpSpPr>
          <a:xfrm>
            <a:off x="6271732" y="1789895"/>
            <a:ext cx="2647463" cy="2056860"/>
            <a:chOff x="6273136" y="4153373"/>
            <a:chExt cx="2647463" cy="2056860"/>
          </a:xfrm>
        </p:grpSpPr>
        <p:sp>
          <p:nvSpPr>
            <p:cNvPr id="40" name="Rechteck 39">
              <a:extLst>
                <a:ext uri="{FF2B5EF4-FFF2-40B4-BE49-F238E27FC236}">
                  <a16:creationId xmlns:a16="http://schemas.microsoft.com/office/drawing/2014/main" id="{52972233-BEE8-6052-C38A-3C0FD92DE613}"/>
                </a:ext>
              </a:extLst>
            </p:cNvPr>
            <p:cNvSpPr/>
            <p:nvPr/>
          </p:nvSpPr>
          <p:spPr>
            <a:xfrm>
              <a:off x="6273136" y="4153373"/>
              <a:ext cx="2645848" cy="644489"/>
            </a:xfrm>
            <a:prstGeom prst="rect">
              <a:avLst/>
            </a:prstGeom>
            <a:solidFill>
              <a:srgbClr val="DB8D8F"/>
            </a:solidFill>
            <a:ln w="19050">
              <a:solidFill>
                <a:srgbClr val="DB8D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Innovation</a:t>
              </a:r>
            </a:p>
          </p:txBody>
        </p:sp>
        <p:sp>
          <p:nvSpPr>
            <p:cNvPr id="41" name="Rechteck 40">
              <a:extLst>
                <a:ext uri="{FF2B5EF4-FFF2-40B4-BE49-F238E27FC236}">
                  <a16:creationId xmlns:a16="http://schemas.microsoft.com/office/drawing/2014/main" id="{C559232F-AF67-0BFA-67AF-2AB97A0C24FB}"/>
                </a:ext>
              </a:extLst>
            </p:cNvPr>
            <p:cNvSpPr/>
            <p:nvPr/>
          </p:nvSpPr>
          <p:spPr>
            <a:xfrm>
              <a:off x="6274751" y="4882812"/>
              <a:ext cx="2645848" cy="1327421"/>
            </a:xfrm>
            <a:prstGeom prst="rect">
              <a:avLst/>
            </a:prstGeom>
            <a:solidFill>
              <a:schemeClr val="bg1"/>
            </a:solidFill>
            <a:ln w="19050">
              <a:solidFill>
                <a:srgbClr val="DB8D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latin typeface="+mj-lt"/>
                  <a:ea typeface="Gadugi" panose="020B0502040204020203" pitchFamily="34" charset="0"/>
                </a:rPr>
                <a:t>kontinuierliche Verbesserung, um wettbewerbsfähig zu bleiben</a:t>
              </a:r>
            </a:p>
          </p:txBody>
        </p:sp>
        <p:pic>
          <p:nvPicPr>
            <p:cNvPr id="52" name="Grafik 51" descr="Glühbirne und Zahnrad mit einfarbiger Füllung">
              <a:extLst>
                <a:ext uri="{FF2B5EF4-FFF2-40B4-BE49-F238E27FC236}">
                  <a16:creationId xmlns:a16="http://schemas.microsoft.com/office/drawing/2014/main" id="{7BBF085B-C38E-8A04-D75C-18F93C56D51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37737" y="4200759"/>
              <a:ext cx="581247" cy="581247"/>
            </a:xfrm>
            <a:prstGeom prst="rect">
              <a:avLst/>
            </a:prstGeom>
          </p:spPr>
        </p:pic>
      </p:grpSp>
      <p:grpSp>
        <p:nvGrpSpPr>
          <p:cNvPr id="3073" name="Gruppieren 3072">
            <a:extLst>
              <a:ext uri="{FF2B5EF4-FFF2-40B4-BE49-F238E27FC236}">
                <a16:creationId xmlns:a16="http://schemas.microsoft.com/office/drawing/2014/main" id="{EC8978A4-B782-E026-2E9B-11909D2FEB97}"/>
              </a:ext>
            </a:extLst>
          </p:cNvPr>
          <p:cNvGrpSpPr/>
          <p:nvPr/>
        </p:nvGrpSpPr>
        <p:grpSpPr>
          <a:xfrm>
            <a:off x="3182509" y="4124334"/>
            <a:ext cx="2645849" cy="2052629"/>
            <a:chOff x="9365744" y="1789895"/>
            <a:chExt cx="2645849" cy="2052629"/>
          </a:xfrm>
        </p:grpSpPr>
        <p:sp>
          <p:nvSpPr>
            <p:cNvPr id="54" name="Rechteck 53">
              <a:extLst>
                <a:ext uri="{FF2B5EF4-FFF2-40B4-BE49-F238E27FC236}">
                  <a16:creationId xmlns:a16="http://schemas.microsoft.com/office/drawing/2014/main" id="{C9CF3E17-08A2-EC2C-D586-4A47440BD117}"/>
                </a:ext>
              </a:extLst>
            </p:cNvPr>
            <p:cNvSpPr/>
            <p:nvPr/>
          </p:nvSpPr>
          <p:spPr>
            <a:xfrm>
              <a:off x="9365745" y="1789895"/>
              <a:ext cx="2645848" cy="644491"/>
            </a:xfrm>
            <a:prstGeom prst="rect">
              <a:avLst/>
            </a:prstGeom>
            <a:solidFill>
              <a:srgbClr val="B099B9"/>
            </a:solidFill>
            <a:ln w="19050">
              <a:solidFill>
                <a:srgbClr val="B099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Produktivität</a:t>
              </a:r>
            </a:p>
          </p:txBody>
        </p:sp>
        <p:sp>
          <p:nvSpPr>
            <p:cNvPr id="55" name="Rechteck 54">
              <a:extLst>
                <a:ext uri="{FF2B5EF4-FFF2-40B4-BE49-F238E27FC236}">
                  <a16:creationId xmlns:a16="http://schemas.microsoft.com/office/drawing/2014/main" id="{4D53EE7B-E2FA-14E5-0E8D-35FF641E7B7E}"/>
                </a:ext>
              </a:extLst>
            </p:cNvPr>
            <p:cNvSpPr/>
            <p:nvPr/>
          </p:nvSpPr>
          <p:spPr>
            <a:xfrm>
              <a:off x="9365744" y="2515103"/>
              <a:ext cx="2644603" cy="1327421"/>
            </a:xfrm>
            <a:prstGeom prst="rect">
              <a:avLst/>
            </a:prstGeom>
            <a:solidFill>
              <a:schemeClr val="bg1"/>
            </a:solidFill>
            <a:ln w="19050">
              <a:solidFill>
                <a:srgbClr val="B099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latin typeface="+mj-lt"/>
                  <a:ea typeface="Gadugi" panose="020B0502040204020203" pitchFamily="34" charset="0"/>
                </a:rPr>
                <a:t>Output &gt; Input</a:t>
              </a:r>
            </a:p>
            <a:p>
              <a:pPr algn="ctr"/>
              <a:r>
                <a:rPr lang="de-DE" dirty="0">
                  <a:solidFill>
                    <a:schemeClr val="tx1"/>
                  </a:solidFill>
                  <a:latin typeface="+mj-lt"/>
                  <a:ea typeface="Gadugi" panose="020B0502040204020203" pitchFamily="34" charset="0"/>
                </a:rPr>
                <a:t>Effiziente Nutzung von Ressourcen</a:t>
              </a:r>
            </a:p>
          </p:txBody>
        </p:sp>
        <p:pic>
          <p:nvPicPr>
            <p:cNvPr id="59" name="Grafik 58" descr="Inventar durchsuchen mit einfarbiger Füllung">
              <a:extLst>
                <a:ext uri="{FF2B5EF4-FFF2-40B4-BE49-F238E27FC236}">
                  <a16:creationId xmlns:a16="http://schemas.microsoft.com/office/drawing/2014/main" id="{8E5C6658-7DA4-A8E5-220C-1BC3C7A5878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429100" y="1817153"/>
              <a:ext cx="581247" cy="581247"/>
            </a:xfrm>
            <a:prstGeom prst="rect">
              <a:avLst/>
            </a:prstGeom>
          </p:spPr>
        </p:pic>
      </p:grpSp>
      <p:grpSp>
        <p:nvGrpSpPr>
          <p:cNvPr id="3081" name="Gruppieren 3080">
            <a:extLst>
              <a:ext uri="{FF2B5EF4-FFF2-40B4-BE49-F238E27FC236}">
                <a16:creationId xmlns:a16="http://schemas.microsoft.com/office/drawing/2014/main" id="{82C6FC4E-F315-E529-DA16-EA3B3EE1E40B}"/>
              </a:ext>
            </a:extLst>
          </p:cNvPr>
          <p:cNvGrpSpPr/>
          <p:nvPr/>
        </p:nvGrpSpPr>
        <p:grpSpPr>
          <a:xfrm>
            <a:off x="3182509" y="1789895"/>
            <a:ext cx="2645849" cy="2071976"/>
            <a:chOff x="9368764" y="4148325"/>
            <a:chExt cx="2645849" cy="2071976"/>
          </a:xfrm>
        </p:grpSpPr>
        <p:sp>
          <p:nvSpPr>
            <p:cNvPr id="56" name="Rechteck 55">
              <a:extLst>
                <a:ext uri="{FF2B5EF4-FFF2-40B4-BE49-F238E27FC236}">
                  <a16:creationId xmlns:a16="http://schemas.microsoft.com/office/drawing/2014/main" id="{38DB2467-68A1-65B8-BD28-0161843B667D}"/>
                </a:ext>
              </a:extLst>
            </p:cNvPr>
            <p:cNvSpPr/>
            <p:nvPr/>
          </p:nvSpPr>
          <p:spPr>
            <a:xfrm>
              <a:off x="9368765" y="4148326"/>
              <a:ext cx="2645848" cy="644491"/>
            </a:xfrm>
            <a:prstGeom prst="rect">
              <a:avLst/>
            </a:prstGeom>
            <a:solidFill>
              <a:srgbClr val="E6A37E"/>
            </a:solidFill>
            <a:ln w="19050">
              <a:solidFill>
                <a:srgbClr val="E6A3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Qualität</a:t>
              </a:r>
            </a:p>
          </p:txBody>
        </p:sp>
        <p:sp>
          <p:nvSpPr>
            <p:cNvPr id="57" name="Rechteck 56">
              <a:extLst>
                <a:ext uri="{FF2B5EF4-FFF2-40B4-BE49-F238E27FC236}">
                  <a16:creationId xmlns:a16="http://schemas.microsoft.com/office/drawing/2014/main" id="{0F8E6119-37AC-0568-40A9-33414FC39C7D}"/>
                </a:ext>
              </a:extLst>
            </p:cNvPr>
            <p:cNvSpPr/>
            <p:nvPr/>
          </p:nvSpPr>
          <p:spPr>
            <a:xfrm>
              <a:off x="9368764" y="4892880"/>
              <a:ext cx="2644603" cy="1327421"/>
            </a:xfrm>
            <a:prstGeom prst="rect">
              <a:avLst/>
            </a:prstGeom>
            <a:solidFill>
              <a:schemeClr val="bg1"/>
            </a:solidFill>
            <a:ln w="19050">
              <a:solidFill>
                <a:srgbClr val="E6A3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latin typeface="+mj-lt"/>
                  <a:ea typeface="Gadugi" panose="020B0502040204020203" pitchFamily="34" charset="0"/>
                </a:rPr>
                <a:t>Qualitative Güter und Dienstleistungen</a:t>
              </a:r>
            </a:p>
          </p:txBody>
        </p:sp>
        <p:pic>
          <p:nvPicPr>
            <p:cNvPr id="61" name="Grafik 60" descr="Bewertung 3 Sterne mit einfarbiger Füllung">
              <a:extLst>
                <a:ext uri="{FF2B5EF4-FFF2-40B4-BE49-F238E27FC236}">
                  <a16:creationId xmlns:a16="http://schemas.microsoft.com/office/drawing/2014/main" id="{313AD596-E79F-678F-FC82-7C17334B3CA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1279296" y="4148325"/>
              <a:ext cx="644491" cy="644491"/>
            </a:xfrm>
            <a:prstGeom prst="rect">
              <a:avLst/>
            </a:prstGeom>
          </p:spPr>
        </p:pic>
      </p:grpSp>
      <p:grpSp>
        <p:nvGrpSpPr>
          <p:cNvPr id="3" name="Gruppieren 2">
            <a:extLst>
              <a:ext uri="{FF2B5EF4-FFF2-40B4-BE49-F238E27FC236}">
                <a16:creationId xmlns:a16="http://schemas.microsoft.com/office/drawing/2014/main" id="{FE26C9BC-9EBE-1C39-CCD8-6808CE11C0FC}"/>
              </a:ext>
            </a:extLst>
          </p:cNvPr>
          <p:cNvGrpSpPr/>
          <p:nvPr/>
        </p:nvGrpSpPr>
        <p:grpSpPr>
          <a:xfrm>
            <a:off x="9360954" y="1789896"/>
            <a:ext cx="2645848" cy="2071975"/>
            <a:chOff x="3182510" y="1791078"/>
            <a:chExt cx="2645848" cy="2071975"/>
          </a:xfrm>
        </p:grpSpPr>
        <p:sp>
          <p:nvSpPr>
            <p:cNvPr id="5" name="Rechteck 4">
              <a:extLst>
                <a:ext uri="{FF2B5EF4-FFF2-40B4-BE49-F238E27FC236}">
                  <a16:creationId xmlns:a16="http://schemas.microsoft.com/office/drawing/2014/main" id="{9DDAB6A3-A3D5-DC7E-4EF5-8A4CFDA16D53}"/>
                </a:ext>
              </a:extLst>
            </p:cNvPr>
            <p:cNvSpPr/>
            <p:nvPr/>
          </p:nvSpPr>
          <p:spPr>
            <a:xfrm>
              <a:off x="3182510" y="1791078"/>
              <a:ext cx="2645848" cy="644491"/>
            </a:xfrm>
            <a:prstGeom prst="rect">
              <a:avLst/>
            </a:prstGeom>
            <a:solidFill>
              <a:srgbClr val="8CCAD8"/>
            </a:solidFill>
            <a:ln w="19050">
              <a:solidFill>
                <a:srgbClr val="8CCA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Qualifizierte Mitarbeitende</a:t>
              </a:r>
            </a:p>
          </p:txBody>
        </p:sp>
        <p:sp>
          <p:nvSpPr>
            <p:cNvPr id="6" name="Rechteck 5">
              <a:extLst>
                <a:ext uri="{FF2B5EF4-FFF2-40B4-BE49-F238E27FC236}">
                  <a16:creationId xmlns:a16="http://schemas.microsoft.com/office/drawing/2014/main" id="{2A0F2561-66E4-D9E2-C5B4-6D042D692945}"/>
                </a:ext>
              </a:extLst>
            </p:cNvPr>
            <p:cNvSpPr/>
            <p:nvPr/>
          </p:nvSpPr>
          <p:spPr>
            <a:xfrm>
              <a:off x="3182510" y="2535632"/>
              <a:ext cx="2645848" cy="1327421"/>
            </a:xfrm>
            <a:prstGeom prst="rect">
              <a:avLst/>
            </a:prstGeom>
            <a:solidFill>
              <a:schemeClr val="bg1"/>
            </a:solidFill>
            <a:ln w="19050">
              <a:solidFill>
                <a:srgbClr val="8CCA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latin typeface="+mj-lt"/>
                  <a:ea typeface="Gadugi" panose="020B0502040204020203" pitchFamily="34" charset="0"/>
                </a:rPr>
                <a:t>verfügen über die erforderlichen Fähigkeiten und sind zufrieden</a:t>
              </a:r>
            </a:p>
          </p:txBody>
        </p:sp>
        <p:pic>
          <p:nvPicPr>
            <p:cNvPr id="7" name="Grafik 6" descr="Bauarbeiter mit einfarbiger Füllung">
              <a:extLst>
                <a:ext uri="{FF2B5EF4-FFF2-40B4-BE49-F238E27FC236}">
                  <a16:creationId xmlns:a16="http://schemas.microsoft.com/office/drawing/2014/main" id="{3BC4DCA7-3541-13E7-ED3D-E426AA56D71C}"/>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337070" y="1843105"/>
              <a:ext cx="491288" cy="491288"/>
            </a:xfrm>
            <a:prstGeom prst="rect">
              <a:avLst/>
            </a:prstGeom>
          </p:spPr>
        </p:pic>
      </p:grpSp>
      <p:grpSp>
        <p:nvGrpSpPr>
          <p:cNvPr id="3072" name="Gruppieren 3071">
            <a:extLst>
              <a:ext uri="{FF2B5EF4-FFF2-40B4-BE49-F238E27FC236}">
                <a16:creationId xmlns:a16="http://schemas.microsoft.com/office/drawing/2014/main" id="{6470EE12-F11F-0C46-B955-7A26CE48AFE9}"/>
              </a:ext>
            </a:extLst>
          </p:cNvPr>
          <p:cNvGrpSpPr/>
          <p:nvPr/>
        </p:nvGrpSpPr>
        <p:grpSpPr>
          <a:xfrm>
            <a:off x="6271731" y="4128156"/>
            <a:ext cx="2645849" cy="2048807"/>
            <a:chOff x="6274750" y="1791077"/>
            <a:chExt cx="2645849" cy="2048807"/>
          </a:xfrm>
        </p:grpSpPr>
        <p:sp>
          <p:nvSpPr>
            <p:cNvPr id="32" name="Rechteck 31">
              <a:extLst>
                <a:ext uri="{FF2B5EF4-FFF2-40B4-BE49-F238E27FC236}">
                  <a16:creationId xmlns:a16="http://schemas.microsoft.com/office/drawing/2014/main" id="{4AAEA2EB-FD83-C71A-17C3-7B9EE3483671}"/>
                </a:ext>
              </a:extLst>
            </p:cNvPr>
            <p:cNvSpPr/>
            <p:nvPr/>
          </p:nvSpPr>
          <p:spPr>
            <a:xfrm>
              <a:off x="6274751" y="1791077"/>
              <a:ext cx="2645848" cy="644491"/>
            </a:xfrm>
            <a:prstGeom prst="rect">
              <a:avLst/>
            </a:prstGeom>
            <a:solidFill>
              <a:srgbClr val="8FBB9D"/>
            </a:solidFill>
            <a:ln w="19050">
              <a:solidFill>
                <a:srgbClr val="8FBB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Nachhaltigkeit</a:t>
              </a:r>
            </a:p>
          </p:txBody>
        </p:sp>
        <p:sp>
          <p:nvSpPr>
            <p:cNvPr id="35" name="Rechteck 34">
              <a:extLst>
                <a:ext uri="{FF2B5EF4-FFF2-40B4-BE49-F238E27FC236}">
                  <a16:creationId xmlns:a16="http://schemas.microsoft.com/office/drawing/2014/main" id="{BB0938A3-8D38-C986-7D45-AE72026A058F}"/>
                </a:ext>
              </a:extLst>
            </p:cNvPr>
            <p:cNvSpPr/>
            <p:nvPr/>
          </p:nvSpPr>
          <p:spPr>
            <a:xfrm>
              <a:off x="6274750" y="2512463"/>
              <a:ext cx="2644603" cy="1327421"/>
            </a:xfrm>
            <a:prstGeom prst="rect">
              <a:avLst/>
            </a:prstGeom>
            <a:solidFill>
              <a:schemeClr val="bg1"/>
            </a:solidFill>
            <a:ln w="19050">
              <a:solidFill>
                <a:srgbClr val="8FBB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latin typeface="+mj-lt"/>
                  <a:ea typeface="Gadugi" panose="020B0502040204020203" pitchFamily="34" charset="0"/>
                </a:rPr>
                <a:t>ökologisches und soziales Umfeld stärken und sichern</a:t>
              </a:r>
            </a:p>
          </p:txBody>
        </p:sp>
      </p:grpSp>
      <p:pic>
        <p:nvPicPr>
          <p:cNvPr id="12" name="Grafik 11" descr="Laubbaum mit einfarbiger Füllung">
            <a:extLst>
              <a:ext uri="{FF2B5EF4-FFF2-40B4-BE49-F238E27FC236}">
                <a16:creationId xmlns:a16="http://schemas.microsoft.com/office/drawing/2014/main" id="{C6F71D10-7AE0-1FD1-5A1B-08F6C12C7715}"/>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8264910" y="4149639"/>
            <a:ext cx="583200" cy="583200"/>
          </a:xfrm>
          <a:prstGeom prst="rect">
            <a:avLst/>
          </a:prstGeom>
        </p:spPr>
      </p:pic>
    </p:spTree>
    <p:extLst>
      <p:ext uri="{BB962C8B-B14F-4D97-AF65-F5344CB8AC3E}">
        <p14:creationId xmlns:p14="http://schemas.microsoft.com/office/powerpoint/2010/main" val="3383531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7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7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08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C53AD-0E3E-8856-35F6-F82D59707CF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7573661-446D-7991-8384-C8FE42B7455A}"/>
              </a:ext>
            </a:extLst>
          </p:cNvPr>
          <p:cNvSpPr>
            <a:spLocks noGrp="1"/>
          </p:cNvSpPr>
          <p:nvPr>
            <p:ph type="title"/>
          </p:nvPr>
        </p:nvSpPr>
        <p:spPr>
          <a:xfrm>
            <a:off x="442912" y="681037"/>
            <a:ext cx="11749087" cy="1009651"/>
          </a:xfrm>
        </p:spPr>
        <p:txBody>
          <a:bodyPr>
            <a:noAutofit/>
          </a:bodyPr>
          <a:lstStyle/>
          <a:p>
            <a:r>
              <a:rPr lang="de-AT" sz="3600" dirty="0"/>
              <a:t>Arbeitsauftrag</a:t>
            </a:r>
          </a:p>
        </p:txBody>
      </p:sp>
      <p:sp>
        <p:nvSpPr>
          <p:cNvPr id="4" name="Foliennummernplatzhalter 3">
            <a:extLst>
              <a:ext uri="{FF2B5EF4-FFF2-40B4-BE49-F238E27FC236}">
                <a16:creationId xmlns:a16="http://schemas.microsoft.com/office/drawing/2014/main" id="{E4557174-AA0F-C13B-45D6-455682E3267A}"/>
              </a:ext>
            </a:extLst>
          </p:cNvPr>
          <p:cNvSpPr>
            <a:spLocks noGrp="1"/>
          </p:cNvSpPr>
          <p:nvPr>
            <p:ph type="sldNum" sz="quarter" idx="12"/>
          </p:nvPr>
        </p:nvSpPr>
        <p:spPr/>
        <p:txBody>
          <a:bodyPr/>
          <a:lstStyle/>
          <a:p>
            <a:r>
              <a:rPr lang="de-AT"/>
              <a:t>Folie </a:t>
            </a:r>
            <a:fld id="{4C23FFEC-42AF-4C5F-8FEB-D69D9B6A7C04}" type="slidenum">
              <a:rPr lang="de-AT" smtClean="0"/>
              <a:pPr/>
              <a:t>13</a:t>
            </a:fld>
            <a:endParaRPr lang="de-AT" dirty="0"/>
          </a:p>
        </p:txBody>
      </p:sp>
      <p:grpSp>
        <p:nvGrpSpPr>
          <p:cNvPr id="8" name="Gruppieren 7">
            <a:extLst>
              <a:ext uri="{FF2B5EF4-FFF2-40B4-BE49-F238E27FC236}">
                <a16:creationId xmlns:a16="http://schemas.microsoft.com/office/drawing/2014/main" id="{099E3980-92C1-BC6C-B13E-FA3ECF0D9A82}"/>
              </a:ext>
            </a:extLst>
          </p:cNvPr>
          <p:cNvGrpSpPr/>
          <p:nvPr/>
        </p:nvGrpSpPr>
        <p:grpSpPr>
          <a:xfrm>
            <a:off x="637563" y="3429000"/>
            <a:ext cx="6964567" cy="2679647"/>
            <a:chOff x="88497" y="1789895"/>
            <a:chExt cx="11919191" cy="4387068"/>
          </a:xfrm>
        </p:grpSpPr>
        <p:grpSp>
          <p:nvGrpSpPr>
            <p:cNvPr id="62" name="Gruppieren 61">
              <a:extLst>
                <a:ext uri="{FF2B5EF4-FFF2-40B4-BE49-F238E27FC236}">
                  <a16:creationId xmlns:a16="http://schemas.microsoft.com/office/drawing/2014/main" id="{05354D3B-9AE8-AE0F-C94A-52310FD38975}"/>
                </a:ext>
              </a:extLst>
            </p:cNvPr>
            <p:cNvGrpSpPr/>
            <p:nvPr/>
          </p:nvGrpSpPr>
          <p:grpSpPr>
            <a:xfrm>
              <a:off x="90269" y="1791078"/>
              <a:ext cx="2645848" cy="2071975"/>
              <a:chOff x="90269" y="1791078"/>
              <a:chExt cx="2645848" cy="2071975"/>
            </a:xfrm>
          </p:grpSpPr>
          <p:sp>
            <p:nvSpPr>
              <p:cNvPr id="10" name="Rechteck 9">
                <a:extLst>
                  <a:ext uri="{FF2B5EF4-FFF2-40B4-BE49-F238E27FC236}">
                    <a16:creationId xmlns:a16="http://schemas.microsoft.com/office/drawing/2014/main" id="{77EDD4EA-B783-898B-CEE4-2F783DA1F47A}"/>
                  </a:ext>
                </a:extLst>
              </p:cNvPr>
              <p:cNvSpPr/>
              <p:nvPr/>
            </p:nvSpPr>
            <p:spPr>
              <a:xfrm>
                <a:off x="90269" y="1791078"/>
                <a:ext cx="2645848" cy="644491"/>
              </a:xfrm>
              <a:prstGeom prst="rect">
                <a:avLst/>
              </a:prstGeom>
              <a:solidFill>
                <a:srgbClr val="E0CC76"/>
              </a:solidFill>
              <a:ln w="19050">
                <a:solidFill>
                  <a:srgbClr val="E0CC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b="1" dirty="0">
                    <a:solidFill>
                      <a:schemeClr val="bg1"/>
                    </a:solidFill>
                    <a:latin typeface="+mj-lt"/>
                    <a:ea typeface="Gadugi" panose="020B0502040204020203" pitchFamily="34" charset="0"/>
                  </a:rPr>
                  <a:t>Kundenorientierung</a:t>
                </a:r>
              </a:p>
            </p:txBody>
          </p:sp>
          <p:sp>
            <p:nvSpPr>
              <p:cNvPr id="16" name="Rechteck 15">
                <a:extLst>
                  <a:ext uri="{FF2B5EF4-FFF2-40B4-BE49-F238E27FC236}">
                    <a16:creationId xmlns:a16="http://schemas.microsoft.com/office/drawing/2014/main" id="{A88F1855-E7C0-5A77-C42B-EFF28B707D4F}"/>
                  </a:ext>
                </a:extLst>
              </p:cNvPr>
              <p:cNvSpPr/>
              <p:nvPr/>
            </p:nvSpPr>
            <p:spPr>
              <a:xfrm>
                <a:off x="90269" y="2535632"/>
                <a:ext cx="2645848" cy="1327421"/>
              </a:xfrm>
              <a:prstGeom prst="rect">
                <a:avLst/>
              </a:prstGeom>
              <a:solidFill>
                <a:schemeClr val="bg1"/>
              </a:solidFill>
              <a:ln w="19050">
                <a:solidFill>
                  <a:srgbClr val="E0CC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latin typeface="+mj-lt"/>
                  <a:ea typeface="Gadugi" panose="020B0502040204020203" pitchFamily="34" charset="0"/>
                </a:endParaRPr>
              </a:p>
            </p:txBody>
          </p:sp>
          <p:pic>
            <p:nvPicPr>
              <p:cNvPr id="43" name="Grafik 42" descr="Sternaugengesichtskontur mit einfarbiger Füllung mit einfarbiger Füllung">
                <a:extLst>
                  <a:ext uri="{FF2B5EF4-FFF2-40B4-BE49-F238E27FC236}">
                    <a16:creationId xmlns:a16="http://schemas.microsoft.com/office/drawing/2014/main" id="{667617B8-1B07-981E-2830-6EF5ACBD1DF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61310" y="1885273"/>
                <a:ext cx="473035" cy="473035"/>
              </a:xfrm>
              <a:prstGeom prst="rect">
                <a:avLst/>
              </a:prstGeom>
            </p:spPr>
          </p:pic>
        </p:grpSp>
        <p:grpSp>
          <p:nvGrpSpPr>
            <p:cNvPr id="3075" name="Gruppieren 3074">
              <a:extLst>
                <a:ext uri="{FF2B5EF4-FFF2-40B4-BE49-F238E27FC236}">
                  <a16:creationId xmlns:a16="http://schemas.microsoft.com/office/drawing/2014/main" id="{2153BBDC-7567-091F-C220-CF759F8D565B}"/>
                </a:ext>
              </a:extLst>
            </p:cNvPr>
            <p:cNvGrpSpPr/>
            <p:nvPr/>
          </p:nvGrpSpPr>
          <p:grpSpPr>
            <a:xfrm>
              <a:off x="88497" y="4124334"/>
              <a:ext cx="2647620" cy="2052629"/>
              <a:chOff x="88497" y="4124334"/>
              <a:chExt cx="2647620" cy="2052629"/>
            </a:xfrm>
          </p:grpSpPr>
          <p:sp>
            <p:nvSpPr>
              <p:cNvPr id="33" name="Rechteck 32">
                <a:extLst>
                  <a:ext uri="{FF2B5EF4-FFF2-40B4-BE49-F238E27FC236}">
                    <a16:creationId xmlns:a16="http://schemas.microsoft.com/office/drawing/2014/main" id="{6AB11E60-3DF9-C180-46A2-BBBC61E711AA}"/>
                  </a:ext>
                </a:extLst>
              </p:cNvPr>
              <p:cNvSpPr/>
              <p:nvPr/>
            </p:nvSpPr>
            <p:spPr>
              <a:xfrm>
                <a:off x="90269" y="4124334"/>
                <a:ext cx="2645848" cy="644489"/>
              </a:xfrm>
              <a:prstGeom prst="rect">
                <a:avLst/>
              </a:prstGeom>
              <a:solidFill>
                <a:srgbClr val="9ABBC2"/>
              </a:solidFill>
              <a:ln w="19050">
                <a:solidFill>
                  <a:srgbClr val="9ABB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b="1" dirty="0">
                    <a:solidFill>
                      <a:schemeClr val="bg1"/>
                    </a:solidFill>
                    <a:latin typeface="+mj-lt"/>
                    <a:ea typeface="Gadugi" panose="020B0502040204020203" pitchFamily="34" charset="0"/>
                  </a:rPr>
                  <a:t>Gewinnerzielung</a:t>
                </a:r>
              </a:p>
            </p:txBody>
          </p:sp>
          <p:sp>
            <p:nvSpPr>
              <p:cNvPr id="34" name="Rechteck 33">
                <a:extLst>
                  <a:ext uri="{FF2B5EF4-FFF2-40B4-BE49-F238E27FC236}">
                    <a16:creationId xmlns:a16="http://schemas.microsoft.com/office/drawing/2014/main" id="{79E95E4D-3DBA-E466-351F-B6FBC94F0304}"/>
                  </a:ext>
                </a:extLst>
              </p:cNvPr>
              <p:cNvSpPr/>
              <p:nvPr/>
            </p:nvSpPr>
            <p:spPr>
              <a:xfrm>
                <a:off x="88497" y="4849542"/>
                <a:ext cx="2645848" cy="1327421"/>
              </a:xfrm>
              <a:prstGeom prst="rect">
                <a:avLst/>
              </a:prstGeom>
              <a:solidFill>
                <a:schemeClr val="bg1"/>
              </a:solidFill>
              <a:ln w="19050">
                <a:solidFill>
                  <a:srgbClr val="9ABB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latin typeface="+mj-lt"/>
                  <a:ea typeface="Gadugi" panose="020B0502040204020203" pitchFamily="34" charset="0"/>
                </a:endParaRPr>
              </a:p>
            </p:txBody>
          </p:sp>
          <p:pic>
            <p:nvPicPr>
              <p:cNvPr id="46" name="Grafik 45" descr="Balkendiagramm mit Aufwärtstrend mit einfarbiger Füllung">
                <a:extLst>
                  <a:ext uri="{FF2B5EF4-FFF2-40B4-BE49-F238E27FC236}">
                    <a16:creationId xmlns:a16="http://schemas.microsoft.com/office/drawing/2014/main" id="{0CC7FCFF-E836-68C1-33AE-D7CC4C3EA3A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79498" y="4151723"/>
                <a:ext cx="591879" cy="591879"/>
              </a:xfrm>
              <a:prstGeom prst="rect">
                <a:avLst/>
              </a:prstGeom>
            </p:spPr>
          </p:pic>
        </p:grpSp>
        <p:grpSp>
          <p:nvGrpSpPr>
            <p:cNvPr id="3077" name="Gruppieren 3076">
              <a:extLst>
                <a:ext uri="{FF2B5EF4-FFF2-40B4-BE49-F238E27FC236}">
                  <a16:creationId xmlns:a16="http://schemas.microsoft.com/office/drawing/2014/main" id="{5F63CCA6-F095-F522-202A-AB6CBE03F6EE}"/>
                </a:ext>
              </a:extLst>
            </p:cNvPr>
            <p:cNvGrpSpPr/>
            <p:nvPr/>
          </p:nvGrpSpPr>
          <p:grpSpPr>
            <a:xfrm>
              <a:off x="9360068" y="4124334"/>
              <a:ext cx="2647620" cy="2052629"/>
              <a:chOff x="3182510" y="4157605"/>
              <a:chExt cx="2647620" cy="2052629"/>
            </a:xfrm>
          </p:grpSpPr>
          <p:sp>
            <p:nvSpPr>
              <p:cNvPr id="38" name="Rechteck 37">
                <a:extLst>
                  <a:ext uri="{FF2B5EF4-FFF2-40B4-BE49-F238E27FC236}">
                    <a16:creationId xmlns:a16="http://schemas.microsoft.com/office/drawing/2014/main" id="{C388E9A3-3CD1-3D50-E6E6-E45A0F18D406}"/>
                  </a:ext>
                </a:extLst>
              </p:cNvPr>
              <p:cNvSpPr/>
              <p:nvPr/>
            </p:nvSpPr>
            <p:spPr>
              <a:xfrm>
                <a:off x="3184282" y="4157605"/>
                <a:ext cx="2645848" cy="644489"/>
              </a:xfrm>
              <a:prstGeom prst="rect">
                <a:avLst/>
              </a:prstGeom>
              <a:solidFill>
                <a:srgbClr val="BBB8A5"/>
              </a:solidFill>
              <a:ln w="19050">
                <a:solidFill>
                  <a:srgbClr val="BBB8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b="1" dirty="0">
                    <a:solidFill>
                      <a:schemeClr val="bg1"/>
                    </a:solidFill>
                    <a:latin typeface="+mj-lt"/>
                    <a:ea typeface="Gadugi" panose="020B0502040204020203" pitchFamily="34" charset="0"/>
                  </a:rPr>
                  <a:t>Compliance</a:t>
                </a:r>
              </a:p>
            </p:txBody>
          </p:sp>
          <p:sp>
            <p:nvSpPr>
              <p:cNvPr id="39" name="Rechteck 38">
                <a:extLst>
                  <a:ext uri="{FF2B5EF4-FFF2-40B4-BE49-F238E27FC236}">
                    <a16:creationId xmlns:a16="http://schemas.microsoft.com/office/drawing/2014/main" id="{0163E176-3A1B-8877-9299-C77FF3FDF829}"/>
                  </a:ext>
                </a:extLst>
              </p:cNvPr>
              <p:cNvSpPr/>
              <p:nvPr/>
            </p:nvSpPr>
            <p:spPr>
              <a:xfrm>
                <a:off x="3182510" y="4882813"/>
                <a:ext cx="2645848" cy="1327421"/>
              </a:xfrm>
              <a:prstGeom prst="rect">
                <a:avLst/>
              </a:prstGeom>
              <a:solidFill>
                <a:schemeClr val="bg1"/>
              </a:solidFill>
              <a:ln w="19050">
                <a:solidFill>
                  <a:srgbClr val="BBB8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latin typeface="+mj-lt"/>
                  <a:ea typeface="Gadugi" panose="020B0502040204020203" pitchFamily="34" charset="0"/>
                </a:endParaRPr>
              </a:p>
            </p:txBody>
          </p:sp>
          <p:pic>
            <p:nvPicPr>
              <p:cNvPr id="50" name="Grafik 49" descr="Auktionshammer mit einfarbiger Füllung">
                <a:extLst>
                  <a:ext uri="{FF2B5EF4-FFF2-40B4-BE49-F238E27FC236}">
                    <a16:creationId xmlns:a16="http://schemas.microsoft.com/office/drawing/2014/main" id="{524B33D8-E57D-1263-D7B2-154A2540A07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239015" y="4228315"/>
                <a:ext cx="494604" cy="494604"/>
              </a:xfrm>
              <a:prstGeom prst="rect">
                <a:avLst/>
              </a:prstGeom>
            </p:spPr>
          </p:pic>
        </p:grpSp>
        <p:grpSp>
          <p:nvGrpSpPr>
            <p:cNvPr id="3079" name="Gruppieren 3078">
              <a:extLst>
                <a:ext uri="{FF2B5EF4-FFF2-40B4-BE49-F238E27FC236}">
                  <a16:creationId xmlns:a16="http://schemas.microsoft.com/office/drawing/2014/main" id="{DCD292F4-9C1C-6E8F-DC0A-584DCEE869D8}"/>
                </a:ext>
              </a:extLst>
            </p:cNvPr>
            <p:cNvGrpSpPr/>
            <p:nvPr/>
          </p:nvGrpSpPr>
          <p:grpSpPr>
            <a:xfrm>
              <a:off x="6271732" y="1789895"/>
              <a:ext cx="2647463" cy="2056860"/>
              <a:chOff x="6273136" y="4153373"/>
              <a:chExt cx="2647463" cy="2056860"/>
            </a:xfrm>
          </p:grpSpPr>
          <p:sp>
            <p:nvSpPr>
              <p:cNvPr id="40" name="Rechteck 39">
                <a:extLst>
                  <a:ext uri="{FF2B5EF4-FFF2-40B4-BE49-F238E27FC236}">
                    <a16:creationId xmlns:a16="http://schemas.microsoft.com/office/drawing/2014/main" id="{D39BDD01-7935-527E-AA53-1B0B4430B4A2}"/>
                  </a:ext>
                </a:extLst>
              </p:cNvPr>
              <p:cNvSpPr/>
              <p:nvPr/>
            </p:nvSpPr>
            <p:spPr>
              <a:xfrm>
                <a:off x="6273136" y="4153373"/>
                <a:ext cx="2645848" cy="644489"/>
              </a:xfrm>
              <a:prstGeom prst="rect">
                <a:avLst/>
              </a:prstGeom>
              <a:solidFill>
                <a:srgbClr val="DB8D8F"/>
              </a:solidFill>
              <a:ln w="19050">
                <a:solidFill>
                  <a:srgbClr val="DB8D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b="1" dirty="0">
                    <a:solidFill>
                      <a:schemeClr val="bg1"/>
                    </a:solidFill>
                    <a:latin typeface="+mj-lt"/>
                    <a:ea typeface="Gadugi" panose="020B0502040204020203" pitchFamily="34" charset="0"/>
                  </a:rPr>
                  <a:t>Innovation</a:t>
                </a:r>
              </a:p>
            </p:txBody>
          </p:sp>
          <p:sp>
            <p:nvSpPr>
              <p:cNvPr id="41" name="Rechteck 40">
                <a:extLst>
                  <a:ext uri="{FF2B5EF4-FFF2-40B4-BE49-F238E27FC236}">
                    <a16:creationId xmlns:a16="http://schemas.microsoft.com/office/drawing/2014/main" id="{DABEDE15-1E6B-EE0B-DD4F-0E96C8B39ED6}"/>
                  </a:ext>
                </a:extLst>
              </p:cNvPr>
              <p:cNvSpPr/>
              <p:nvPr/>
            </p:nvSpPr>
            <p:spPr>
              <a:xfrm>
                <a:off x="6274751" y="4882812"/>
                <a:ext cx="2645848" cy="1327421"/>
              </a:xfrm>
              <a:prstGeom prst="rect">
                <a:avLst/>
              </a:prstGeom>
              <a:solidFill>
                <a:schemeClr val="bg1"/>
              </a:solidFill>
              <a:ln w="19050">
                <a:solidFill>
                  <a:srgbClr val="DB8D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latin typeface="+mj-lt"/>
                  <a:ea typeface="Gadugi" panose="020B0502040204020203" pitchFamily="34" charset="0"/>
                </a:endParaRPr>
              </a:p>
            </p:txBody>
          </p:sp>
          <p:pic>
            <p:nvPicPr>
              <p:cNvPr id="52" name="Grafik 51" descr="Glühbirne und Zahnrad mit einfarbiger Füllung">
                <a:extLst>
                  <a:ext uri="{FF2B5EF4-FFF2-40B4-BE49-F238E27FC236}">
                    <a16:creationId xmlns:a16="http://schemas.microsoft.com/office/drawing/2014/main" id="{904A07CE-BB42-BD12-C598-0DDE576CC14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37737" y="4200759"/>
                <a:ext cx="581247" cy="581247"/>
              </a:xfrm>
              <a:prstGeom prst="rect">
                <a:avLst/>
              </a:prstGeom>
            </p:spPr>
          </p:pic>
        </p:grpSp>
        <p:grpSp>
          <p:nvGrpSpPr>
            <p:cNvPr id="3073" name="Gruppieren 3072">
              <a:extLst>
                <a:ext uri="{FF2B5EF4-FFF2-40B4-BE49-F238E27FC236}">
                  <a16:creationId xmlns:a16="http://schemas.microsoft.com/office/drawing/2014/main" id="{429E51CB-089E-0ED3-36F3-9D4521B066DD}"/>
                </a:ext>
              </a:extLst>
            </p:cNvPr>
            <p:cNvGrpSpPr/>
            <p:nvPr/>
          </p:nvGrpSpPr>
          <p:grpSpPr>
            <a:xfrm>
              <a:off x="3182509" y="4124334"/>
              <a:ext cx="2645849" cy="2052629"/>
              <a:chOff x="9365744" y="1789895"/>
              <a:chExt cx="2645849" cy="2052629"/>
            </a:xfrm>
          </p:grpSpPr>
          <p:sp>
            <p:nvSpPr>
              <p:cNvPr id="54" name="Rechteck 53">
                <a:extLst>
                  <a:ext uri="{FF2B5EF4-FFF2-40B4-BE49-F238E27FC236}">
                    <a16:creationId xmlns:a16="http://schemas.microsoft.com/office/drawing/2014/main" id="{B9E3D5E5-AB93-568B-17AA-C28C9F43320D}"/>
                  </a:ext>
                </a:extLst>
              </p:cNvPr>
              <p:cNvSpPr/>
              <p:nvPr/>
            </p:nvSpPr>
            <p:spPr>
              <a:xfrm>
                <a:off x="9365745" y="1789895"/>
                <a:ext cx="2645848" cy="644491"/>
              </a:xfrm>
              <a:prstGeom prst="rect">
                <a:avLst/>
              </a:prstGeom>
              <a:solidFill>
                <a:srgbClr val="B099B9"/>
              </a:solidFill>
              <a:ln w="19050">
                <a:solidFill>
                  <a:srgbClr val="B099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b="1" dirty="0">
                    <a:solidFill>
                      <a:schemeClr val="bg1"/>
                    </a:solidFill>
                    <a:latin typeface="+mj-lt"/>
                    <a:ea typeface="Gadugi" panose="020B0502040204020203" pitchFamily="34" charset="0"/>
                  </a:rPr>
                  <a:t>Produktivität</a:t>
                </a:r>
              </a:p>
            </p:txBody>
          </p:sp>
          <p:sp>
            <p:nvSpPr>
              <p:cNvPr id="55" name="Rechteck 54">
                <a:extLst>
                  <a:ext uri="{FF2B5EF4-FFF2-40B4-BE49-F238E27FC236}">
                    <a16:creationId xmlns:a16="http://schemas.microsoft.com/office/drawing/2014/main" id="{266858D0-4FDA-EE78-63E8-BECCEFC1F208}"/>
                  </a:ext>
                </a:extLst>
              </p:cNvPr>
              <p:cNvSpPr/>
              <p:nvPr/>
            </p:nvSpPr>
            <p:spPr>
              <a:xfrm>
                <a:off x="9365744" y="2515103"/>
                <a:ext cx="2644603" cy="1327421"/>
              </a:xfrm>
              <a:prstGeom prst="rect">
                <a:avLst/>
              </a:prstGeom>
              <a:solidFill>
                <a:schemeClr val="bg1"/>
              </a:solidFill>
              <a:ln w="19050">
                <a:solidFill>
                  <a:srgbClr val="B099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latin typeface="+mj-lt"/>
                  <a:ea typeface="Gadugi" panose="020B0502040204020203" pitchFamily="34" charset="0"/>
                </a:endParaRPr>
              </a:p>
            </p:txBody>
          </p:sp>
          <p:pic>
            <p:nvPicPr>
              <p:cNvPr id="59" name="Grafik 58" descr="Inventar durchsuchen mit einfarbiger Füllung">
                <a:extLst>
                  <a:ext uri="{FF2B5EF4-FFF2-40B4-BE49-F238E27FC236}">
                    <a16:creationId xmlns:a16="http://schemas.microsoft.com/office/drawing/2014/main" id="{68A0A3C7-30DC-11CE-003E-DF7711DB7B2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429100" y="1817153"/>
                <a:ext cx="581247" cy="581247"/>
              </a:xfrm>
              <a:prstGeom prst="rect">
                <a:avLst/>
              </a:prstGeom>
            </p:spPr>
          </p:pic>
        </p:grpSp>
        <p:grpSp>
          <p:nvGrpSpPr>
            <p:cNvPr id="3081" name="Gruppieren 3080">
              <a:extLst>
                <a:ext uri="{FF2B5EF4-FFF2-40B4-BE49-F238E27FC236}">
                  <a16:creationId xmlns:a16="http://schemas.microsoft.com/office/drawing/2014/main" id="{6C89EC65-391F-5D8A-AC66-C8CE373A2413}"/>
                </a:ext>
              </a:extLst>
            </p:cNvPr>
            <p:cNvGrpSpPr/>
            <p:nvPr/>
          </p:nvGrpSpPr>
          <p:grpSpPr>
            <a:xfrm>
              <a:off x="3182509" y="1789895"/>
              <a:ext cx="2645849" cy="2071976"/>
              <a:chOff x="9368764" y="4148325"/>
              <a:chExt cx="2645849" cy="2071976"/>
            </a:xfrm>
          </p:grpSpPr>
          <p:sp>
            <p:nvSpPr>
              <p:cNvPr id="56" name="Rechteck 55">
                <a:extLst>
                  <a:ext uri="{FF2B5EF4-FFF2-40B4-BE49-F238E27FC236}">
                    <a16:creationId xmlns:a16="http://schemas.microsoft.com/office/drawing/2014/main" id="{32F85B9F-1A98-D1D5-FCA4-6CE8C448A2A5}"/>
                  </a:ext>
                </a:extLst>
              </p:cNvPr>
              <p:cNvSpPr/>
              <p:nvPr/>
            </p:nvSpPr>
            <p:spPr>
              <a:xfrm>
                <a:off x="9368765" y="4148326"/>
                <a:ext cx="2645848" cy="644491"/>
              </a:xfrm>
              <a:prstGeom prst="rect">
                <a:avLst/>
              </a:prstGeom>
              <a:solidFill>
                <a:srgbClr val="E6A37E"/>
              </a:solidFill>
              <a:ln w="19050">
                <a:solidFill>
                  <a:srgbClr val="E6A3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b="1" dirty="0">
                    <a:solidFill>
                      <a:schemeClr val="bg1"/>
                    </a:solidFill>
                    <a:latin typeface="+mj-lt"/>
                    <a:ea typeface="Gadugi" panose="020B0502040204020203" pitchFamily="34" charset="0"/>
                  </a:rPr>
                  <a:t>Qualität</a:t>
                </a:r>
              </a:p>
            </p:txBody>
          </p:sp>
          <p:sp>
            <p:nvSpPr>
              <p:cNvPr id="57" name="Rechteck 56">
                <a:extLst>
                  <a:ext uri="{FF2B5EF4-FFF2-40B4-BE49-F238E27FC236}">
                    <a16:creationId xmlns:a16="http://schemas.microsoft.com/office/drawing/2014/main" id="{6E4AAB02-7D57-CAB4-ED10-722A1064944A}"/>
                  </a:ext>
                </a:extLst>
              </p:cNvPr>
              <p:cNvSpPr/>
              <p:nvPr/>
            </p:nvSpPr>
            <p:spPr>
              <a:xfrm>
                <a:off x="9368764" y="4892880"/>
                <a:ext cx="2644603" cy="1327421"/>
              </a:xfrm>
              <a:prstGeom prst="rect">
                <a:avLst/>
              </a:prstGeom>
              <a:solidFill>
                <a:schemeClr val="bg1"/>
              </a:solidFill>
              <a:ln w="19050">
                <a:solidFill>
                  <a:srgbClr val="E6A3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latin typeface="+mj-lt"/>
                  <a:ea typeface="Gadugi" panose="020B0502040204020203" pitchFamily="34" charset="0"/>
                </a:endParaRPr>
              </a:p>
            </p:txBody>
          </p:sp>
          <p:pic>
            <p:nvPicPr>
              <p:cNvPr id="61" name="Grafik 60" descr="Bewertung 3 Sterne mit einfarbiger Füllung">
                <a:extLst>
                  <a:ext uri="{FF2B5EF4-FFF2-40B4-BE49-F238E27FC236}">
                    <a16:creationId xmlns:a16="http://schemas.microsoft.com/office/drawing/2014/main" id="{45106D9B-6DAE-ABD2-459A-E1E361362771}"/>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1279296" y="4148325"/>
                <a:ext cx="644491" cy="644491"/>
              </a:xfrm>
              <a:prstGeom prst="rect">
                <a:avLst/>
              </a:prstGeom>
            </p:spPr>
          </p:pic>
        </p:grpSp>
        <p:grpSp>
          <p:nvGrpSpPr>
            <p:cNvPr id="3" name="Gruppieren 2">
              <a:extLst>
                <a:ext uri="{FF2B5EF4-FFF2-40B4-BE49-F238E27FC236}">
                  <a16:creationId xmlns:a16="http://schemas.microsoft.com/office/drawing/2014/main" id="{497A6641-28F5-12CF-9714-D12A250E365E}"/>
                </a:ext>
              </a:extLst>
            </p:cNvPr>
            <p:cNvGrpSpPr/>
            <p:nvPr/>
          </p:nvGrpSpPr>
          <p:grpSpPr>
            <a:xfrm>
              <a:off x="9360954" y="1789896"/>
              <a:ext cx="2645848" cy="2071975"/>
              <a:chOff x="3182510" y="1791078"/>
              <a:chExt cx="2645848" cy="2071975"/>
            </a:xfrm>
          </p:grpSpPr>
          <p:sp>
            <p:nvSpPr>
              <p:cNvPr id="5" name="Rechteck 4">
                <a:extLst>
                  <a:ext uri="{FF2B5EF4-FFF2-40B4-BE49-F238E27FC236}">
                    <a16:creationId xmlns:a16="http://schemas.microsoft.com/office/drawing/2014/main" id="{72D6644A-1016-4B54-1905-B253DC9A47DD}"/>
                  </a:ext>
                </a:extLst>
              </p:cNvPr>
              <p:cNvSpPr/>
              <p:nvPr/>
            </p:nvSpPr>
            <p:spPr>
              <a:xfrm>
                <a:off x="3182510" y="1791078"/>
                <a:ext cx="2645848" cy="644491"/>
              </a:xfrm>
              <a:prstGeom prst="rect">
                <a:avLst/>
              </a:prstGeom>
              <a:solidFill>
                <a:srgbClr val="8CCAD8"/>
              </a:solidFill>
              <a:ln w="19050">
                <a:solidFill>
                  <a:srgbClr val="8CCA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b="1" dirty="0">
                    <a:solidFill>
                      <a:schemeClr val="bg1"/>
                    </a:solidFill>
                    <a:latin typeface="+mj-lt"/>
                    <a:ea typeface="Gadugi" panose="020B0502040204020203" pitchFamily="34" charset="0"/>
                  </a:rPr>
                  <a:t>Mitarbeitende</a:t>
                </a:r>
              </a:p>
            </p:txBody>
          </p:sp>
          <p:sp>
            <p:nvSpPr>
              <p:cNvPr id="6" name="Rechteck 5">
                <a:extLst>
                  <a:ext uri="{FF2B5EF4-FFF2-40B4-BE49-F238E27FC236}">
                    <a16:creationId xmlns:a16="http://schemas.microsoft.com/office/drawing/2014/main" id="{C20DA524-C849-E8C7-4ABA-34FBB9203BF7}"/>
                  </a:ext>
                </a:extLst>
              </p:cNvPr>
              <p:cNvSpPr/>
              <p:nvPr/>
            </p:nvSpPr>
            <p:spPr>
              <a:xfrm>
                <a:off x="3182510" y="2535632"/>
                <a:ext cx="2645848" cy="1327421"/>
              </a:xfrm>
              <a:prstGeom prst="rect">
                <a:avLst/>
              </a:prstGeom>
              <a:solidFill>
                <a:schemeClr val="bg1"/>
              </a:solidFill>
              <a:ln w="19050">
                <a:solidFill>
                  <a:srgbClr val="8CCA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latin typeface="+mj-lt"/>
                  <a:ea typeface="Gadugi" panose="020B0502040204020203" pitchFamily="34" charset="0"/>
                </a:endParaRPr>
              </a:p>
            </p:txBody>
          </p:sp>
          <p:pic>
            <p:nvPicPr>
              <p:cNvPr id="7" name="Grafik 6" descr="Bauarbeiter mit einfarbiger Füllung">
                <a:extLst>
                  <a:ext uri="{FF2B5EF4-FFF2-40B4-BE49-F238E27FC236}">
                    <a16:creationId xmlns:a16="http://schemas.microsoft.com/office/drawing/2014/main" id="{25D04B91-EA8A-C531-B51C-ED2058EAA4A7}"/>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337070" y="1843105"/>
                <a:ext cx="491288" cy="491288"/>
              </a:xfrm>
              <a:prstGeom prst="rect">
                <a:avLst/>
              </a:prstGeom>
            </p:spPr>
          </p:pic>
        </p:grpSp>
        <p:grpSp>
          <p:nvGrpSpPr>
            <p:cNvPr id="3072" name="Gruppieren 3071">
              <a:extLst>
                <a:ext uri="{FF2B5EF4-FFF2-40B4-BE49-F238E27FC236}">
                  <a16:creationId xmlns:a16="http://schemas.microsoft.com/office/drawing/2014/main" id="{98B52874-A38E-7DC1-6098-84A92AFD887F}"/>
                </a:ext>
              </a:extLst>
            </p:cNvPr>
            <p:cNvGrpSpPr/>
            <p:nvPr/>
          </p:nvGrpSpPr>
          <p:grpSpPr>
            <a:xfrm>
              <a:off x="6271731" y="4128156"/>
              <a:ext cx="2645849" cy="2048807"/>
              <a:chOff x="6274750" y="1791077"/>
              <a:chExt cx="2645849" cy="2048807"/>
            </a:xfrm>
          </p:grpSpPr>
          <p:sp>
            <p:nvSpPr>
              <p:cNvPr id="32" name="Rechteck 31">
                <a:extLst>
                  <a:ext uri="{FF2B5EF4-FFF2-40B4-BE49-F238E27FC236}">
                    <a16:creationId xmlns:a16="http://schemas.microsoft.com/office/drawing/2014/main" id="{5F012DAA-DBFC-E168-A566-B49257AF5021}"/>
                  </a:ext>
                </a:extLst>
              </p:cNvPr>
              <p:cNvSpPr/>
              <p:nvPr/>
            </p:nvSpPr>
            <p:spPr>
              <a:xfrm>
                <a:off x="6274751" y="1791077"/>
                <a:ext cx="2645848" cy="644491"/>
              </a:xfrm>
              <a:prstGeom prst="rect">
                <a:avLst/>
              </a:prstGeom>
              <a:solidFill>
                <a:srgbClr val="8FBB9D"/>
              </a:solidFill>
              <a:ln w="19050">
                <a:solidFill>
                  <a:srgbClr val="8FBB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b="1" dirty="0">
                    <a:solidFill>
                      <a:schemeClr val="bg1"/>
                    </a:solidFill>
                    <a:latin typeface="+mj-lt"/>
                    <a:ea typeface="Gadugi" panose="020B0502040204020203" pitchFamily="34" charset="0"/>
                  </a:rPr>
                  <a:t>Nachhaltigkeit</a:t>
                </a:r>
              </a:p>
            </p:txBody>
          </p:sp>
          <p:sp>
            <p:nvSpPr>
              <p:cNvPr id="35" name="Rechteck 34">
                <a:extLst>
                  <a:ext uri="{FF2B5EF4-FFF2-40B4-BE49-F238E27FC236}">
                    <a16:creationId xmlns:a16="http://schemas.microsoft.com/office/drawing/2014/main" id="{41CF08C5-02A5-A59C-B76C-CEAB45264D63}"/>
                  </a:ext>
                </a:extLst>
              </p:cNvPr>
              <p:cNvSpPr/>
              <p:nvPr/>
            </p:nvSpPr>
            <p:spPr>
              <a:xfrm>
                <a:off x="6274750" y="2512463"/>
                <a:ext cx="2644603" cy="1327421"/>
              </a:xfrm>
              <a:prstGeom prst="rect">
                <a:avLst/>
              </a:prstGeom>
              <a:solidFill>
                <a:schemeClr val="bg1"/>
              </a:solidFill>
              <a:ln w="19050">
                <a:solidFill>
                  <a:srgbClr val="8FBB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latin typeface="+mj-lt"/>
                  <a:ea typeface="Gadugi" panose="020B0502040204020203" pitchFamily="34" charset="0"/>
                </a:endParaRPr>
              </a:p>
            </p:txBody>
          </p:sp>
        </p:grpSp>
        <p:pic>
          <p:nvPicPr>
            <p:cNvPr id="12" name="Grafik 11" descr="Laubbaum mit einfarbiger Füllung">
              <a:extLst>
                <a:ext uri="{FF2B5EF4-FFF2-40B4-BE49-F238E27FC236}">
                  <a16:creationId xmlns:a16="http://schemas.microsoft.com/office/drawing/2014/main" id="{B61AA16D-B593-9EDC-D918-C6D216CE4F2B}"/>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8264910" y="4149639"/>
              <a:ext cx="583200" cy="583200"/>
            </a:xfrm>
            <a:prstGeom prst="rect">
              <a:avLst/>
            </a:prstGeom>
          </p:spPr>
        </p:pic>
      </p:grpSp>
      <p:sp>
        <p:nvSpPr>
          <p:cNvPr id="13" name="Rechteck 12">
            <a:extLst>
              <a:ext uri="{FF2B5EF4-FFF2-40B4-BE49-F238E27FC236}">
                <a16:creationId xmlns:a16="http://schemas.microsoft.com/office/drawing/2014/main" id="{950C0CF5-0657-12B5-63BE-D09FF0D753BC}"/>
              </a:ext>
            </a:extLst>
          </p:cNvPr>
          <p:cNvSpPr/>
          <p:nvPr/>
        </p:nvSpPr>
        <p:spPr>
          <a:xfrm>
            <a:off x="637563" y="1690688"/>
            <a:ext cx="6963532" cy="1269723"/>
          </a:xfrm>
          <a:prstGeom prst="rect">
            <a:avLst/>
          </a:prstGeom>
          <a:noFill/>
          <a:ln>
            <a:solidFill>
              <a:srgbClr val="8CCAD8"/>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457200" indent="-457200">
              <a:buFont typeface="+mj-lt"/>
              <a:buAutoNum type="arabicPeriod"/>
            </a:pPr>
            <a:r>
              <a:rPr lang="de-AT" sz="2000" dirty="0">
                <a:solidFill>
                  <a:schemeClr val="tx1"/>
                </a:solidFill>
              </a:rPr>
              <a:t>Besuche die Website </a:t>
            </a:r>
            <a:r>
              <a:rPr lang="de-AT" sz="2000" dirty="0">
                <a:solidFill>
                  <a:schemeClr val="tx1"/>
                </a:solidFill>
                <a:hlinkClick r:id="rId18"/>
              </a:rPr>
              <a:t>www.planetpure.com</a:t>
            </a:r>
            <a:r>
              <a:rPr lang="de-AT" sz="2000" dirty="0">
                <a:solidFill>
                  <a:schemeClr val="tx1"/>
                </a:solidFill>
              </a:rPr>
              <a:t> </a:t>
            </a:r>
          </a:p>
          <a:p>
            <a:pPr marL="457200" indent="-457200">
              <a:buFont typeface="+mj-lt"/>
              <a:buAutoNum type="arabicPeriod"/>
            </a:pPr>
            <a:r>
              <a:rPr lang="de-AT" sz="2000" dirty="0">
                <a:solidFill>
                  <a:schemeClr val="tx1"/>
                </a:solidFill>
              </a:rPr>
              <a:t>Suche ein Beispiel, das zu deinem Kriterium passt.</a:t>
            </a:r>
          </a:p>
          <a:p>
            <a:pPr marL="457200" indent="-457200">
              <a:buFont typeface="+mj-lt"/>
              <a:buAutoNum type="arabicPeriod"/>
            </a:pPr>
            <a:r>
              <a:rPr lang="de-AT" sz="2000" dirty="0">
                <a:solidFill>
                  <a:schemeClr val="tx1"/>
                </a:solidFill>
              </a:rPr>
              <a:t>Trage das Beispiel auf deinem Arbeitsblatt ein.</a:t>
            </a:r>
          </a:p>
        </p:txBody>
      </p:sp>
      <p:grpSp>
        <p:nvGrpSpPr>
          <p:cNvPr id="15" name="Gruppieren 14">
            <a:extLst>
              <a:ext uri="{FF2B5EF4-FFF2-40B4-BE49-F238E27FC236}">
                <a16:creationId xmlns:a16="http://schemas.microsoft.com/office/drawing/2014/main" id="{9302913A-3C21-3B3B-28EF-5D8DF285E490}"/>
              </a:ext>
            </a:extLst>
          </p:cNvPr>
          <p:cNvGrpSpPr/>
          <p:nvPr/>
        </p:nvGrpSpPr>
        <p:grpSpPr>
          <a:xfrm>
            <a:off x="8696970" y="1398536"/>
            <a:ext cx="3209925" cy="3535382"/>
            <a:chOff x="8696970" y="1398536"/>
            <a:chExt cx="3209925" cy="3535382"/>
          </a:xfrm>
        </p:grpSpPr>
        <p:pic>
          <p:nvPicPr>
            <p:cNvPr id="11" name="Grafik 10">
              <a:extLst>
                <a:ext uri="{FF2B5EF4-FFF2-40B4-BE49-F238E27FC236}">
                  <a16:creationId xmlns:a16="http://schemas.microsoft.com/office/drawing/2014/main" id="{E57E052D-9447-FA15-C52F-47F3EF19C122}"/>
                </a:ext>
              </a:extLst>
            </p:cNvPr>
            <p:cNvPicPr>
              <a:picLocks noChangeAspect="1"/>
            </p:cNvPicPr>
            <p:nvPr/>
          </p:nvPicPr>
          <p:blipFill>
            <a:blip r:embed="rId19"/>
            <a:stretch>
              <a:fillRect/>
            </a:stretch>
          </p:blipFill>
          <p:spPr>
            <a:xfrm>
              <a:off x="8696970" y="1398536"/>
              <a:ext cx="3209925" cy="3257550"/>
            </a:xfrm>
            <a:prstGeom prst="rect">
              <a:avLst/>
            </a:prstGeom>
          </p:spPr>
        </p:pic>
        <p:sp>
          <p:nvSpPr>
            <p:cNvPr id="14" name="Textfeld 13">
              <a:extLst>
                <a:ext uri="{FF2B5EF4-FFF2-40B4-BE49-F238E27FC236}">
                  <a16:creationId xmlns:a16="http://schemas.microsoft.com/office/drawing/2014/main" id="{FF49EA2F-51BB-1693-32E5-5B75815BC94F}"/>
                </a:ext>
              </a:extLst>
            </p:cNvPr>
            <p:cNvSpPr txBox="1"/>
            <p:nvPr/>
          </p:nvSpPr>
          <p:spPr>
            <a:xfrm>
              <a:off x="8823793" y="4564586"/>
              <a:ext cx="2956277" cy="369332"/>
            </a:xfrm>
            <a:prstGeom prst="rect">
              <a:avLst/>
            </a:prstGeom>
            <a:noFill/>
          </p:spPr>
          <p:txBody>
            <a:bodyPr wrap="square" rtlCol="0">
              <a:spAutoFit/>
            </a:bodyPr>
            <a:lstStyle/>
            <a:p>
              <a:r>
                <a:rPr lang="de-AT" dirty="0"/>
                <a:t>Link zu www.planetpure.com</a:t>
              </a:r>
            </a:p>
          </p:txBody>
        </p:sp>
      </p:grpSp>
    </p:spTree>
    <p:extLst>
      <p:ext uri="{BB962C8B-B14F-4D97-AF65-F5344CB8AC3E}">
        <p14:creationId xmlns:p14="http://schemas.microsoft.com/office/powerpoint/2010/main" val="3645022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E898FAE-D8B2-95E0-1C10-C8D8FEFDBFEE}"/>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0227C6F6-9B1D-2473-9610-FDC12CB02BF9}"/>
              </a:ext>
            </a:extLst>
          </p:cNvPr>
          <p:cNvSpPr>
            <a:spLocks noGrp="1"/>
          </p:cNvSpPr>
          <p:nvPr>
            <p:ph type="sldNum" sz="quarter" idx="12"/>
          </p:nvPr>
        </p:nvSpPr>
        <p:spPr/>
        <p:txBody>
          <a:bodyPr/>
          <a:lstStyle/>
          <a:p>
            <a:r>
              <a:rPr lang="de-AT"/>
              <a:t>Folie </a:t>
            </a:r>
            <a:fld id="{4C23FFEC-42AF-4C5F-8FEB-D69D9B6A7C04}" type="slidenum">
              <a:rPr lang="de-AT" smtClean="0"/>
              <a:pPr/>
              <a:t>14</a:t>
            </a:fld>
            <a:endParaRPr lang="de-AT" dirty="0"/>
          </a:p>
        </p:txBody>
      </p:sp>
      <p:grpSp>
        <p:nvGrpSpPr>
          <p:cNvPr id="12" name="Gruppieren 11">
            <a:extLst>
              <a:ext uri="{FF2B5EF4-FFF2-40B4-BE49-F238E27FC236}">
                <a16:creationId xmlns:a16="http://schemas.microsoft.com/office/drawing/2014/main" id="{9BAE2B39-C13A-BC4B-46E2-CD1BE2400259}"/>
              </a:ext>
            </a:extLst>
          </p:cNvPr>
          <p:cNvGrpSpPr/>
          <p:nvPr/>
        </p:nvGrpSpPr>
        <p:grpSpPr>
          <a:xfrm>
            <a:off x="89383" y="808383"/>
            <a:ext cx="12011306" cy="5196667"/>
            <a:chOff x="89383" y="808383"/>
            <a:chExt cx="12011306" cy="5196667"/>
          </a:xfrm>
        </p:grpSpPr>
        <p:grpSp>
          <p:nvGrpSpPr>
            <p:cNvPr id="62" name="Gruppieren 61">
              <a:extLst>
                <a:ext uri="{FF2B5EF4-FFF2-40B4-BE49-F238E27FC236}">
                  <a16:creationId xmlns:a16="http://schemas.microsoft.com/office/drawing/2014/main" id="{65192F12-A6AA-6EB2-E42F-16469A526E42}"/>
                </a:ext>
              </a:extLst>
            </p:cNvPr>
            <p:cNvGrpSpPr/>
            <p:nvPr/>
          </p:nvGrpSpPr>
          <p:grpSpPr>
            <a:xfrm>
              <a:off x="89383" y="809566"/>
              <a:ext cx="2880000" cy="2544553"/>
              <a:chOff x="90269" y="1791078"/>
              <a:chExt cx="2645848" cy="2544553"/>
            </a:xfrm>
          </p:grpSpPr>
          <p:sp>
            <p:nvSpPr>
              <p:cNvPr id="10" name="Rechteck 9">
                <a:extLst>
                  <a:ext uri="{FF2B5EF4-FFF2-40B4-BE49-F238E27FC236}">
                    <a16:creationId xmlns:a16="http://schemas.microsoft.com/office/drawing/2014/main" id="{8C4A6649-A738-F32C-B903-9819EC20988C}"/>
                  </a:ext>
                </a:extLst>
              </p:cNvPr>
              <p:cNvSpPr/>
              <p:nvPr/>
            </p:nvSpPr>
            <p:spPr>
              <a:xfrm>
                <a:off x="90269" y="1791078"/>
                <a:ext cx="2645848" cy="644491"/>
              </a:xfrm>
              <a:prstGeom prst="rect">
                <a:avLst/>
              </a:prstGeom>
              <a:solidFill>
                <a:srgbClr val="E0CC76"/>
              </a:solidFill>
              <a:ln w="19050">
                <a:solidFill>
                  <a:srgbClr val="E0CC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Kundenorientierung</a:t>
                </a:r>
              </a:p>
            </p:txBody>
          </p:sp>
          <p:sp>
            <p:nvSpPr>
              <p:cNvPr id="16" name="Rechteck 15">
                <a:extLst>
                  <a:ext uri="{FF2B5EF4-FFF2-40B4-BE49-F238E27FC236}">
                    <a16:creationId xmlns:a16="http://schemas.microsoft.com/office/drawing/2014/main" id="{EB408540-3CD5-DAC6-3235-AF9B4D535298}"/>
                  </a:ext>
                </a:extLst>
              </p:cNvPr>
              <p:cNvSpPr/>
              <p:nvPr/>
            </p:nvSpPr>
            <p:spPr>
              <a:xfrm>
                <a:off x="90269" y="2535631"/>
                <a:ext cx="2645848" cy="1800000"/>
              </a:xfrm>
              <a:prstGeom prst="rect">
                <a:avLst/>
              </a:prstGeom>
              <a:solidFill>
                <a:schemeClr val="bg1"/>
              </a:solidFill>
              <a:ln w="19050">
                <a:solidFill>
                  <a:srgbClr val="E0CC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latin typeface="+mj-lt"/>
                  <a:ea typeface="Gadugi" panose="020B0502040204020203" pitchFamily="34" charset="0"/>
                </a:endParaRPr>
              </a:p>
            </p:txBody>
          </p:sp>
          <p:pic>
            <p:nvPicPr>
              <p:cNvPr id="43" name="Grafik 42" descr="Sternaugengesichtskontur mit einfarbiger Füllung mit einfarbiger Füllung">
                <a:extLst>
                  <a:ext uri="{FF2B5EF4-FFF2-40B4-BE49-F238E27FC236}">
                    <a16:creationId xmlns:a16="http://schemas.microsoft.com/office/drawing/2014/main" id="{B652BBFA-3299-4EE4-E9A7-39986DBB392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61310" y="1885273"/>
                <a:ext cx="473035" cy="473035"/>
              </a:xfrm>
              <a:prstGeom prst="rect">
                <a:avLst/>
              </a:prstGeom>
            </p:spPr>
          </p:pic>
        </p:grpSp>
        <p:grpSp>
          <p:nvGrpSpPr>
            <p:cNvPr id="3075" name="Gruppieren 3074">
              <a:extLst>
                <a:ext uri="{FF2B5EF4-FFF2-40B4-BE49-F238E27FC236}">
                  <a16:creationId xmlns:a16="http://schemas.microsoft.com/office/drawing/2014/main" id="{CC689E8A-9111-A84B-BE90-374809B344E5}"/>
                </a:ext>
              </a:extLst>
            </p:cNvPr>
            <p:cNvGrpSpPr/>
            <p:nvPr/>
          </p:nvGrpSpPr>
          <p:grpSpPr>
            <a:xfrm>
              <a:off x="89383" y="3479843"/>
              <a:ext cx="2880000" cy="2525207"/>
              <a:chOff x="88497" y="4124334"/>
              <a:chExt cx="2647620" cy="2525207"/>
            </a:xfrm>
          </p:grpSpPr>
          <p:sp>
            <p:nvSpPr>
              <p:cNvPr id="33" name="Rechteck 32">
                <a:extLst>
                  <a:ext uri="{FF2B5EF4-FFF2-40B4-BE49-F238E27FC236}">
                    <a16:creationId xmlns:a16="http://schemas.microsoft.com/office/drawing/2014/main" id="{EF8EAF75-A58D-4424-4CA2-A145BEA0C648}"/>
                  </a:ext>
                </a:extLst>
              </p:cNvPr>
              <p:cNvSpPr/>
              <p:nvPr/>
            </p:nvSpPr>
            <p:spPr>
              <a:xfrm>
                <a:off x="90269" y="4124334"/>
                <a:ext cx="2645848" cy="644489"/>
              </a:xfrm>
              <a:prstGeom prst="rect">
                <a:avLst/>
              </a:prstGeom>
              <a:solidFill>
                <a:srgbClr val="9ABBC2"/>
              </a:solidFill>
              <a:ln w="19050">
                <a:solidFill>
                  <a:srgbClr val="9ABB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Gewinnerzielung</a:t>
                </a:r>
              </a:p>
            </p:txBody>
          </p:sp>
          <p:sp>
            <p:nvSpPr>
              <p:cNvPr id="34" name="Rechteck 33">
                <a:extLst>
                  <a:ext uri="{FF2B5EF4-FFF2-40B4-BE49-F238E27FC236}">
                    <a16:creationId xmlns:a16="http://schemas.microsoft.com/office/drawing/2014/main" id="{A6C8F11D-417D-2770-EDFC-148E6BDC618D}"/>
                  </a:ext>
                </a:extLst>
              </p:cNvPr>
              <p:cNvSpPr/>
              <p:nvPr/>
            </p:nvSpPr>
            <p:spPr>
              <a:xfrm>
                <a:off x="88497" y="4849541"/>
                <a:ext cx="2645848" cy="1800000"/>
              </a:xfrm>
              <a:prstGeom prst="rect">
                <a:avLst/>
              </a:prstGeom>
              <a:solidFill>
                <a:schemeClr val="bg1"/>
              </a:solidFill>
              <a:ln w="19050">
                <a:solidFill>
                  <a:srgbClr val="9ABB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latin typeface="+mj-lt"/>
                  <a:ea typeface="Gadugi" panose="020B0502040204020203" pitchFamily="34" charset="0"/>
                </a:endParaRPr>
              </a:p>
            </p:txBody>
          </p:sp>
          <p:pic>
            <p:nvPicPr>
              <p:cNvPr id="46" name="Grafik 45" descr="Balkendiagramm mit Aufwärtstrend mit einfarbiger Füllung">
                <a:extLst>
                  <a:ext uri="{FF2B5EF4-FFF2-40B4-BE49-F238E27FC236}">
                    <a16:creationId xmlns:a16="http://schemas.microsoft.com/office/drawing/2014/main" id="{EC8319F1-8C4D-7BDC-D9BC-1B6CA817BA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79498" y="4151723"/>
                <a:ext cx="591879" cy="591879"/>
              </a:xfrm>
              <a:prstGeom prst="rect">
                <a:avLst/>
              </a:prstGeom>
            </p:spPr>
          </p:pic>
        </p:grpSp>
        <p:grpSp>
          <p:nvGrpSpPr>
            <p:cNvPr id="3072" name="Gruppieren 3071">
              <a:extLst>
                <a:ext uri="{FF2B5EF4-FFF2-40B4-BE49-F238E27FC236}">
                  <a16:creationId xmlns:a16="http://schemas.microsoft.com/office/drawing/2014/main" id="{262DBE92-F0D9-9D31-4A00-5DB4589E4058}"/>
                </a:ext>
              </a:extLst>
            </p:cNvPr>
            <p:cNvGrpSpPr/>
            <p:nvPr/>
          </p:nvGrpSpPr>
          <p:grpSpPr>
            <a:xfrm>
              <a:off x="6177559" y="3454620"/>
              <a:ext cx="2880997" cy="2550430"/>
              <a:chOff x="6272588" y="1762032"/>
              <a:chExt cx="2646765" cy="2550430"/>
            </a:xfrm>
          </p:grpSpPr>
          <p:sp>
            <p:nvSpPr>
              <p:cNvPr id="32" name="Rechteck 31">
                <a:extLst>
                  <a:ext uri="{FF2B5EF4-FFF2-40B4-BE49-F238E27FC236}">
                    <a16:creationId xmlns:a16="http://schemas.microsoft.com/office/drawing/2014/main" id="{B644ADDA-3D83-C453-4BFA-62C24A378213}"/>
                  </a:ext>
                </a:extLst>
              </p:cNvPr>
              <p:cNvSpPr/>
              <p:nvPr/>
            </p:nvSpPr>
            <p:spPr>
              <a:xfrm>
                <a:off x="6272588" y="1762032"/>
                <a:ext cx="2645848" cy="644491"/>
              </a:xfrm>
              <a:prstGeom prst="rect">
                <a:avLst/>
              </a:prstGeom>
              <a:solidFill>
                <a:srgbClr val="8FBB9D"/>
              </a:solidFill>
              <a:ln w="19050">
                <a:solidFill>
                  <a:srgbClr val="8FBB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Nachhaltigkeit</a:t>
                </a:r>
              </a:p>
            </p:txBody>
          </p:sp>
          <p:sp>
            <p:nvSpPr>
              <p:cNvPr id="35" name="Rechteck 34">
                <a:extLst>
                  <a:ext uri="{FF2B5EF4-FFF2-40B4-BE49-F238E27FC236}">
                    <a16:creationId xmlns:a16="http://schemas.microsoft.com/office/drawing/2014/main" id="{99004FE2-6CEB-872C-49C1-C3D88CCB6D28}"/>
                  </a:ext>
                </a:extLst>
              </p:cNvPr>
              <p:cNvSpPr/>
              <p:nvPr/>
            </p:nvSpPr>
            <p:spPr>
              <a:xfrm>
                <a:off x="6274750" y="2512462"/>
                <a:ext cx="2644603" cy="1800000"/>
              </a:xfrm>
              <a:prstGeom prst="rect">
                <a:avLst/>
              </a:prstGeom>
              <a:solidFill>
                <a:schemeClr val="bg1"/>
              </a:solidFill>
              <a:ln w="19050">
                <a:solidFill>
                  <a:srgbClr val="8FBB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latin typeface="+mj-lt"/>
                  <a:ea typeface="Gadugi" panose="020B0502040204020203" pitchFamily="34" charset="0"/>
                </a:endParaRPr>
              </a:p>
            </p:txBody>
          </p:sp>
        </p:grpSp>
        <p:grpSp>
          <p:nvGrpSpPr>
            <p:cNvPr id="3077" name="Gruppieren 3076">
              <a:extLst>
                <a:ext uri="{FF2B5EF4-FFF2-40B4-BE49-F238E27FC236}">
                  <a16:creationId xmlns:a16="http://schemas.microsoft.com/office/drawing/2014/main" id="{890ED5A2-CF5B-7262-826F-5E5671806CE9}"/>
                </a:ext>
              </a:extLst>
            </p:cNvPr>
            <p:cNvGrpSpPr/>
            <p:nvPr/>
          </p:nvGrpSpPr>
          <p:grpSpPr>
            <a:xfrm>
              <a:off x="9220689" y="3479843"/>
              <a:ext cx="2880000" cy="2525207"/>
              <a:chOff x="3182510" y="4157605"/>
              <a:chExt cx="2647620" cy="2525207"/>
            </a:xfrm>
          </p:grpSpPr>
          <p:sp>
            <p:nvSpPr>
              <p:cNvPr id="38" name="Rechteck 37">
                <a:extLst>
                  <a:ext uri="{FF2B5EF4-FFF2-40B4-BE49-F238E27FC236}">
                    <a16:creationId xmlns:a16="http://schemas.microsoft.com/office/drawing/2014/main" id="{B219D66A-A65A-91C7-4DBA-74A471574372}"/>
                  </a:ext>
                </a:extLst>
              </p:cNvPr>
              <p:cNvSpPr/>
              <p:nvPr/>
            </p:nvSpPr>
            <p:spPr>
              <a:xfrm>
                <a:off x="3184282" y="4157605"/>
                <a:ext cx="2645848" cy="644489"/>
              </a:xfrm>
              <a:prstGeom prst="rect">
                <a:avLst/>
              </a:prstGeom>
              <a:solidFill>
                <a:srgbClr val="BBB8A5"/>
              </a:solidFill>
              <a:ln w="19050">
                <a:solidFill>
                  <a:srgbClr val="BBB8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Compliance</a:t>
                </a:r>
              </a:p>
            </p:txBody>
          </p:sp>
          <p:sp>
            <p:nvSpPr>
              <p:cNvPr id="39" name="Rechteck 38">
                <a:extLst>
                  <a:ext uri="{FF2B5EF4-FFF2-40B4-BE49-F238E27FC236}">
                    <a16:creationId xmlns:a16="http://schemas.microsoft.com/office/drawing/2014/main" id="{205E69B7-341A-0348-2622-E6225ED137F9}"/>
                  </a:ext>
                </a:extLst>
              </p:cNvPr>
              <p:cNvSpPr/>
              <p:nvPr/>
            </p:nvSpPr>
            <p:spPr>
              <a:xfrm>
                <a:off x="3182510" y="4882812"/>
                <a:ext cx="2645848" cy="1800000"/>
              </a:xfrm>
              <a:prstGeom prst="rect">
                <a:avLst/>
              </a:prstGeom>
              <a:solidFill>
                <a:schemeClr val="bg1"/>
              </a:solidFill>
              <a:ln w="19050">
                <a:solidFill>
                  <a:srgbClr val="BBB8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latin typeface="+mj-lt"/>
                  <a:ea typeface="Gadugi" panose="020B0502040204020203" pitchFamily="34" charset="0"/>
                </a:endParaRPr>
              </a:p>
            </p:txBody>
          </p:sp>
          <p:pic>
            <p:nvPicPr>
              <p:cNvPr id="50" name="Grafik 49" descr="Auktionshammer mit einfarbiger Füllung">
                <a:extLst>
                  <a:ext uri="{FF2B5EF4-FFF2-40B4-BE49-F238E27FC236}">
                    <a16:creationId xmlns:a16="http://schemas.microsoft.com/office/drawing/2014/main" id="{9BE9DC31-3037-60F3-A355-91B1D1CCCAF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239015" y="4228315"/>
                <a:ext cx="494604" cy="494604"/>
              </a:xfrm>
              <a:prstGeom prst="rect">
                <a:avLst/>
              </a:prstGeom>
            </p:spPr>
          </p:pic>
        </p:grpSp>
        <p:grpSp>
          <p:nvGrpSpPr>
            <p:cNvPr id="3079" name="Gruppieren 3078">
              <a:extLst>
                <a:ext uri="{FF2B5EF4-FFF2-40B4-BE49-F238E27FC236}">
                  <a16:creationId xmlns:a16="http://schemas.microsoft.com/office/drawing/2014/main" id="{0376EC97-1593-87A9-BAC9-D27031F22EBA}"/>
                </a:ext>
              </a:extLst>
            </p:cNvPr>
            <p:cNvGrpSpPr/>
            <p:nvPr/>
          </p:nvGrpSpPr>
          <p:grpSpPr>
            <a:xfrm>
              <a:off x="6178142" y="808383"/>
              <a:ext cx="2880000" cy="2529438"/>
              <a:chOff x="6273136" y="4153373"/>
              <a:chExt cx="2647463" cy="2529438"/>
            </a:xfrm>
          </p:grpSpPr>
          <p:sp>
            <p:nvSpPr>
              <p:cNvPr id="40" name="Rechteck 39">
                <a:extLst>
                  <a:ext uri="{FF2B5EF4-FFF2-40B4-BE49-F238E27FC236}">
                    <a16:creationId xmlns:a16="http://schemas.microsoft.com/office/drawing/2014/main" id="{CDE2A3E0-1A0F-2297-0A92-95E903975195}"/>
                  </a:ext>
                </a:extLst>
              </p:cNvPr>
              <p:cNvSpPr/>
              <p:nvPr/>
            </p:nvSpPr>
            <p:spPr>
              <a:xfrm>
                <a:off x="6273136" y="4153373"/>
                <a:ext cx="2645848" cy="644489"/>
              </a:xfrm>
              <a:prstGeom prst="rect">
                <a:avLst/>
              </a:prstGeom>
              <a:solidFill>
                <a:srgbClr val="DB8D8F"/>
              </a:solidFill>
              <a:ln w="19050">
                <a:solidFill>
                  <a:srgbClr val="DB8D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Innovation</a:t>
                </a:r>
              </a:p>
            </p:txBody>
          </p:sp>
          <p:sp>
            <p:nvSpPr>
              <p:cNvPr id="41" name="Rechteck 40">
                <a:extLst>
                  <a:ext uri="{FF2B5EF4-FFF2-40B4-BE49-F238E27FC236}">
                    <a16:creationId xmlns:a16="http://schemas.microsoft.com/office/drawing/2014/main" id="{11C035BA-2E30-17BC-2236-6324225F2BB0}"/>
                  </a:ext>
                </a:extLst>
              </p:cNvPr>
              <p:cNvSpPr/>
              <p:nvPr/>
            </p:nvSpPr>
            <p:spPr>
              <a:xfrm>
                <a:off x="6274751" y="4882811"/>
                <a:ext cx="2645848" cy="1800000"/>
              </a:xfrm>
              <a:prstGeom prst="rect">
                <a:avLst/>
              </a:prstGeom>
              <a:solidFill>
                <a:schemeClr val="bg1"/>
              </a:solidFill>
              <a:ln w="19050">
                <a:solidFill>
                  <a:srgbClr val="DB8D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latin typeface="+mj-lt"/>
                  <a:ea typeface="Gadugi" panose="020B0502040204020203" pitchFamily="34" charset="0"/>
                </a:endParaRPr>
              </a:p>
            </p:txBody>
          </p:sp>
          <p:pic>
            <p:nvPicPr>
              <p:cNvPr id="52" name="Grafik 51" descr="Glühbirne und Zahnrad mit einfarbiger Füllung">
                <a:extLst>
                  <a:ext uri="{FF2B5EF4-FFF2-40B4-BE49-F238E27FC236}">
                    <a16:creationId xmlns:a16="http://schemas.microsoft.com/office/drawing/2014/main" id="{ED05F6A8-2CCF-B788-28C4-AE7E0AF5993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37737" y="4200759"/>
                <a:ext cx="581247" cy="581247"/>
              </a:xfrm>
              <a:prstGeom prst="rect">
                <a:avLst/>
              </a:prstGeom>
            </p:spPr>
          </p:pic>
        </p:grpSp>
        <p:grpSp>
          <p:nvGrpSpPr>
            <p:cNvPr id="3073" name="Gruppieren 3072">
              <a:extLst>
                <a:ext uri="{FF2B5EF4-FFF2-40B4-BE49-F238E27FC236}">
                  <a16:creationId xmlns:a16="http://schemas.microsoft.com/office/drawing/2014/main" id="{7158C1F9-0EA8-EDFF-0617-20F8D6FABAD5}"/>
                </a:ext>
              </a:extLst>
            </p:cNvPr>
            <p:cNvGrpSpPr/>
            <p:nvPr/>
          </p:nvGrpSpPr>
          <p:grpSpPr>
            <a:xfrm>
              <a:off x="3134440" y="3479843"/>
              <a:ext cx="2880000" cy="2525207"/>
              <a:chOff x="9365744" y="1789895"/>
              <a:chExt cx="2645849" cy="2525207"/>
            </a:xfrm>
          </p:grpSpPr>
          <p:sp>
            <p:nvSpPr>
              <p:cNvPr id="54" name="Rechteck 53">
                <a:extLst>
                  <a:ext uri="{FF2B5EF4-FFF2-40B4-BE49-F238E27FC236}">
                    <a16:creationId xmlns:a16="http://schemas.microsoft.com/office/drawing/2014/main" id="{312CE0AF-3727-B2D7-82F3-A5F30BFA7616}"/>
                  </a:ext>
                </a:extLst>
              </p:cNvPr>
              <p:cNvSpPr/>
              <p:nvPr/>
            </p:nvSpPr>
            <p:spPr>
              <a:xfrm>
                <a:off x="9365745" y="1789895"/>
                <a:ext cx="2645848" cy="644491"/>
              </a:xfrm>
              <a:prstGeom prst="rect">
                <a:avLst/>
              </a:prstGeom>
              <a:solidFill>
                <a:srgbClr val="B099B9"/>
              </a:solidFill>
              <a:ln w="19050">
                <a:solidFill>
                  <a:srgbClr val="B099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Produktivität</a:t>
                </a:r>
              </a:p>
            </p:txBody>
          </p:sp>
          <p:sp>
            <p:nvSpPr>
              <p:cNvPr id="55" name="Rechteck 54">
                <a:extLst>
                  <a:ext uri="{FF2B5EF4-FFF2-40B4-BE49-F238E27FC236}">
                    <a16:creationId xmlns:a16="http://schemas.microsoft.com/office/drawing/2014/main" id="{26C705C0-6457-CA36-358E-726BE1F4DBF8}"/>
                  </a:ext>
                </a:extLst>
              </p:cNvPr>
              <p:cNvSpPr/>
              <p:nvPr/>
            </p:nvSpPr>
            <p:spPr>
              <a:xfrm>
                <a:off x="9365744" y="2515102"/>
                <a:ext cx="2644603" cy="1800000"/>
              </a:xfrm>
              <a:prstGeom prst="rect">
                <a:avLst/>
              </a:prstGeom>
              <a:solidFill>
                <a:schemeClr val="bg1"/>
              </a:solidFill>
              <a:ln w="19050">
                <a:solidFill>
                  <a:srgbClr val="B099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latin typeface="+mj-lt"/>
                  <a:ea typeface="Gadugi" panose="020B0502040204020203" pitchFamily="34" charset="0"/>
                </a:endParaRPr>
              </a:p>
            </p:txBody>
          </p:sp>
          <p:pic>
            <p:nvPicPr>
              <p:cNvPr id="59" name="Grafik 58" descr="Inventar durchsuchen mit einfarbiger Füllung">
                <a:extLst>
                  <a:ext uri="{FF2B5EF4-FFF2-40B4-BE49-F238E27FC236}">
                    <a16:creationId xmlns:a16="http://schemas.microsoft.com/office/drawing/2014/main" id="{2936E6E3-2BDB-4E69-5034-819D8CD13022}"/>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429100" y="1817153"/>
                <a:ext cx="581247" cy="581247"/>
              </a:xfrm>
              <a:prstGeom prst="rect">
                <a:avLst/>
              </a:prstGeom>
            </p:spPr>
          </p:pic>
        </p:grpSp>
        <p:grpSp>
          <p:nvGrpSpPr>
            <p:cNvPr id="3081" name="Gruppieren 3080">
              <a:extLst>
                <a:ext uri="{FF2B5EF4-FFF2-40B4-BE49-F238E27FC236}">
                  <a16:creationId xmlns:a16="http://schemas.microsoft.com/office/drawing/2014/main" id="{9868E9DA-ECE4-52D8-5C85-F43AE6B79A0E}"/>
                </a:ext>
              </a:extLst>
            </p:cNvPr>
            <p:cNvGrpSpPr/>
            <p:nvPr/>
          </p:nvGrpSpPr>
          <p:grpSpPr>
            <a:xfrm>
              <a:off x="3132668" y="808383"/>
              <a:ext cx="2880000" cy="2544554"/>
              <a:chOff x="9368764" y="4148325"/>
              <a:chExt cx="2645849" cy="2544554"/>
            </a:xfrm>
          </p:grpSpPr>
          <p:sp>
            <p:nvSpPr>
              <p:cNvPr id="56" name="Rechteck 55">
                <a:extLst>
                  <a:ext uri="{FF2B5EF4-FFF2-40B4-BE49-F238E27FC236}">
                    <a16:creationId xmlns:a16="http://schemas.microsoft.com/office/drawing/2014/main" id="{863A60D7-0F32-C73F-4101-93D2B83DE5AD}"/>
                  </a:ext>
                </a:extLst>
              </p:cNvPr>
              <p:cNvSpPr/>
              <p:nvPr/>
            </p:nvSpPr>
            <p:spPr>
              <a:xfrm>
                <a:off x="9368765" y="4148326"/>
                <a:ext cx="2645848" cy="644491"/>
              </a:xfrm>
              <a:prstGeom prst="rect">
                <a:avLst/>
              </a:prstGeom>
              <a:solidFill>
                <a:srgbClr val="E6A37E"/>
              </a:solidFill>
              <a:ln w="19050">
                <a:solidFill>
                  <a:srgbClr val="E6A3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Qualität</a:t>
                </a:r>
              </a:p>
            </p:txBody>
          </p:sp>
          <p:sp>
            <p:nvSpPr>
              <p:cNvPr id="57" name="Rechteck 56">
                <a:extLst>
                  <a:ext uri="{FF2B5EF4-FFF2-40B4-BE49-F238E27FC236}">
                    <a16:creationId xmlns:a16="http://schemas.microsoft.com/office/drawing/2014/main" id="{00345C90-C120-B737-FEDF-6706378281CD}"/>
                  </a:ext>
                </a:extLst>
              </p:cNvPr>
              <p:cNvSpPr/>
              <p:nvPr/>
            </p:nvSpPr>
            <p:spPr>
              <a:xfrm>
                <a:off x="9368764" y="4892879"/>
                <a:ext cx="2644603" cy="1800000"/>
              </a:xfrm>
              <a:prstGeom prst="rect">
                <a:avLst/>
              </a:prstGeom>
              <a:solidFill>
                <a:schemeClr val="bg1"/>
              </a:solidFill>
              <a:ln w="19050">
                <a:solidFill>
                  <a:srgbClr val="E6A3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latin typeface="+mj-lt"/>
                  <a:ea typeface="Gadugi" panose="020B0502040204020203" pitchFamily="34" charset="0"/>
                </a:endParaRPr>
              </a:p>
            </p:txBody>
          </p:sp>
          <p:pic>
            <p:nvPicPr>
              <p:cNvPr id="61" name="Grafik 60" descr="Bewertung 3 Sterne mit einfarbiger Füllung">
                <a:extLst>
                  <a:ext uri="{FF2B5EF4-FFF2-40B4-BE49-F238E27FC236}">
                    <a16:creationId xmlns:a16="http://schemas.microsoft.com/office/drawing/2014/main" id="{A618ED99-0400-20B6-0041-8D0B43DC6C77}"/>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1279296" y="4148325"/>
                <a:ext cx="644491" cy="644491"/>
              </a:xfrm>
              <a:prstGeom prst="rect">
                <a:avLst/>
              </a:prstGeom>
            </p:spPr>
          </p:pic>
        </p:grpSp>
        <p:grpSp>
          <p:nvGrpSpPr>
            <p:cNvPr id="3" name="Gruppieren 2">
              <a:extLst>
                <a:ext uri="{FF2B5EF4-FFF2-40B4-BE49-F238E27FC236}">
                  <a16:creationId xmlns:a16="http://schemas.microsoft.com/office/drawing/2014/main" id="{6CF0B45A-89B2-47E0-EC08-04AB2AC3C2E8}"/>
                </a:ext>
              </a:extLst>
            </p:cNvPr>
            <p:cNvGrpSpPr/>
            <p:nvPr/>
          </p:nvGrpSpPr>
          <p:grpSpPr>
            <a:xfrm>
              <a:off x="9219803" y="808384"/>
              <a:ext cx="2880000" cy="2544553"/>
              <a:chOff x="3182510" y="1791078"/>
              <a:chExt cx="2645848" cy="2544553"/>
            </a:xfrm>
          </p:grpSpPr>
          <p:sp>
            <p:nvSpPr>
              <p:cNvPr id="5" name="Rechteck 4">
                <a:extLst>
                  <a:ext uri="{FF2B5EF4-FFF2-40B4-BE49-F238E27FC236}">
                    <a16:creationId xmlns:a16="http://schemas.microsoft.com/office/drawing/2014/main" id="{01867CE5-283A-01F7-9DCE-4317F223E992}"/>
                  </a:ext>
                </a:extLst>
              </p:cNvPr>
              <p:cNvSpPr/>
              <p:nvPr/>
            </p:nvSpPr>
            <p:spPr>
              <a:xfrm>
                <a:off x="3182510" y="1791078"/>
                <a:ext cx="2645848" cy="644491"/>
              </a:xfrm>
              <a:prstGeom prst="rect">
                <a:avLst/>
              </a:prstGeom>
              <a:solidFill>
                <a:srgbClr val="8CCAD8"/>
              </a:solidFill>
              <a:ln w="19050">
                <a:solidFill>
                  <a:srgbClr val="8CCA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Qualifizierte Mitarbeitende</a:t>
                </a:r>
              </a:p>
            </p:txBody>
          </p:sp>
          <p:sp>
            <p:nvSpPr>
              <p:cNvPr id="6" name="Rechteck 5">
                <a:extLst>
                  <a:ext uri="{FF2B5EF4-FFF2-40B4-BE49-F238E27FC236}">
                    <a16:creationId xmlns:a16="http://schemas.microsoft.com/office/drawing/2014/main" id="{AFC72201-E413-ED78-4090-A98281EAE55E}"/>
                  </a:ext>
                </a:extLst>
              </p:cNvPr>
              <p:cNvSpPr/>
              <p:nvPr/>
            </p:nvSpPr>
            <p:spPr>
              <a:xfrm>
                <a:off x="3182510" y="2535631"/>
                <a:ext cx="2645848" cy="1800000"/>
              </a:xfrm>
              <a:prstGeom prst="rect">
                <a:avLst/>
              </a:prstGeom>
              <a:solidFill>
                <a:schemeClr val="bg1"/>
              </a:solidFill>
              <a:ln w="19050">
                <a:solidFill>
                  <a:srgbClr val="8CCA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latin typeface="+mj-lt"/>
                  <a:ea typeface="Gadugi" panose="020B0502040204020203" pitchFamily="34" charset="0"/>
                </a:endParaRPr>
              </a:p>
            </p:txBody>
          </p:sp>
          <p:pic>
            <p:nvPicPr>
              <p:cNvPr id="7" name="Grafik 6" descr="Bauarbeiter mit einfarbiger Füllung">
                <a:extLst>
                  <a:ext uri="{FF2B5EF4-FFF2-40B4-BE49-F238E27FC236}">
                    <a16:creationId xmlns:a16="http://schemas.microsoft.com/office/drawing/2014/main" id="{6779C0AB-2167-FF5A-B8FF-D66BEF179DC8}"/>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337070" y="1843105"/>
                <a:ext cx="491288" cy="491288"/>
              </a:xfrm>
              <a:prstGeom prst="rect">
                <a:avLst/>
              </a:prstGeom>
            </p:spPr>
          </p:pic>
        </p:grpSp>
      </p:grpSp>
      <p:pic>
        <p:nvPicPr>
          <p:cNvPr id="15" name="Grafik 14" descr="Laubbaum mit einfarbiger Füllung">
            <a:extLst>
              <a:ext uri="{FF2B5EF4-FFF2-40B4-BE49-F238E27FC236}">
                <a16:creationId xmlns:a16="http://schemas.microsoft.com/office/drawing/2014/main" id="{AD222E9C-3C34-8404-9DEE-887FCDEC3DD1}"/>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8439195" y="3453505"/>
            <a:ext cx="583200" cy="583200"/>
          </a:xfrm>
          <a:prstGeom prst="rect">
            <a:avLst/>
          </a:prstGeom>
        </p:spPr>
      </p:pic>
    </p:spTree>
    <p:extLst>
      <p:ext uri="{BB962C8B-B14F-4D97-AF65-F5344CB8AC3E}">
        <p14:creationId xmlns:p14="http://schemas.microsoft.com/office/powerpoint/2010/main" val="13380079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95AF3E9-9C09-A568-705C-DF195FE8D9E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9B113B9-F7A8-2A59-A83D-1FB1F32D2FA7}"/>
              </a:ext>
            </a:extLst>
          </p:cNvPr>
          <p:cNvSpPr>
            <a:spLocks noGrp="1"/>
          </p:cNvSpPr>
          <p:nvPr>
            <p:ph type="title"/>
          </p:nvPr>
        </p:nvSpPr>
        <p:spPr>
          <a:xfrm>
            <a:off x="442912" y="681037"/>
            <a:ext cx="11749087" cy="1009651"/>
          </a:xfrm>
        </p:spPr>
        <p:txBody>
          <a:bodyPr>
            <a:noAutofit/>
          </a:bodyPr>
          <a:lstStyle/>
          <a:p>
            <a:r>
              <a:rPr lang="de-AT" sz="3600" dirty="0"/>
              <a:t>Kriterien für den erfolgreichen Fortbestand von Unternehmen</a:t>
            </a:r>
          </a:p>
        </p:txBody>
      </p:sp>
      <p:sp>
        <p:nvSpPr>
          <p:cNvPr id="4" name="Foliennummernplatzhalter 3">
            <a:extLst>
              <a:ext uri="{FF2B5EF4-FFF2-40B4-BE49-F238E27FC236}">
                <a16:creationId xmlns:a16="http://schemas.microsoft.com/office/drawing/2014/main" id="{619F2CF4-CD9E-17D9-A7AA-6307CD566058}"/>
              </a:ext>
            </a:extLst>
          </p:cNvPr>
          <p:cNvSpPr>
            <a:spLocks noGrp="1"/>
          </p:cNvSpPr>
          <p:nvPr>
            <p:ph type="sldNum" sz="quarter" idx="12"/>
          </p:nvPr>
        </p:nvSpPr>
        <p:spPr/>
        <p:txBody>
          <a:bodyPr/>
          <a:lstStyle/>
          <a:p>
            <a:r>
              <a:rPr lang="de-AT" dirty="0"/>
              <a:t>Folie </a:t>
            </a:r>
            <a:fld id="{4C23FFEC-42AF-4C5F-8FEB-D69D9B6A7C04}" type="slidenum">
              <a:rPr lang="de-AT" smtClean="0"/>
              <a:pPr/>
              <a:t>15</a:t>
            </a:fld>
            <a:endParaRPr lang="de-AT" dirty="0"/>
          </a:p>
        </p:txBody>
      </p:sp>
      <p:grpSp>
        <p:nvGrpSpPr>
          <p:cNvPr id="62" name="Gruppieren 61">
            <a:extLst>
              <a:ext uri="{FF2B5EF4-FFF2-40B4-BE49-F238E27FC236}">
                <a16:creationId xmlns:a16="http://schemas.microsoft.com/office/drawing/2014/main" id="{1268A855-F201-0F34-9095-314F89BC2A5F}"/>
              </a:ext>
            </a:extLst>
          </p:cNvPr>
          <p:cNvGrpSpPr/>
          <p:nvPr/>
        </p:nvGrpSpPr>
        <p:grpSpPr>
          <a:xfrm>
            <a:off x="88497" y="1791078"/>
            <a:ext cx="2647620" cy="2070793"/>
            <a:chOff x="88497" y="1791078"/>
            <a:chExt cx="2647620" cy="2070793"/>
          </a:xfrm>
        </p:grpSpPr>
        <p:sp>
          <p:nvSpPr>
            <p:cNvPr id="10" name="Rechteck 9">
              <a:extLst>
                <a:ext uri="{FF2B5EF4-FFF2-40B4-BE49-F238E27FC236}">
                  <a16:creationId xmlns:a16="http://schemas.microsoft.com/office/drawing/2014/main" id="{791E9497-55EE-84EE-1978-025E45FB6A84}"/>
                </a:ext>
              </a:extLst>
            </p:cNvPr>
            <p:cNvSpPr/>
            <p:nvPr/>
          </p:nvSpPr>
          <p:spPr>
            <a:xfrm>
              <a:off x="90269" y="1791078"/>
              <a:ext cx="2645848" cy="644491"/>
            </a:xfrm>
            <a:prstGeom prst="rect">
              <a:avLst/>
            </a:prstGeom>
            <a:solidFill>
              <a:srgbClr val="E0CC76"/>
            </a:solidFill>
            <a:ln w="19050">
              <a:solidFill>
                <a:srgbClr val="E0CC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Kundenorientierung</a:t>
              </a:r>
            </a:p>
          </p:txBody>
        </p:sp>
        <p:sp>
          <p:nvSpPr>
            <p:cNvPr id="16" name="Rechteck 15">
              <a:extLst>
                <a:ext uri="{FF2B5EF4-FFF2-40B4-BE49-F238E27FC236}">
                  <a16:creationId xmlns:a16="http://schemas.microsoft.com/office/drawing/2014/main" id="{B69CEFD7-BB58-6D6B-59FF-7E0BEAE717DA}"/>
                </a:ext>
              </a:extLst>
            </p:cNvPr>
            <p:cNvSpPr/>
            <p:nvPr/>
          </p:nvSpPr>
          <p:spPr>
            <a:xfrm>
              <a:off x="88497" y="2534450"/>
              <a:ext cx="2645848" cy="1327421"/>
            </a:xfrm>
            <a:prstGeom prst="rect">
              <a:avLst/>
            </a:prstGeom>
            <a:solidFill>
              <a:schemeClr val="bg1"/>
            </a:solidFill>
            <a:ln w="19050">
              <a:solidFill>
                <a:srgbClr val="E0CC76"/>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1200" dirty="0">
                  <a:solidFill>
                    <a:schemeClr val="tx1"/>
                  </a:solidFill>
                  <a:latin typeface="+mj-lt"/>
                  <a:ea typeface="Gadugi" panose="020B0502040204020203" pitchFamily="34" charset="0"/>
                </a:rPr>
                <a:t>Erfüllung der Kundenbedürfnisse und –</a:t>
              </a:r>
              <a:r>
                <a:rPr lang="de-DE" sz="1200" dirty="0" err="1">
                  <a:solidFill>
                    <a:schemeClr val="tx1"/>
                  </a:solidFill>
                  <a:latin typeface="+mj-lt"/>
                  <a:ea typeface="Gadugi" panose="020B0502040204020203" pitchFamily="34" charset="0"/>
                </a:rPr>
                <a:t>erwartungen</a:t>
              </a:r>
              <a:endParaRPr lang="de-DE" sz="1200" dirty="0">
                <a:solidFill>
                  <a:schemeClr val="tx1"/>
                </a:solidFill>
                <a:latin typeface="+mj-lt"/>
                <a:ea typeface="Gadugi" panose="020B0502040204020203" pitchFamily="34" charset="0"/>
              </a:endParaRPr>
            </a:p>
            <a:p>
              <a:endParaRPr lang="de-DE" sz="1200" dirty="0">
                <a:solidFill>
                  <a:schemeClr val="tx1"/>
                </a:solidFill>
                <a:latin typeface="+mj-lt"/>
                <a:ea typeface="Gadugi" panose="020B0502040204020203" pitchFamily="34" charset="0"/>
              </a:endParaRPr>
            </a:p>
            <a:p>
              <a:r>
                <a:rPr lang="de-DE" sz="1200" dirty="0">
                  <a:solidFill>
                    <a:schemeClr val="tx1"/>
                  </a:solidFill>
                  <a:latin typeface="+mj-lt"/>
                  <a:ea typeface="Gadugi" panose="020B0502040204020203" pitchFamily="34" charset="0"/>
                </a:rPr>
                <a:t>Bsp.: </a:t>
              </a:r>
              <a:r>
                <a:rPr lang="de-DE" sz="1200" dirty="0" err="1">
                  <a:solidFill>
                    <a:schemeClr val="tx1"/>
                  </a:solidFill>
                  <a:latin typeface="+mj-lt"/>
                  <a:ea typeface="Gadugi" panose="020B0502040204020203" pitchFamily="34" charset="0"/>
                </a:rPr>
                <a:t>Kund:innen</a:t>
              </a:r>
              <a:r>
                <a:rPr lang="de-DE" sz="1200" dirty="0">
                  <a:solidFill>
                    <a:schemeClr val="tx1"/>
                  </a:solidFill>
                  <a:latin typeface="+mj-lt"/>
                  <a:ea typeface="Gadugi" panose="020B0502040204020203" pitchFamily="34" charset="0"/>
                </a:rPr>
                <a:t> wünschen sich vegane Produkte, die nun von Planet Pure angeboten werden</a:t>
              </a:r>
            </a:p>
          </p:txBody>
        </p:sp>
        <p:pic>
          <p:nvPicPr>
            <p:cNvPr id="43" name="Grafik 42" descr="Sternaugengesichtskontur mit einfarbiger Füllung mit einfarbiger Füllung">
              <a:extLst>
                <a:ext uri="{FF2B5EF4-FFF2-40B4-BE49-F238E27FC236}">
                  <a16:creationId xmlns:a16="http://schemas.microsoft.com/office/drawing/2014/main" id="{BE9DA07C-487D-1BA7-8CA7-F302B7B4A6E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61310" y="1885273"/>
              <a:ext cx="473035" cy="473035"/>
            </a:xfrm>
            <a:prstGeom prst="rect">
              <a:avLst/>
            </a:prstGeom>
          </p:spPr>
        </p:pic>
      </p:grpSp>
      <p:grpSp>
        <p:nvGrpSpPr>
          <p:cNvPr id="3075" name="Gruppieren 3074">
            <a:extLst>
              <a:ext uri="{FF2B5EF4-FFF2-40B4-BE49-F238E27FC236}">
                <a16:creationId xmlns:a16="http://schemas.microsoft.com/office/drawing/2014/main" id="{FF3A25F3-38EE-23CF-569B-D62E365948EE}"/>
              </a:ext>
            </a:extLst>
          </p:cNvPr>
          <p:cNvGrpSpPr/>
          <p:nvPr/>
        </p:nvGrpSpPr>
        <p:grpSpPr>
          <a:xfrm>
            <a:off x="88497" y="4124334"/>
            <a:ext cx="2647620" cy="2052629"/>
            <a:chOff x="88497" y="4124334"/>
            <a:chExt cx="2647620" cy="2052629"/>
          </a:xfrm>
        </p:grpSpPr>
        <p:sp>
          <p:nvSpPr>
            <p:cNvPr id="33" name="Rechteck 32">
              <a:extLst>
                <a:ext uri="{FF2B5EF4-FFF2-40B4-BE49-F238E27FC236}">
                  <a16:creationId xmlns:a16="http://schemas.microsoft.com/office/drawing/2014/main" id="{59868929-E262-0781-46FC-97148D7E8B2E}"/>
                </a:ext>
              </a:extLst>
            </p:cNvPr>
            <p:cNvSpPr/>
            <p:nvPr/>
          </p:nvSpPr>
          <p:spPr>
            <a:xfrm>
              <a:off x="90269" y="4124334"/>
              <a:ext cx="2645848" cy="644489"/>
            </a:xfrm>
            <a:prstGeom prst="rect">
              <a:avLst/>
            </a:prstGeom>
            <a:solidFill>
              <a:srgbClr val="9ABBC2"/>
            </a:solidFill>
            <a:ln w="19050">
              <a:solidFill>
                <a:srgbClr val="9ABB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Gewinnerzielung</a:t>
              </a:r>
            </a:p>
          </p:txBody>
        </p:sp>
        <p:sp>
          <p:nvSpPr>
            <p:cNvPr id="34" name="Rechteck 33">
              <a:extLst>
                <a:ext uri="{FF2B5EF4-FFF2-40B4-BE49-F238E27FC236}">
                  <a16:creationId xmlns:a16="http://schemas.microsoft.com/office/drawing/2014/main" id="{410550BF-94B3-89F4-81F5-7F7E92F7ABCE}"/>
                </a:ext>
              </a:extLst>
            </p:cNvPr>
            <p:cNvSpPr/>
            <p:nvPr/>
          </p:nvSpPr>
          <p:spPr>
            <a:xfrm>
              <a:off x="88497" y="4849542"/>
              <a:ext cx="2645848" cy="1327421"/>
            </a:xfrm>
            <a:prstGeom prst="rect">
              <a:avLst/>
            </a:prstGeom>
            <a:solidFill>
              <a:schemeClr val="bg1"/>
            </a:solidFill>
            <a:ln w="19050">
              <a:solidFill>
                <a:srgbClr val="9ABBC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1200" dirty="0">
                  <a:solidFill>
                    <a:schemeClr val="tx1"/>
                  </a:solidFill>
                  <a:latin typeface="+mj-lt"/>
                  <a:ea typeface="Gadugi" panose="020B0502040204020203" pitchFamily="34" charset="0"/>
                </a:rPr>
                <a:t>Umsätze erzielen bei geringen Kosten, um mit dem Geld zu wirtschaften</a:t>
              </a:r>
            </a:p>
            <a:p>
              <a:endParaRPr lang="de-DE" sz="1200" dirty="0">
                <a:solidFill>
                  <a:schemeClr val="tx1"/>
                </a:solidFill>
                <a:latin typeface="+mj-lt"/>
                <a:ea typeface="Gadugi" panose="020B0502040204020203" pitchFamily="34" charset="0"/>
              </a:endParaRPr>
            </a:p>
            <a:p>
              <a:r>
                <a:rPr lang="de-DE" sz="1200" dirty="0">
                  <a:solidFill>
                    <a:schemeClr val="tx1"/>
                  </a:solidFill>
                  <a:latin typeface="+mj-lt"/>
                  <a:ea typeface="Gadugi" panose="020B0502040204020203" pitchFamily="34" charset="0"/>
                </a:rPr>
                <a:t>Bsp.: Einsparung von Verpackungskosten dank der Nachfüllstationen</a:t>
              </a:r>
            </a:p>
          </p:txBody>
        </p:sp>
        <p:pic>
          <p:nvPicPr>
            <p:cNvPr id="46" name="Grafik 45" descr="Balkendiagramm mit Aufwärtstrend mit einfarbiger Füllung">
              <a:extLst>
                <a:ext uri="{FF2B5EF4-FFF2-40B4-BE49-F238E27FC236}">
                  <a16:creationId xmlns:a16="http://schemas.microsoft.com/office/drawing/2014/main" id="{D2864CDF-0BC8-6243-D186-60D34906E9F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79498" y="4151723"/>
              <a:ext cx="591879" cy="591879"/>
            </a:xfrm>
            <a:prstGeom prst="rect">
              <a:avLst/>
            </a:prstGeom>
          </p:spPr>
        </p:pic>
      </p:grpSp>
      <p:grpSp>
        <p:nvGrpSpPr>
          <p:cNvPr id="3077" name="Gruppieren 3076">
            <a:extLst>
              <a:ext uri="{FF2B5EF4-FFF2-40B4-BE49-F238E27FC236}">
                <a16:creationId xmlns:a16="http://schemas.microsoft.com/office/drawing/2014/main" id="{A399E69E-9301-EE1C-4584-860F92C38B87}"/>
              </a:ext>
            </a:extLst>
          </p:cNvPr>
          <p:cNvGrpSpPr/>
          <p:nvPr/>
        </p:nvGrpSpPr>
        <p:grpSpPr>
          <a:xfrm>
            <a:off x="9360068" y="4124334"/>
            <a:ext cx="2647620" cy="2052629"/>
            <a:chOff x="3182510" y="4157605"/>
            <a:chExt cx="2647620" cy="2052629"/>
          </a:xfrm>
        </p:grpSpPr>
        <p:sp>
          <p:nvSpPr>
            <p:cNvPr id="38" name="Rechteck 37">
              <a:extLst>
                <a:ext uri="{FF2B5EF4-FFF2-40B4-BE49-F238E27FC236}">
                  <a16:creationId xmlns:a16="http://schemas.microsoft.com/office/drawing/2014/main" id="{E20907EE-3443-684B-10F1-1696F51455A9}"/>
                </a:ext>
              </a:extLst>
            </p:cNvPr>
            <p:cNvSpPr/>
            <p:nvPr/>
          </p:nvSpPr>
          <p:spPr>
            <a:xfrm>
              <a:off x="3184282" y="4157605"/>
              <a:ext cx="2645848" cy="644489"/>
            </a:xfrm>
            <a:prstGeom prst="rect">
              <a:avLst/>
            </a:prstGeom>
            <a:solidFill>
              <a:srgbClr val="BBB8A5"/>
            </a:solidFill>
            <a:ln w="19050">
              <a:solidFill>
                <a:srgbClr val="BBB8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Compliance</a:t>
              </a:r>
            </a:p>
          </p:txBody>
        </p:sp>
        <p:sp>
          <p:nvSpPr>
            <p:cNvPr id="39" name="Rechteck 38">
              <a:extLst>
                <a:ext uri="{FF2B5EF4-FFF2-40B4-BE49-F238E27FC236}">
                  <a16:creationId xmlns:a16="http://schemas.microsoft.com/office/drawing/2014/main" id="{0BB97A13-92BB-2AFB-7739-1DD27173A53A}"/>
                </a:ext>
              </a:extLst>
            </p:cNvPr>
            <p:cNvSpPr/>
            <p:nvPr/>
          </p:nvSpPr>
          <p:spPr>
            <a:xfrm>
              <a:off x="3182510" y="4882813"/>
              <a:ext cx="2645848" cy="1327421"/>
            </a:xfrm>
            <a:prstGeom prst="rect">
              <a:avLst/>
            </a:prstGeom>
            <a:solidFill>
              <a:schemeClr val="bg1"/>
            </a:solidFill>
            <a:ln w="19050">
              <a:solidFill>
                <a:srgbClr val="BBB8A5"/>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1200" dirty="0">
                  <a:solidFill>
                    <a:schemeClr val="tx1"/>
                  </a:solidFill>
                  <a:latin typeface="+mj-lt"/>
                  <a:ea typeface="Gadugi" panose="020B0502040204020203" pitchFamily="34" charset="0"/>
                </a:rPr>
                <a:t>Einhaltung von Vorschriften und Standards</a:t>
              </a:r>
            </a:p>
            <a:p>
              <a:endParaRPr lang="de-DE" sz="1200" dirty="0">
                <a:solidFill>
                  <a:schemeClr val="tx1"/>
                </a:solidFill>
                <a:latin typeface="+mj-lt"/>
                <a:ea typeface="Gadugi" panose="020B0502040204020203" pitchFamily="34" charset="0"/>
              </a:endParaRPr>
            </a:p>
            <a:p>
              <a:r>
                <a:rPr lang="de-DE" sz="1200" dirty="0">
                  <a:solidFill>
                    <a:schemeClr val="tx1"/>
                  </a:solidFill>
                  <a:latin typeface="+mj-lt"/>
                  <a:ea typeface="Gadugi" panose="020B0502040204020203" pitchFamily="34" charset="0"/>
                </a:rPr>
                <a:t>Bsp.: Zertifizierung „Vegan“; Sicherheitsdatenblätter</a:t>
              </a:r>
            </a:p>
          </p:txBody>
        </p:sp>
        <p:pic>
          <p:nvPicPr>
            <p:cNvPr id="50" name="Grafik 49" descr="Auktionshammer mit einfarbiger Füllung">
              <a:extLst>
                <a:ext uri="{FF2B5EF4-FFF2-40B4-BE49-F238E27FC236}">
                  <a16:creationId xmlns:a16="http://schemas.microsoft.com/office/drawing/2014/main" id="{50765BC6-AC1E-A379-CB24-31145A61356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239015" y="4228315"/>
              <a:ext cx="494604" cy="494604"/>
            </a:xfrm>
            <a:prstGeom prst="rect">
              <a:avLst/>
            </a:prstGeom>
          </p:spPr>
        </p:pic>
      </p:grpSp>
      <p:grpSp>
        <p:nvGrpSpPr>
          <p:cNvPr id="3079" name="Gruppieren 3078">
            <a:extLst>
              <a:ext uri="{FF2B5EF4-FFF2-40B4-BE49-F238E27FC236}">
                <a16:creationId xmlns:a16="http://schemas.microsoft.com/office/drawing/2014/main" id="{D96988F3-9430-95AB-9C21-1A8C51BFEF7B}"/>
              </a:ext>
            </a:extLst>
          </p:cNvPr>
          <p:cNvGrpSpPr/>
          <p:nvPr/>
        </p:nvGrpSpPr>
        <p:grpSpPr>
          <a:xfrm>
            <a:off x="6271732" y="1789895"/>
            <a:ext cx="2647463" cy="2056860"/>
            <a:chOff x="6273136" y="4153373"/>
            <a:chExt cx="2647463" cy="2056860"/>
          </a:xfrm>
        </p:grpSpPr>
        <p:sp>
          <p:nvSpPr>
            <p:cNvPr id="40" name="Rechteck 39">
              <a:extLst>
                <a:ext uri="{FF2B5EF4-FFF2-40B4-BE49-F238E27FC236}">
                  <a16:creationId xmlns:a16="http://schemas.microsoft.com/office/drawing/2014/main" id="{4C8A3238-92CC-5639-8704-D45C7BE7EB31}"/>
                </a:ext>
              </a:extLst>
            </p:cNvPr>
            <p:cNvSpPr/>
            <p:nvPr/>
          </p:nvSpPr>
          <p:spPr>
            <a:xfrm>
              <a:off x="6273136" y="4153373"/>
              <a:ext cx="2645848" cy="644489"/>
            </a:xfrm>
            <a:prstGeom prst="rect">
              <a:avLst/>
            </a:prstGeom>
            <a:solidFill>
              <a:srgbClr val="DB8D8F"/>
            </a:solidFill>
            <a:ln w="19050">
              <a:solidFill>
                <a:srgbClr val="DB8D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Innovation</a:t>
              </a:r>
            </a:p>
          </p:txBody>
        </p:sp>
        <p:sp>
          <p:nvSpPr>
            <p:cNvPr id="41" name="Rechteck 40">
              <a:extLst>
                <a:ext uri="{FF2B5EF4-FFF2-40B4-BE49-F238E27FC236}">
                  <a16:creationId xmlns:a16="http://schemas.microsoft.com/office/drawing/2014/main" id="{40D9B22C-9CF6-EAC9-C835-35982633E333}"/>
                </a:ext>
              </a:extLst>
            </p:cNvPr>
            <p:cNvSpPr/>
            <p:nvPr/>
          </p:nvSpPr>
          <p:spPr>
            <a:xfrm>
              <a:off x="6274751" y="4882812"/>
              <a:ext cx="2645848" cy="1327421"/>
            </a:xfrm>
            <a:prstGeom prst="rect">
              <a:avLst/>
            </a:prstGeom>
            <a:solidFill>
              <a:schemeClr val="bg1"/>
            </a:solidFill>
            <a:ln w="19050">
              <a:solidFill>
                <a:srgbClr val="DB8D8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1200" dirty="0">
                  <a:solidFill>
                    <a:schemeClr val="tx1"/>
                  </a:solidFill>
                  <a:latin typeface="+mj-lt"/>
                  <a:ea typeface="Gadugi" panose="020B0502040204020203" pitchFamily="34" charset="0"/>
                </a:rPr>
                <a:t>kontinuierliche Verbesserung, um wettbewerbsfähig zu bleiben</a:t>
              </a:r>
            </a:p>
            <a:p>
              <a:endParaRPr lang="de-DE" sz="1200" dirty="0">
                <a:solidFill>
                  <a:schemeClr val="tx1"/>
                </a:solidFill>
                <a:latin typeface="+mj-lt"/>
                <a:ea typeface="Gadugi" panose="020B0502040204020203" pitchFamily="34" charset="0"/>
              </a:endParaRPr>
            </a:p>
            <a:p>
              <a:r>
                <a:rPr lang="de-DE" sz="1200" dirty="0">
                  <a:solidFill>
                    <a:schemeClr val="tx1"/>
                  </a:solidFill>
                  <a:latin typeface="+mj-lt"/>
                  <a:ea typeface="Gadugi" panose="020B0502040204020203" pitchFamily="34" charset="0"/>
                </a:rPr>
                <a:t>Bsp.: Nachfüllstationen für Wasch- und Spülmittel in Drogeriemärkten </a:t>
              </a:r>
            </a:p>
            <a:p>
              <a:r>
                <a:rPr lang="de-DE" sz="1200" dirty="0">
                  <a:solidFill>
                    <a:schemeClr val="tx1"/>
                  </a:solidFill>
                  <a:latin typeface="+mj-lt"/>
                  <a:ea typeface="Gadugi" panose="020B0502040204020203" pitchFamily="34" charset="0"/>
                </a:rPr>
                <a:t>(seit 2019)</a:t>
              </a:r>
            </a:p>
            <a:p>
              <a:r>
                <a:rPr lang="de-DE" sz="1200" dirty="0">
                  <a:solidFill>
                    <a:schemeClr val="tx1"/>
                  </a:solidFill>
                  <a:latin typeface="+mj-lt"/>
                  <a:ea typeface="Gadugi" panose="020B0502040204020203" pitchFamily="34" charset="0"/>
                </a:rPr>
                <a:t>Gel-Waschmittel (seit 2020)</a:t>
              </a:r>
            </a:p>
          </p:txBody>
        </p:sp>
        <p:pic>
          <p:nvPicPr>
            <p:cNvPr id="52" name="Grafik 51" descr="Glühbirne und Zahnrad mit einfarbiger Füllung">
              <a:extLst>
                <a:ext uri="{FF2B5EF4-FFF2-40B4-BE49-F238E27FC236}">
                  <a16:creationId xmlns:a16="http://schemas.microsoft.com/office/drawing/2014/main" id="{CB9A8DF7-A3F9-0850-C044-59D486FDD2E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37737" y="4200759"/>
              <a:ext cx="581247" cy="581247"/>
            </a:xfrm>
            <a:prstGeom prst="rect">
              <a:avLst/>
            </a:prstGeom>
          </p:spPr>
        </p:pic>
      </p:grpSp>
      <p:grpSp>
        <p:nvGrpSpPr>
          <p:cNvPr id="3073" name="Gruppieren 3072">
            <a:extLst>
              <a:ext uri="{FF2B5EF4-FFF2-40B4-BE49-F238E27FC236}">
                <a16:creationId xmlns:a16="http://schemas.microsoft.com/office/drawing/2014/main" id="{914580C8-FB18-AEA2-605A-A2045BEBCA8B}"/>
              </a:ext>
            </a:extLst>
          </p:cNvPr>
          <p:cNvGrpSpPr/>
          <p:nvPr/>
        </p:nvGrpSpPr>
        <p:grpSpPr>
          <a:xfrm>
            <a:off x="3182509" y="4124334"/>
            <a:ext cx="2645849" cy="2052629"/>
            <a:chOff x="9365744" y="1789895"/>
            <a:chExt cx="2645849" cy="2052629"/>
          </a:xfrm>
        </p:grpSpPr>
        <p:sp>
          <p:nvSpPr>
            <p:cNvPr id="54" name="Rechteck 53">
              <a:extLst>
                <a:ext uri="{FF2B5EF4-FFF2-40B4-BE49-F238E27FC236}">
                  <a16:creationId xmlns:a16="http://schemas.microsoft.com/office/drawing/2014/main" id="{5F1E7E40-9B96-90A9-B528-85AF82915783}"/>
                </a:ext>
              </a:extLst>
            </p:cNvPr>
            <p:cNvSpPr/>
            <p:nvPr/>
          </p:nvSpPr>
          <p:spPr>
            <a:xfrm>
              <a:off x="9365745" y="1789895"/>
              <a:ext cx="2645848" cy="644491"/>
            </a:xfrm>
            <a:prstGeom prst="rect">
              <a:avLst/>
            </a:prstGeom>
            <a:solidFill>
              <a:srgbClr val="B099B9"/>
            </a:solidFill>
            <a:ln w="19050">
              <a:solidFill>
                <a:srgbClr val="B099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Produktivität</a:t>
              </a:r>
            </a:p>
          </p:txBody>
        </p:sp>
        <p:sp>
          <p:nvSpPr>
            <p:cNvPr id="55" name="Rechteck 54">
              <a:extLst>
                <a:ext uri="{FF2B5EF4-FFF2-40B4-BE49-F238E27FC236}">
                  <a16:creationId xmlns:a16="http://schemas.microsoft.com/office/drawing/2014/main" id="{28573F0D-5DA2-0BFB-EA19-20F808336C8E}"/>
                </a:ext>
              </a:extLst>
            </p:cNvPr>
            <p:cNvSpPr/>
            <p:nvPr/>
          </p:nvSpPr>
          <p:spPr>
            <a:xfrm>
              <a:off x="9365744" y="2515103"/>
              <a:ext cx="2644603" cy="1327421"/>
            </a:xfrm>
            <a:prstGeom prst="rect">
              <a:avLst/>
            </a:prstGeom>
            <a:solidFill>
              <a:schemeClr val="bg1"/>
            </a:solidFill>
            <a:ln w="19050">
              <a:solidFill>
                <a:srgbClr val="B099B9"/>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1200" dirty="0">
                  <a:solidFill>
                    <a:schemeClr val="tx1"/>
                  </a:solidFill>
                  <a:latin typeface="+mj-lt"/>
                  <a:ea typeface="Gadugi" panose="020B0502040204020203" pitchFamily="34" charset="0"/>
                </a:rPr>
                <a:t>Output &gt; Input</a:t>
              </a:r>
            </a:p>
            <a:p>
              <a:r>
                <a:rPr lang="de-DE" sz="1200" dirty="0">
                  <a:solidFill>
                    <a:schemeClr val="tx1"/>
                  </a:solidFill>
                  <a:latin typeface="+mj-lt"/>
                  <a:ea typeface="Gadugi" panose="020B0502040204020203" pitchFamily="34" charset="0"/>
                </a:rPr>
                <a:t>Effiziente Nutzung von Ressourcen</a:t>
              </a:r>
            </a:p>
            <a:p>
              <a:endParaRPr lang="de-DE" sz="1200" dirty="0">
                <a:solidFill>
                  <a:schemeClr val="tx1"/>
                </a:solidFill>
                <a:latin typeface="+mj-lt"/>
                <a:ea typeface="Gadugi" panose="020B0502040204020203" pitchFamily="34" charset="0"/>
              </a:endParaRPr>
            </a:p>
            <a:p>
              <a:r>
                <a:rPr lang="de-DE" sz="1200" dirty="0">
                  <a:solidFill>
                    <a:schemeClr val="tx1"/>
                  </a:solidFill>
                  <a:latin typeface="+mj-lt"/>
                  <a:ea typeface="Gadugi" panose="020B0502040204020203" pitchFamily="34" charset="0"/>
                </a:rPr>
                <a:t>Bsp.: Dank der Nachfüllstationen müssen weniger Verpackungen produziert/bedruckt werden</a:t>
              </a:r>
            </a:p>
          </p:txBody>
        </p:sp>
        <p:pic>
          <p:nvPicPr>
            <p:cNvPr id="59" name="Grafik 58" descr="Inventar durchsuchen mit einfarbiger Füllung">
              <a:extLst>
                <a:ext uri="{FF2B5EF4-FFF2-40B4-BE49-F238E27FC236}">
                  <a16:creationId xmlns:a16="http://schemas.microsoft.com/office/drawing/2014/main" id="{069A0916-CEF7-4930-424A-C23F7854737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429100" y="1817153"/>
              <a:ext cx="581247" cy="581247"/>
            </a:xfrm>
            <a:prstGeom prst="rect">
              <a:avLst/>
            </a:prstGeom>
          </p:spPr>
        </p:pic>
      </p:grpSp>
      <p:grpSp>
        <p:nvGrpSpPr>
          <p:cNvPr id="3081" name="Gruppieren 3080">
            <a:extLst>
              <a:ext uri="{FF2B5EF4-FFF2-40B4-BE49-F238E27FC236}">
                <a16:creationId xmlns:a16="http://schemas.microsoft.com/office/drawing/2014/main" id="{121B9507-E815-2A8D-80C7-2A26C2448369}"/>
              </a:ext>
            </a:extLst>
          </p:cNvPr>
          <p:cNvGrpSpPr/>
          <p:nvPr/>
        </p:nvGrpSpPr>
        <p:grpSpPr>
          <a:xfrm>
            <a:off x="3182509" y="1789895"/>
            <a:ext cx="2645849" cy="2071976"/>
            <a:chOff x="9368764" y="4148325"/>
            <a:chExt cx="2645849" cy="2071976"/>
          </a:xfrm>
        </p:grpSpPr>
        <p:sp>
          <p:nvSpPr>
            <p:cNvPr id="56" name="Rechteck 55">
              <a:extLst>
                <a:ext uri="{FF2B5EF4-FFF2-40B4-BE49-F238E27FC236}">
                  <a16:creationId xmlns:a16="http://schemas.microsoft.com/office/drawing/2014/main" id="{7205B296-6C8A-27AA-4385-7871D20769EA}"/>
                </a:ext>
              </a:extLst>
            </p:cNvPr>
            <p:cNvSpPr/>
            <p:nvPr/>
          </p:nvSpPr>
          <p:spPr>
            <a:xfrm>
              <a:off x="9368765" y="4148326"/>
              <a:ext cx="2645848" cy="644491"/>
            </a:xfrm>
            <a:prstGeom prst="rect">
              <a:avLst/>
            </a:prstGeom>
            <a:solidFill>
              <a:srgbClr val="E6A37E"/>
            </a:solidFill>
            <a:ln w="19050">
              <a:solidFill>
                <a:srgbClr val="E6A3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Qualität</a:t>
              </a:r>
            </a:p>
          </p:txBody>
        </p:sp>
        <p:sp>
          <p:nvSpPr>
            <p:cNvPr id="57" name="Rechteck 56">
              <a:extLst>
                <a:ext uri="{FF2B5EF4-FFF2-40B4-BE49-F238E27FC236}">
                  <a16:creationId xmlns:a16="http://schemas.microsoft.com/office/drawing/2014/main" id="{D16A6995-BF67-C529-1557-02B892886EF5}"/>
                </a:ext>
              </a:extLst>
            </p:cNvPr>
            <p:cNvSpPr/>
            <p:nvPr/>
          </p:nvSpPr>
          <p:spPr>
            <a:xfrm>
              <a:off x="9368764" y="4892880"/>
              <a:ext cx="2644603" cy="1327421"/>
            </a:xfrm>
            <a:prstGeom prst="rect">
              <a:avLst/>
            </a:prstGeom>
            <a:solidFill>
              <a:schemeClr val="bg1"/>
            </a:solidFill>
            <a:ln w="19050">
              <a:solidFill>
                <a:srgbClr val="E6A37E"/>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1200" dirty="0">
                  <a:solidFill>
                    <a:schemeClr val="tx1"/>
                  </a:solidFill>
                  <a:latin typeface="+mj-lt"/>
                  <a:ea typeface="Gadugi" panose="020B0502040204020203" pitchFamily="34" charset="0"/>
                </a:rPr>
                <a:t>Qualitative Güter und Dienstleistungen</a:t>
              </a:r>
            </a:p>
            <a:p>
              <a:endParaRPr lang="de-DE" sz="1200" dirty="0">
                <a:solidFill>
                  <a:schemeClr val="tx1"/>
                </a:solidFill>
                <a:latin typeface="+mj-lt"/>
                <a:ea typeface="Gadugi" panose="020B0502040204020203" pitchFamily="34" charset="0"/>
              </a:endParaRPr>
            </a:p>
            <a:p>
              <a:r>
                <a:rPr lang="de-DE" sz="1200" dirty="0">
                  <a:solidFill>
                    <a:schemeClr val="tx1"/>
                  </a:solidFill>
                  <a:latin typeface="+mj-lt"/>
                  <a:ea typeface="Gadugi" panose="020B0502040204020203" pitchFamily="34" charset="0"/>
                </a:rPr>
                <a:t>Bsp.: 100 % natürliche Inhaltsstoffe; für </a:t>
              </a:r>
              <a:r>
                <a:rPr lang="de-DE" sz="1200" dirty="0" err="1">
                  <a:solidFill>
                    <a:schemeClr val="tx1"/>
                  </a:solidFill>
                  <a:latin typeface="+mj-lt"/>
                  <a:ea typeface="Gadugi" panose="020B0502040204020203" pitchFamily="34" charset="0"/>
                </a:rPr>
                <a:t>Allergiker:innen</a:t>
              </a:r>
              <a:r>
                <a:rPr lang="de-DE" sz="1200" dirty="0">
                  <a:solidFill>
                    <a:schemeClr val="tx1"/>
                  </a:solidFill>
                  <a:latin typeface="+mj-lt"/>
                  <a:ea typeface="Gadugi" panose="020B0502040204020203" pitchFamily="34" charset="0"/>
                </a:rPr>
                <a:t> geeignet; Düfte aus 100 % natürlichen Ölen; natürliches, chemisch unbehandeltes Wasser</a:t>
              </a:r>
            </a:p>
          </p:txBody>
        </p:sp>
        <p:pic>
          <p:nvPicPr>
            <p:cNvPr id="61" name="Grafik 60" descr="Bewertung 3 Sterne mit einfarbiger Füllung">
              <a:extLst>
                <a:ext uri="{FF2B5EF4-FFF2-40B4-BE49-F238E27FC236}">
                  <a16:creationId xmlns:a16="http://schemas.microsoft.com/office/drawing/2014/main" id="{3B63F2AF-2E8B-3427-6CC9-421F126CA823}"/>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1279296" y="4148325"/>
              <a:ext cx="644491" cy="644491"/>
            </a:xfrm>
            <a:prstGeom prst="rect">
              <a:avLst/>
            </a:prstGeom>
          </p:spPr>
        </p:pic>
      </p:grpSp>
      <p:grpSp>
        <p:nvGrpSpPr>
          <p:cNvPr id="3" name="Gruppieren 2">
            <a:extLst>
              <a:ext uri="{FF2B5EF4-FFF2-40B4-BE49-F238E27FC236}">
                <a16:creationId xmlns:a16="http://schemas.microsoft.com/office/drawing/2014/main" id="{62DC297B-00D5-4405-288D-E6F4BB464DCE}"/>
              </a:ext>
            </a:extLst>
          </p:cNvPr>
          <p:cNvGrpSpPr/>
          <p:nvPr/>
        </p:nvGrpSpPr>
        <p:grpSpPr>
          <a:xfrm>
            <a:off x="9360954" y="1789896"/>
            <a:ext cx="2645848" cy="2071975"/>
            <a:chOff x="3182510" y="1791078"/>
            <a:chExt cx="2645848" cy="2071975"/>
          </a:xfrm>
        </p:grpSpPr>
        <p:sp>
          <p:nvSpPr>
            <p:cNvPr id="5" name="Rechteck 4">
              <a:extLst>
                <a:ext uri="{FF2B5EF4-FFF2-40B4-BE49-F238E27FC236}">
                  <a16:creationId xmlns:a16="http://schemas.microsoft.com/office/drawing/2014/main" id="{71E55FF0-4A8A-08F1-9F94-D3A40C38A22D}"/>
                </a:ext>
              </a:extLst>
            </p:cNvPr>
            <p:cNvSpPr/>
            <p:nvPr/>
          </p:nvSpPr>
          <p:spPr>
            <a:xfrm>
              <a:off x="3182510" y="1791078"/>
              <a:ext cx="2645848" cy="644491"/>
            </a:xfrm>
            <a:prstGeom prst="rect">
              <a:avLst/>
            </a:prstGeom>
            <a:solidFill>
              <a:srgbClr val="8CCAD8"/>
            </a:solidFill>
            <a:ln w="19050">
              <a:solidFill>
                <a:srgbClr val="8CCA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Qualifizierte Mitarbeitende</a:t>
              </a:r>
            </a:p>
          </p:txBody>
        </p:sp>
        <p:sp>
          <p:nvSpPr>
            <p:cNvPr id="6" name="Rechteck 5">
              <a:extLst>
                <a:ext uri="{FF2B5EF4-FFF2-40B4-BE49-F238E27FC236}">
                  <a16:creationId xmlns:a16="http://schemas.microsoft.com/office/drawing/2014/main" id="{B97D2E2D-C5F2-8EE1-4321-F9F7E2CBAB08}"/>
                </a:ext>
              </a:extLst>
            </p:cNvPr>
            <p:cNvSpPr/>
            <p:nvPr/>
          </p:nvSpPr>
          <p:spPr>
            <a:xfrm>
              <a:off x="3182510" y="2535632"/>
              <a:ext cx="2645848" cy="1327421"/>
            </a:xfrm>
            <a:prstGeom prst="rect">
              <a:avLst/>
            </a:prstGeom>
            <a:solidFill>
              <a:schemeClr val="bg1"/>
            </a:solidFill>
            <a:ln w="19050">
              <a:solidFill>
                <a:srgbClr val="8CCAD8"/>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1200" dirty="0">
                  <a:solidFill>
                    <a:schemeClr val="tx1"/>
                  </a:solidFill>
                  <a:latin typeface="+mj-lt"/>
                  <a:ea typeface="Gadugi" panose="020B0502040204020203" pitchFamily="34" charset="0"/>
                </a:rPr>
                <a:t>verfügen über die erforderlichen Fähigkeiten und sind zufrieden</a:t>
              </a:r>
            </a:p>
            <a:p>
              <a:endParaRPr lang="de-DE" sz="1200" dirty="0">
                <a:solidFill>
                  <a:schemeClr val="tx1"/>
                </a:solidFill>
                <a:latin typeface="+mj-lt"/>
                <a:ea typeface="Gadugi" panose="020B0502040204020203" pitchFamily="34" charset="0"/>
              </a:endParaRPr>
            </a:p>
            <a:p>
              <a:r>
                <a:rPr lang="de-DE" sz="1200" dirty="0">
                  <a:solidFill>
                    <a:schemeClr val="tx1"/>
                  </a:solidFill>
                  <a:latin typeface="+mj-lt"/>
                  <a:ea typeface="Gadugi" panose="020B0502040204020203" pitchFamily="34" charset="0"/>
                </a:rPr>
                <a:t>Bsp.: faire Löhne, inklusionsfreundlicher Betrieb</a:t>
              </a:r>
            </a:p>
          </p:txBody>
        </p:sp>
        <p:pic>
          <p:nvPicPr>
            <p:cNvPr id="7" name="Grafik 6" descr="Bauarbeiter mit einfarbiger Füllung">
              <a:extLst>
                <a:ext uri="{FF2B5EF4-FFF2-40B4-BE49-F238E27FC236}">
                  <a16:creationId xmlns:a16="http://schemas.microsoft.com/office/drawing/2014/main" id="{0613EE6D-5DEC-EE81-2C0D-0DFA8C902F6C}"/>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337070" y="1843105"/>
              <a:ext cx="491288" cy="491288"/>
            </a:xfrm>
            <a:prstGeom prst="rect">
              <a:avLst/>
            </a:prstGeom>
          </p:spPr>
        </p:pic>
      </p:grpSp>
      <p:grpSp>
        <p:nvGrpSpPr>
          <p:cNvPr id="3072" name="Gruppieren 3071">
            <a:extLst>
              <a:ext uri="{FF2B5EF4-FFF2-40B4-BE49-F238E27FC236}">
                <a16:creationId xmlns:a16="http://schemas.microsoft.com/office/drawing/2014/main" id="{E6BE8E33-1F9E-8DBC-8791-FCD07937A5B6}"/>
              </a:ext>
            </a:extLst>
          </p:cNvPr>
          <p:cNvGrpSpPr/>
          <p:nvPr/>
        </p:nvGrpSpPr>
        <p:grpSpPr>
          <a:xfrm>
            <a:off x="6271731" y="4128156"/>
            <a:ext cx="2645849" cy="2048807"/>
            <a:chOff x="6274750" y="1791077"/>
            <a:chExt cx="2645849" cy="2048807"/>
          </a:xfrm>
        </p:grpSpPr>
        <p:sp>
          <p:nvSpPr>
            <p:cNvPr id="32" name="Rechteck 31">
              <a:extLst>
                <a:ext uri="{FF2B5EF4-FFF2-40B4-BE49-F238E27FC236}">
                  <a16:creationId xmlns:a16="http://schemas.microsoft.com/office/drawing/2014/main" id="{41524DB5-5B1E-27FC-F49E-EB5E38DB8D7E}"/>
                </a:ext>
              </a:extLst>
            </p:cNvPr>
            <p:cNvSpPr/>
            <p:nvPr/>
          </p:nvSpPr>
          <p:spPr>
            <a:xfrm>
              <a:off x="6274751" y="1791077"/>
              <a:ext cx="2645848" cy="644491"/>
            </a:xfrm>
            <a:prstGeom prst="rect">
              <a:avLst/>
            </a:prstGeom>
            <a:solidFill>
              <a:srgbClr val="8FBB9D"/>
            </a:solidFill>
            <a:ln w="19050">
              <a:solidFill>
                <a:srgbClr val="8FBB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bg1"/>
                  </a:solidFill>
                  <a:latin typeface="+mj-lt"/>
                  <a:ea typeface="Gadugi" panose="020B0502040204020203" pitchFamily="34" charset="0"/>
                </a:rPr>
                <a:t>Nachhaltigkeit</a:t>
              </a:r>
            </a:p>
          </p:txBody>
        </p:sp>
        <p:sp>
          <p:nvSpPr>
            <p:cNvPr id="35" name="Rechteck 34">
              <a:extLst>
                <a:ext uri="{FF2B5EF4-FFF2-40B4-BE49-F238E27FC236}">
                  <a16:creationId xmlns:a16="http://schemas.microsoft.com/office/drawing/2014/main" id="{1730A1AC-1B4F-46DB-160B-9182E2197488}"/>
                </a:ext>
              </a:extLst>
            </p:cNvPr>
            <p:cNvSpPr/>
            <p:nvPr/>
          </p:nvSpPr>
          <p:spPr>
            <a:xfrm>
              <a:off x="6274750" y="2512463"/>
              <a:ext cx="2644603" cy="1327421"/>
            </a:xfrm>
            <a:prstGeom prst="rect">
              <a:avLst/>
            </a:prstGeom>
            <a:solidFill>
              <a:schemeClr val="bg1"/>
            </a:solidFill>
            <a:ln w="19050">
              <a:solidFill>
                <a:srgbClr val="8FBB9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1200" dirty="0">
                  <a:solidFill>
                    <a:schemeClr val="tx1"/>
                  </a:solidFill>
                  <a:latin typeface="+mj-lt"/>
                  <a:ea typeface="Gadugi" panose="020B0502040204020203" pitchFamily="34" charset="0"/>
                </a:rPr>
                <a:t>ökologisches und soziales Umfeld stärken und sichern</a:t>
              </a:r>
            </a:p>
            <a:p>
              <a:endParaRPr lang="de-DE" sz="1200" dirty="0">
                <a:solidFill>
                  <a:schemeClr val="tx1"/>
                </a:solidFill>
                <a:latin typeface="+mj-lt"/>
                <a:ea typeface="Gadugi" panose="020B0502040204020203" pitchFamily="34" charset="0"/>
              </a:endParaRPr>
            </a:p>
            <a:p>
              <a:r>
                <a:rPr lang="de-DE" sz="1000" dirty="0">
                  <a:solidFill>
                    <a:schemeClr val="tx1"/>
                  </a:solidFill>
                  <a:latin typeface="+mj-lt"/>
                  <a:ea typeface="Gadugi" panose="020B0502040204020203" pitchFamily="34" charset="0"/>
                </a:rPr>
                <a:t>Bsp.: Produkte sind frei von Mikroplastik und Gentechnik; Verpackung aus &gt;95 % Recyclingmaterial; Initiative „Menschen brauchen Menschen“; Zertifizierung durch Green Brands Austria; faire Löhne</a:t>
              </a:r>
            </a:p>
          </p:txBody>
        </p:sp>
      </p:grpSp>
      <p:pic>
        <p:nvPicPr>
          <p:cNvPr id="12" name="Grafik 11" descr="Laubbaum mit einfarbiger Füllung">
            <a:extLst>
              <a:ext uri="{FF2B5EF4-FFF2-40B4-BE49-F238E27FC236}">
                <a16:creationId xmlns:a16="http://schemas.microsoft.com/office/drawing/2014/main" id="{476306BE-CF72-88DE-D4DA-AAA3834689C5}"/>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8264910" y="4149639"/>
            <a:ext cx="583200" cy="583200"/>
          </a:xfrm>
          <a:prstGeom prst="rect">
            <a:avLst/>
          </a:prstGeom>
        </p:spPr>
      </p:pic>
    </p:spTree>
    <p:extLst>
      <p:ext uri="{BB962C8B-B14F-4D97-AF65-F5344CB8AC3E}">
        <p14:creationId xmlns:p14="http://schemas.microsoft.com/office/powerpoint/2010/main" val="188789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7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7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08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51D972-85EA-EED6-80A2-A15BE921C0F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3455550-48A6-FEC7-BACA-D6EE28DC06B2}"/>
              </a:ext>
            </a:extLst>
          </p:cNvPr>
          <p:cNvSpPr>
            <a:spLocks noGrp="1"/>
          </p:cNvSpPr>
          <p:nvPr>
            <p:ph type="ctrTitle"/>
          </p:nvPr>
        </p:nvSpPr>
        <p:spPr/>
        <p:txBody>
          <a:bodyPr/>
          <a:lstStyle/>
          <a:p>
            <a:r>
              <a:rPr lang="de-AT" dirty="0"/>
              <a:t>Teil C</a:t>
            </a:r>
          </a:p>
        </p:txBody>
      </p:sp>
      <p:sp>
        <p:nvSpPr>
          <p:cNvPr id="3" name="Untertitel 2">
            <a:extLst>
              <a:ext uri="{FF2B5EF4-FFF2-40B4-BE49-F238E27FC236}">
                <a16:creationId xmlns:a16="http://schemas.microsoft.com/office/drawing/2014/main" id="{D9DCFDFE-3308-FF16-E97F-1F16D483698D}"/>
              </a:ext>
            </a:extLst>
          </p:cNvPr>
          <p:cNvSpPr>
            <a:spLocks noGrp="1"/>
          </p:cNvSpPr>
          <p:nvPr>
            <p:ph type="subTitle" idx="1"/>
          </p:nvPr>
        </p:nvSpPr>
        <p:spPr/>
        <p:txBody>
          <a:bodyPr/>
          <a:lstStyle/>
          <a:p>
            <a:r>
              <a:rPr lang="de-AT" dirty="0"/>
              <a:t>Entrepreneurship &amp; Intrapreneurship</a:t>
            </a:r>
          </a:p>
          <a:p>
            <a:endParaRPr lang="de-AT" dirty="0"/>
          </a:p>
        </p:txBody>
      </p:sp>
    </p:spTree>
    <p:extLst>
      <p:ext uri="{BB962C8B-B14F-4D97-AF65-F5344CB8AC3E}">
        <p14:creationId xmlns:p14="http://schemas.microsoft.com/office/powerpoint/2010/main" val="29830618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a:xfrm>
            <a:off x="639387" y="723569"/>
            <a:ext cx="11552613" cy="1009651"/>
          </a:xfrm>
        </p:spPr>
        <p:txBody>
          <a:bodyPr>
            <a:normAutofit fontScale="90000"/>
          </a:bodyPr>
          <a:lstStyle/>
          <a:p>
            <a:r>
              <a:rPr lang="de-AT" dirty="0"/>
              <a:t>einige wichtige Eigenschaften von Entrepreneur:innen</a:t>
            </a:r>
          </a:p>
        </p:txBody>
      </p:sp>
      <p:sp>
        <p:nvSpPr>
          <p:cNvPr id="5" name="Foliennummernplatzhalter 4">
            <a:extLst>
              <a:ext uri="{FF2B5EF4-FFF2-40B4-BE49-F238E27FC236}">
                <a16:creationId xmlns:a16="http://schemas.microsoft.com/office/drawing/2014/main" id="{DA08FB7C-22B4-161D-7AA1-FE3A0DB77DDA}"/>
              </a:ext>
            </a:extLst>
          </p:cNvPr>
          <p:cNvSpPr>
            <a:spLocks noGrp="1"/>
          </p:cNvSpPr>
          <p:nvPr>
            <p:ph type="sldNum" sz="quarter" idx="12"/>
          </p:nvPr>
        </p:nvSpPr>
        <p:spPr>
          <a:xfrm>
            <a:off x="8635081" y="6603469"/>
            <a:ext cx="2743200" cy="365125"/>
          </a:xfrm>
        </p:spPr>
        <p:txBody>
          <a:bodyPr/>
          <a:lstStyle/>
          <a:p>
            <a:fld id="{4C23FFEC-42AF-4C5F-8FEB-D69D9B6A7C04}" type="slidenum">
              <a:rPr lang="de-AT" smtClean="0"/>
              <a:t>17</a:t>
            </a:fld>
            <a:endParaRPr lang="de-AT" dirty="0"/>
          </a:p>
        </p:txBody>
      </p:sp>
      <p:grpSp>
        <p:nvGrpSpPr>
          <p:cNvPr id="65" name="Gruppieren 64">
            <a:extLst>
              <a:ext uri="{FF2B5EF4-FFF2-40B4-BE49-F238E27FC236}">
                <a16:creationId xmlns:a16="http://schemas.microsoft.com/office/drawing/2014/main" id="{4741F56C-FBCC-B244-9E42-FC96DFB004E8}"/>
              </a:ext>
            </a:extLst>
          </p:cNvPr>
          <p:cNvGrpSpPr/>
          <p:nvPr/>
        </p:nvGrpSpPr>
        <p:grpSpPr>
          <a:xfrm>
            <a:off x="639387" y="1796410"/>
            <a:ext cx="1934679" cy="2013856"/>
            <a:chOff x="639387" y="1796410"/>
            <a:chExt cx="1934679" cy="2013856"/>
          </a:xfrm>
        </p:grpSpPr>
        <p:sp>
          <p:nvSpPr>
            <p:cNvPr id="30" name="Rechteck 29">
              <a:extLst>
                <a:ext uri="{FF2B5EF4-FFF2-40B4-BE49-F238E27FC236}">
                  <a16:creationId xmlns:a16="http://schemas.microsoft.com/office/drawing/2014/main" id="{94C53745-53CC-D6EC-3C69-2AAAD335EF3B}"/>
                </a:ext>
              </a:extLst>
            </p:cNvPr>
            <p:cNvSpPr/>
            <p:nvPr/>
          </p:nvSpPr>
          <p:spPr>
            <a:xfrm>
              <a:off x="774066" y="1903338"/>
              <a:ext cx="1800000" cy="1800000"/>
            </a:xfrm>
            <a:prstGeom prst="rect">
              <a:avLst/>
            </a:prstGeom>
            <a:solidFill>
              <a:srgbClr val="C2EFFA"/>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41" name="Rechteck 40">
              <a:extLst>
                <a:ext uri="{FF2B5EF4-FFF2-40B4-BE49-F238E27FC236}">
                  <a16:creationId xmlns:a16="http://schemas.microsoft.com/office/drawing/2014/main" id="{414D3E28-CB52-F4A3-D5AC-E8467693812E}"/>
                </a:ext>
              </a:extLst>
            </p:cNvPr>
            <p:cNvSpPr/>
            <p:nvPr/>
          </p:nvSpPr>
          <p:spPr>
            <a:xfrm>
              <a:off x="639387" y="2010266"/>
              <a:ext cx="1800000" cy="1800000"/>
            </a:xfrm>
            <a:custGeom>
              <a:avLst/>
              <a:gdLst>
                <a:gd name="connsiteX0" fmla="*/ 0 w 1800000"/>
                <a:gd name="connsiteY0" fmla="*/ 0 h 1800000"/>
                <a:gd name="connsiteX1" fmla="*/ 1800000 w 1800000"/>
                <a:gd name="connsiteY1" fmla="*/ 0 h 1800000"/>
                <a:gd name="connsiteX2" fmla="*/ 1800000 w 1800000"/>
                <a:gd name="connsiteY2" fmla="*/ 1800000 h 1800000"/>
                <a:gd name="connsiteX3" fmla="*/ 0 w 1800000"/>
                <a:gd name="connsiteY3" fmla="*/ 1800000 h 1800000"/>
                <a:gd name="connsiteX4" fmla="*/ 0 w 1800000"/>
                <a:gd name="connsiteY4" fmla="*/ 0 h 18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1800000" fill="none" extrusionOk="0">
                  <a:moveTo>
                    <a:pt x="0" y="0"/>
                  </a:moveTo>
                  <a:cubicBezTo>
                    <a:pt x="226982" y="104911"/>
                    <a:pt x="1511640" y="37115"/>
                    <a:pt x="1800000" y="0"/>
                  </a:cubicBezTo>
                  <a:cubicBezTo>
                    <a:pt x="1665039" y="250749"/>
                    <a:pt x="1857663" y="1301171"/>
                    <a:pt x="1800000" y="1800000"/>
                  </a:cubicBezTo>
                  <a:cubicBezTo>
                    <a:pt x="1381046" y="1950599"/>
                    <a:pt x="458355" y="1883240"/>
                    <a:pt x="0" y="1800000"/>
                  </a:cubicBezTo>
                  <a:cubicBezTo>
                    <a:pt x="157015" y="1264982"/>
                    <a:pt x="-28681" y="200575"/>
                    <a:pt x="0" y="0"/>
                  </a:cubicBezTo>
                  <a:close/>
                </a:path>
                <a:path w="1800000" h="1800000" stroke="0" extrusionOk="0">
                  <a:moveTo>
                    <a:pt x="0" y="0"/>
                  </a:moveTo>
                  <a:cubicBezTo>
                    <a:pt x="384657" y="-91236"/>
                    <a:pt x="1497344" y="-26732"/>
                    <a:pt x="1800000" y="0"/>
                  </a:cubicBezTo>
                  <a:cubicBezTo>
                    <a:pt x="1680915" y="653631"/>
                    <a:pt x="1675317" y="1125535"/>
                    <a:pt x="1800000" y="1800000"/>
                  </a:cubicBezTo>
                  <a:cubicBezTo>
                    <a:pt x="1518640" y="1788066"/>
                    <a:pt x="462921" y="1645711"/>
                    <a:pt x="0" y="1800000"/>
                  </a:cubicBezTo>
                  <a:cubicBezTo>
                    <a:pt x="-157863" y="1535003"/>
                    <a:pt x="6168" y="853574"/>
                    <a:pt x="0" y="0"/>
                  </a:cubicBezTo>
                  <a:close/>
                </a:path>
              </a:pathLst>
            </a:custGeom>
            <a:solidFill>
              <a:srgbClr val="E9F4F7"/>
            </a:solidFill>
            <a:ln>
              <a:solidFill>
                <a:srgbClr val="1096B6"/>
              </a:solidFill>
              <a:extLst>
                <a:ext uri="{C807C97D-BFC1-408E-A445-0C87EB9F89A2}">
                  <ask:lineSketchStyleProps xmlns:ask="http://schemas.microsoft.com/office/drawing/2018/sketchyshapes" sd="1594754756">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Kreativität</a:t>
              </a:r>
            </a:p>
          </p:txBody>
        </p:sp>
        <p:sp>
          <p:nvSpPr>
            <p:cNvPr id="58" name="Ellipse 57">
              <a:extLst>
                <a:ext uri="{FF2B5EF4-FFF2-40B4-BE49-F238E27FC236}">
                  <a16:creationId xmlns:a16="http://schemas.microsoft.com/office/drawing/2014/main" id="{9EFDDFB8-B2D5-59D2-93E0-003F8995E062}"/>
                </a:ext>
              </a:extLst>
            </p:cNvPr>
            <p:cNvSpPr/>
            <p:nvPr/>
          </p:nvSpPr>
          <p:spPr>
            <a:xfrm>
              <a:off x="1251387" y="1796410"/>
              <a:ext cx="576000" cy="576000"/>
            </a:xfrm>
            <a:prstGeom prst="ellipse">
              <a:avLst/>
            </a:prstGeom>
            <a:solidFill>
              <a:srgbClr val="1096B6"/>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grpSp>
      <p:grpSp>
        <p:nvGrpSpPr>
          <p:cNvPr id="66" name="Gruppieren 65">
            <a:extLst>
              <a:ext uri="{FF2B5EF4-FFF2-40B4-BE49-F238E27FC236}">
                <a16:creationId xmlns:a16="http://schemas.microsoft.com/office/drawing/2014/main" id="{7E1E2184-2C28-FEA6-FCF2-8CB7B6FB138E}"/>
              </a:ext>
            </a:extLst>
          </p:cNvPr>
          <p:cNvGrpSpPr/>
          <p:nvPr/>
        </p:nvGrpSpPr>
        <p:grpSpPr>
          <a:xfrm>
            <a:off x="3552155" y="1796410"/>
            <a:ext cx="1934679" cy="2013856"/>
            <a:chOff x="3552155" y="1796410"/>
            <a:chExt cx="1934679" cy="2013856"/>
          </a:xfrm>
        </p:grpSpPr>
        <p:sp>
          <p:nvSpPr>
            <p:cNvPr id="35" name="Rechteck 34">
              <a:extLst>
                <a:ext uri="{FF2B5EF4-FFF2-40B4-BE49-F238E27FC236}">
                  <a16:creationId xmlns:a16="http://schemas.microsoft.com/office/drawing/2014/main" id="{43EE1FD9-1524-456B-E3AD-E553F8C7C396}"/>
                </a:ext>
              </a:extLst>
            </p:cNvPr>
            <p:cNvSpPr/>
            <p:nvPr/>
          </p:nvSpPr>
          <p:spPr>
            <a:xfrm>
              <a:off x="3686834" y="1903338"/>
              <a:ext cx="1800000" cy="1800000"/>
            </a:xfrm>
            <a:prstGeom prst="rect">
              <a:avLst/>
            </a:prstGeom>
            <a:solidFill>
              <a:srgbClr val="C2EFFA"/>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42" name="Rechteck 41">
              <a:extLst>
                <a:ext uri="{FF2B5EF4-FFF2-40B4-BE49-F238E27FC236}">
                  <a16:creationId xmlns:a16="http://schemas.microsoft.com/office/drawing/2014/main" id="{53BF567C-AC3A-FC61-1122-F6B1E52ABB64}"/>
                </a:ext>
              </a:extLst>
            </p:cNvPr>
            <p:cNvSpPr/>
            <p:nvPr/>
          </p:nvSpPr>
          <p:spPr>
            <a:xfrm>
              <a:off x="3552155" y="2010266"/>
              <a:ext cx="1800000" cy="1800000"/>
            </a:xfrm>
            <a:custGeom>
              <a:avLst/>
              <a:gdLst>
                <a:gd name="connsiteX0" fmla="*/ 0 w 1800000"/>
                <a:gd name="connsiteY0" fmla="*/ 0 h 1800000"/>
                <a:gd name="connsiteX1" fmla="*/ 1800000 w 1800000"/>
                <a:gd name="connsiteY1" fmla="*/ 0 h 1800000"/>
                <a:gd name="connsiteX2" fmla="*/ 1800000 w 1800000"/>
                <a:gd name="connsiteY2" fmla="*/ 1800000 h 1800000"/>
                <a:gd name="connsiteX3" fmla="*/ 0 w 1800000"/>
                <a:gd name="connsiteY3" fmla="*/ 1800000 h 1800000"/>
                <a:gd name="connsiteX4" fmla="*/ 0 w 1800000"/>
                <a:gd name="connsiteY4" fmla="*/ 0 h 18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1800000" fill="none" extrusionOk="0">
                  <a:moveTo>
                    <a:pt x="0" y="0"/>
                  </a:moveTo>
                  <a:cubicBezTo>
                    <a:pt x="707568" y="20281"/>
                    <a:pt x="1342123" y="-108970"/>
                    <a:pt x="1800000" y="0"/>
                  </a:cubicBezTo>
                  <a:cubicBezTo>
                    <a:pt x="1925149" y="567033"/>
                    <a:pt x="1840210" y="997809"/>
                    <a:pt x="1800000" y="1800000"/>
                  </a:cubicBezTo>
                  <a:cubicBezTo>
                    <a:pt x="1610415" y="1854058"/>
                    <a:pt x="586619" y="1738976"/>
                    <a:pt x="0" y="1800000"/>
                  </a:cubicBezTo>
                  <a:cubicBezTo>
                    <a:pt x="81731" y="1286681"/>
                    <a:pt x="22576" y="320244"/>
                    <a:pt x="0" y="0"/>
                  </a:cubicBezTo>
                  <a:close/>
                </a:path>
                <a:path w="1800000" h="1800000" stroke="0" extrusionOk="0">
                  <a:moveTo>
                    <a:pt x="0" y="0"/>
                  </a:moveTo>
                  <a:cubicBezTo>
                    <a:pt x="276081" y="105698"/>
                    <a:pt x="1125098" y="110782"/>
                    <a:pt x="1800000" y="0"/>
                  </a:cubicBezTo>
                  <a:cubicBezTo>
                    <a:pt x="1704211" y="246373"/>
                    <a:pt x="1657558" y="943450"/>
                    <a:pt x="1800000" y="1800000"/>
                  </a:cubicBezTo>
                  <a:cubicBezTo>
                    <a:pt x="919692" y="1830682"/>
                    <a:pt x="244699" y="1878511"/>
                    <a:pt x="0" y="1800000"/>
                  </a:cubicBezTo>
                  <a:cubicBezTo>
                    <a:pt x="-3524" y="986929"/>
                    <a:pt x="-19249" y="530554"/>
                    <a:pt x="0" y="0"/>
                  </a:cubicBezTo>
                  <a:close/>
                </a:path>
              </a:pathLst>
            </a:custGeom>
            <a:solidFill>
              <a:srgbClr val="E9F4F7"/>
            </a:solidFill>
            <a:ln>
              <a:solidFill>
                <a:srgbClr val="1096B6"/>
              </a:solidFill>
              <a:extLst>
                <a:ext uri="{C807C97D-BFC1-408E-A445-0C87EB9F89A2}">
                  <ask:lineSketchStyleProps xmlns:ask="http://schemas.microsoft.com/office/drawing/2018/sketchyshapes" sd="4199626170">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Durchsetzungs-vermögen</a:t>
              </a:r>
            </a:p>
          </p:txBody>
        </p:sp>
        <p:sp>
          <p:nvSpPr>
            <p:cNvPr id="59" name="Ellipse 58">
              <a:extLst>
                <a:ext uri="{FF2B5EF4-FFF2-40B4-BE49-F238E27FC236}">
                  <a16:creationId xmlns:a16="http://schemas.microsoft.com/office/drawing/2014/main" id="{CF7B5534-C6BB-B4FE-42B2-D4628A2B4C8E}"/>
                </a:ext>
              </a:extLst>
            </p:cNvPr>
            <p:cNvSpPr/>
            <p:nvPr/>
          </p:nvSpPr>
          <p:spPr>
            <a:xfrm>
              <a:off x="4164155" y="1796410"/>
              <a:ext cx="576000" cy="576000"/>
            </a:xfrm>
            <a:prstGeom prst="ellipse">
              <a:avLst/>
            </a:prstGeom>
            <a:solidFill>
              <a:srgbClr val="1096B6"/>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grpSp>
      <p:grpSp>
        <p:nvGrpSpPr>
          <p:cNvPr id="67" name="Gruppieren 66">
            <a:extLst>
              <a:ext uri="{FF2B5EF4-FFF2-40B4-BE49-F238E27FC236}">
                <a16:creationId xmlns:a16="http://schemas.microsoft.com/office/drawing/2014/main" id="{EAC112FE-4104-146F-9AE0-80086AC810DD}"/>
              </a:ext>
            </a:extLst>
          </p:cNvPr>
          <p:cNvGrpSpPr/>
          <p:nvPr/>
        </p:nvGrpSpPr>
        <p:grpSpPr>
          <a:xfrm>
            <a:off x="6485638" y="1796410"/>
            <a:ext cx="1934679" cy="2013856"/>
            <a:chOff x="6485638" y="1796410"/>
            <a:chExt cx="1934679" cy="2013856"/>
          </a:xfrm>
        </p:grpSpPr>
        <p:sp>
          <p:nvSpPr>
            <p:cNvPr id="37" name="Rechteck 36">
              <a:extLst>
                <a:ext uri="{FF2B5EF4-FFF2-40B4-BE49-F238E27FC236}">
                  <a16:creationId xmlns:a16="http://schemas.microsoft.com/office/drawing/2014/main" id="{E0A8EE7B-4876-9688-D0CB-E25C2460987C}"/>
                </a:ext>
              </a:extLst>
            </p:cNvPr>
            <p:cNvSpPr/>
            <p:nvPr/>
          </p:nvSpPr>
          <p:spPr>
            <a:xfrm>
              <a:off x="6620317" y="1903338"/>
              <a:ext cx="1800000" cy="1800000"/>
            </a:xfrm>
            <a:prstGeom prst="rect">
              <a:avLst/>
            </a:prstGeom>
            <a:solidFill>
              <a:srgbClr val="C2EFFA"/>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43" name="Rechteck 42">
              <a:extLst>
                <a:ext uri="{FF2B5EF4-FFF2-40B4-BE49-F238E27FC236}">
                  <a16:creationId xmlns:a16="http://schemas.microsoft.com/office/drawing/2014/main" id="{3B79F182-9F03-8CC3-8EB9-903275C233AD}"/>
                </a:ext>
              </a:extLst>
            </p:cNvPr>
            <p:cNvSpPr/>
            <p:nvPr/>
          </p:nvSpPr>
          <p:spPr>
            <a:xfrm>
              <a:off x="6485638" y="2010266"/>
              <a:ext cx="1800000" cy="1800000"/>
            </a:xfrm>
            <a:custGeom>
              <a:avLst/>
              <a:gdLst>
                <a:gd name="connsiteX0" fmla="*/ 0 w 1800000"/>
                <a:gd name="connsiteY0" fmla="*/ 0 h 1800000"/>
                <a:gd name="connsiteX1" fmla="*/ 1800000 w 1800000"/>
                <a:gd name="connsiteY1" fmla="*/ 0 h 1800000"/>
                <a:gd name="connsiteX2" fmla="*/ 1800000 w 1800000"/>
                <a:gd name="connsiteY2" fmla="*/ 1800000 h 1800000"/>
                <a:gd name="connsiteX3" fmla="*/ 0 w 1800000"/>
                <a:gd name="connsiteY3" fmla="*/ 1800000 h 1800000"/>
                <a:gd name="connsiteX4" fmla="*/ 0 w 1800000"/>
                <a:gd name="connsiteY4" fmla="*/ 0 h 18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1800000" fill="none" extrusionOk="0">
                  <a:moveTo>
                    <a:pt x="0" y="0"/>
                  </a:moveTo>
                  <a:cubicBezTo>
                    <a:pt x="657865" y="-152719"/>
                    <a:pt x="1357586" y="-110761"/>
                    <a:pt x="1800000" y="0"/>
                  </a:cubicBezTo>
                  <a:cubicBezTo>
                    <a:pt x="1866233" y="808102"/>
                    <a:pt x="1647572" y="1265013"/>
                    <a:pt x="1800000" y="1800000"/>
                  </a:cubicBezTo>
                  <a:cubicBezTo>
                    <a:pt x="1569376" y="1891115"/>
                    <a:pt x="733565" y="1678840"/>
                    <a:pt x="0" y="1800000"/>
                  </a:cubicBezTo>
                  <a:cubicBezTo>
                    <a:pt x="135169" y="1403992"/>
                    <a:pt x="-147019" y="801542"/>
                    <a:pt x="0" y="0"/>
                  </a:cubicBezTo>
                  <a:close/>
                </a:path>
                <a:path w="1800000" h="1800000" stroke="0" extrusionOk="0">
                  <a:moveTo>
                    <a:pt x="0" y="0"/>
                  </a:moveTo>
                  <a:cubicBezTo>
                    <a:pt x="577824" y="-72521"/>
                    <a:pt x="1542042" y="-117999"/>
                    <a:pt x="1800000" y="0"/>
                  </a:cubicBezTo>
                  <a:cubicBezTo>
                    <a:pt x="1718181" y="733414"/>
                    <a:pt x="1649509" y="918096"/>
                    <a:pt x="1800000" y="1800000"/>
                  </a:cubicBezTo>
                  <a:cubicBezTo>
                    <a:pt x="1100282" y="1785115"/>
                    <a:pt x="726623" y="1825950"/>
                    <a:pt x="0" y="1800000"/>
                  </a:cubicBezTo>
                  <a:cubicBezTo>
                    <a:pt x="156054" y="994178"/>
                    <a:pt x="38740" y="548923"/>
                    <a:pt x="0" y="0"/>
                  </a:cubicBezTo>
                  <a:close/>
                </a:path>
              </a:pathLst>
            </a:custGeom>
            <a:solidFill>
              <a:srgbClr val="E9F4F7"/>
            </a:solidFill>
            <a:ln>
              <a:solidFill>
                <a:srgbClr val="1096B6"/>
              </a:solidFill>
              <a:extLst>
                <a:ext uri="{C807C97D-BFC1-408E-A445-0C87EB9F89A2}">
                  <ask:lineSketchStyleProps xmlns:ask="http://schemas.microsoft.com/office/drawing/2018/sketchyshapes" sd="1600316110">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Durchhalte-vermögen</a:t>
              </a:r>
            </a:p>
          </p:txBody>
        </p:sp>
        <p:sp>
          <p:nvSpPr>
            <p:cNvPr id="60" name="Ellipse 59">
              <a:extLst>
                <a:ext uri="{FF2B5EF4-FFF2-40B4-BE49-F238E27FC236}">
                  <a16:creationId xmlns:a16="http://schemas.microsoft.com/office/drawing/2014/main" id="{3B907EF3-302F-0A48-AD06-4897F6D40BDC}"/>
                </a:ext>
              </a:extLst>
            </p:cNvPr>
            <p:cNvSpPr/>
            <p:nvPr/>
          </p:nvSpPr>
          <p:spPr>
            <a:xfrm>
              <a:off x="7076923" y="1796410"/>
              <a:ext cx="576000" cy="576000"/>
            </a:xfrm>
            <a:prstGeom prst="ellipse">
              <a:avLst/>
            </a:prstGeom>
            <a:solidFill>
              <a:srgbClr val="1096B6"/>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grpSp>
      <p:grpSp>
        <p:nvGrpSpPr>
          <p:cNvPr id="68" name="Gruppieren 67">
            <a:extLst>
              <a:ext uri="{FF2B5EF4-FFF2-40B4-BE49-F238E27FC236}">
                <a16:creationId xmlns:a16="http://schemas.microsoft.com/office/drawing/2014/main" id="{F6705C8F-AD86-B741-4B6E-93734D716202}"/>
              </a:ext>
            </a:extLst>
          </p:cNvPr>
          <p:cNvGrpSpPr/>
          <p:nvPr/>
        </p:nvGrpSpPr>
        <p:grpSpPr>
          <a:xfrm>
            <a:off x="9419121" y="1796410"/>
            <a:ext cx="1934679" cy="2013856"/>
            <a:chOff x="9419121" y="1796410"/>
            <a:chExt cx="1934679" cy="2013856"/>
          </a:xfrm>
        </p:grpSpPr>
        <p:sp>
          <p:nvSpPr>
            <p:cNvPr id="38" name="Rechteck 37">
              <a:extLst>
                <a:ext uri="{FF2B5EF4-FFF2-40B4-BE49-F238E27FC236}">
                  <a16:creationId xmlns:a16="http://schemas.microsoft.com/office/drawing/2014/main" id="{13916486-509B-99EE-FDD9-2D8D45E0E84F}"/>
                </a:ext>
              </a:extLst>
            </p:cNvPr>
            <p:cNvSpPr/>
            <p:nvPr/>
          </p:nvSpPr>
          <p:spPr>
            <a:xfrm>
              <a:off x="9553800" y="1903338"/>
              <a:ext cx="1800000" cy="1800000"/>
            </a:xfrm>
            <a:prstGeom prst="rect">
              <a:avLst/>
            </a:prstGeom>
            <a:solidFill>
              <a:srgbClr val="C2EFFA"/>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44" name="Rechteck 43">
              <a:extLst>
                <a:ext uri="{FF2B5EF4-FFF2-40B4-BE49-F238E27FC236}">
                  <a16:creationId xmlns:a16="http://schemas.microsoft.com/office/drawing/2014/main" id="{5F8A1CE4-79EB-9098-4C95-7F679F3AA540}"/>
                </a:ext>
              </a:extLst>
            </p:cNvPr>
            <p:cNvSpPr/>
            <p:nvPr/>
          </p:nvSpPr>
          <p:spPr>
            <a:xfrm>
              <a:off x="9419121" y="2010266"/>
              <a:ext cx="1800000" cy="1800000"/>
            </a:xfrm>
            <a:custGeom>
              <a:avLst/>
              <a:gdLst>
                <a:gd name="connsiteX0" fmla="*/ 0 w 1800000"/>
                <a:gd name="connsiteY0" fmla="*/ 0 h 1800000"/>
                <a:gd name="connsiteX1" fmla="*/ 1800000 w 1800000"/>
                <a:gd name="connsiteY1" fmla="*/ 0 h 1800000"/>
                <a:gd name="connsiteX2" fmla="*/ 1800000 w 1800000"/>
                <a:gd name="connsiteY2" fmla="*/ 1800000 h 1800000"/>
                <a:gd name="connsiteX3" fmla="*/ 0 w 1800000"/>
                <a:gd name="connsiteY3" fmla="*/ 1800000 h 1800000"/>
                <a:gd name="connsiteX4" fmla="*/ 0 w 1800000"/>
                <a:gd name="connsiteY4" fmla="*/ 0 h 18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1800000" fill="none" extrusionOk="0">
                  <a:moveTo>
                    <a:pt x="0" y="0"/>
                  </a:moveTo>
                  <a:cubicBezTo>
                    <a:pt x="705759" y="-150416"/>
                    <a:pt x="1279625" y="-8172"/>
                    <a:pt x="1800000" y="0"/>
                  </a:cubicBezTo>
                  <a:cubicBezTo>
                    <a:pt x="1923573" y="380822"/>
                    <a:pt x="1753638" y="1241344"/>
                    <a:pt x="1800000" y="1800000"/>
                  </a:cubicBezTo>
                  <a:cubicBezTo>
                    <a:pt x="1215366" y="1868465"/>
                    <a:pt x="195660" y="1760298"/>
                    <a:pt x="0" y="1800000"/>
                  </a:cubicBezTo>
                  <a:cubicBezTo>
                    <a:pt x="-105163" y="1561584"/>
                    <a:pt x="-67217" y="891794"/>
                    <a:pt x="0" y="0"/>
                  </a:cubicBezTo>
                  <a:close/>
                </a:path>
                <a:path w="1800000" h="1800000" stroke="0" extrusionOk="0">
                  <a:moveTo>
                    <a:pt x="0" y="0"/>
                  </a:moveTo>
                  <a:cubicBezTo>
                    <a:pt x="880756" y="99140"/>
                    <a:pt x="1024477" y="-31564"/>
                    <a:pt x="1800000" y="0"/>
                  </a:cubicBezTo>
                  <a:cubicBezTo>
                    <a:pt x="1700737" y="375435"/>
                    <a:pt x="1700142" y="1472684"/>
                    <a:pt x="1800000" y="1800000"/>
                  </a:cubicBezTo>
                  <a:cubicBezTo>
                    <a:pt x="1320012" y="1785401"/>
                    <a:pt x="252842" y="1714941"/>
                    <a:pt x="0" y="1800000"/>
                  </a:cubicBezTo>
                  <a:cubicBezTo>
                    <a:pt x="-116738" y="1328862"/>
                    <a:pt x="-56248" y="880480"/>
                    <a:pt x="0" y="0"/>
                  </a:cubicBezTo>
                  <a:close/>
                </a:path>
              </a:pathLst>
            </a:custGeom>
            <a:solidFill>
              <a:srgbClr val="E9F4F7"/>
            </a:solidFill>
            <a:ln>
              <a:solidFill>
                <a:srgbClr val="1096B6"/>
              </a:solidFill>
              <a:extLst>
                <a:ext uri="{C807C97D-BFC1-408E-A445-0C87EB9F89A2}">
                  <ask:lineSketchStyleProps xmlns:ask="http://schemas.microsoft.com/office/drawing/2018/sketchyshapes" sd="1940313332">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Leistungs-</a:t>
              </a:r>
            </a:p>
            <a:p>
              <a:pPr algn="ctr"/>
              <a:r>
                <a:rPr lang="de-AT" dirty="0" err="1">
                  <a:solidFill>
                    <a:schemeClr val="tx1"/>
                  </a:solidFill>
                </a:rPr>
                <a:t>bereitschaft</a:t>
              </a:r>
              <a:endParaRPr lang="de-AT" dirty="0">
                <a:solidFill>
                  <a:schemeClr val="tx1"/>
                </a:solidFill>
              </a:endParaRPr>
            </a:p>
          </p:txBody>
        </p:sp>
        <p:sp>
          <p:nvSpPr>
            <p:cNvPr id="61" name="Ellipse 60">
              <a:extLst>
                <a:ext uri="{FF2B5EF4-FFF2-40B4-BE49-F238E27FC236}">
                  <a16:creationId xmlns:a16="http://schemas.microsoft.com/office/drawing/2014/main" id="{E21BE31B-D849-7B9D-70B1-8EEB025D4A11}"/>
                </a:ext>
              </a:extLst>
            </p:cNvPr>
            <p:cNvSpPr/>
            <p:nvPr/>
          </p:nvSpPr>
          <p:spPr>
            <a:xfrm>
              <a:off x="10031121" y="1796410"/>
              <a:ext cx="576000" cy="576000"/>
            </a:xfrm>
            <a:prstGeom prst="ellipse">
              <a:avLst/>
            </a:prstGeom>
            <a:solidFill>
              <a:srgbClr val="1096B6"/>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grpSp>
      <p:grpSp>
        <p:nvGrpSpPr>
          <p:cNvPr id="69" name="Gruppieren 68">
            <a:extLst>
              <a:ext uri="{FF2B5EF4-FFF2-40B4-BE49-F238E27FC236}">
                <a16:creationId xmlns:a16="http://schemas.microsoft.com/office/drawing/2014/main" id="{6F2DC9D6-7D08-4606-E3DA-A00F845FC2FA}"/>
              </a:ext>
            </a:extLst>
          </p:cNvPr>
          <p:cNvGrpSpPr/>
          <p:nvPr/>
        </p:nvGrpSpPr>
        <p:grpSpPr>
          <a:xfrm>
            <a:off x="2290542" y="4116210"/>
            <a:ext cx="1973326" cy="2060753"/>
            <a:chOff x="2290542" y="4116210"/>
            <a:chExt cx="1973326" cy="2060753"/>
          </a:xfrm>
        </p:grpSpPr>
        <p:sp>
          <p:nvSpPr>
            <p:cNvPr id="45" name="Rechteck 44">
              <a:extLst>
                <a:ext uri="{FF2B5EF4-FFF2-40B4-BE49-F238E27FC236}">
                  <a16:creationId xmlns:a16="http://schemas.microsoft.com/office/drawing/2014/main" id="{622001A7-D5CA-16DB-6457-92643D69554E}"/>
                </a:ext>
              </a:extLst>
            </p:cNvPr>
            <p:cNvSpPr/>
            <p:nvPr/>
          </p:nvSpPr>
          <p:spPr>
            <a:xfrm>
              <a:off x="2463868" y="4270035"/>
              <a:ext cx="1800000" cy="1800000"/>
            </a:xfrm>
            <a:prstGeom prst="rect">
              <a:avLst/>
            </a:prstGeom>
            <a:solidFill>
              <a:srgbClr val="C2EFFA"/>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31" name="Rechteck 30">
              <a:extLst>
                <a:ext uri="{FF2B5EF4-FFF2-40B4-BE49-F238E27FC236}">
                  <a16:creationId xmlns:a16="http://schemas.microsoft.com/office/drawing/2014/main" id="{09F9838B-677F-A489-F9F2-14FE078CE02C}"/>
                </a:ext>
              </a:extLst>
            </p:cNvPr>
            <p:cNvSpPr/>
            <p:nvPr/>
          </p:nvSpPr>
          <p:spPr>
            <a:xfrm>
              <a:off x="2290542" y="4376963"/>
              <a:ext cx="1800000" cy="1800000"/>
            </a:xfrm>
            <a:custGeom>
              <a:avLst/>
              <a:gdLst>
                <a:gd name="connsiteX0" fmla="*/ 0 w 1800000"/>
                <a:gd name="connsiteY0" fmla="*/ 0 h 1800000"/>
                <a:gd name="connsiteX1" fmla="*/ 1800000 w 1800000"/>
                <a:gd name="connsiteY1" fmla="*/ 0 h 1800000"/>
                <a:gd name="connsiteX2" fmla="*/ 1800000 w 1800000"/>
                <a:gd name="connsiteY2" fmla="*/ 1800000 h 1800000"/>
                <a:gd name="connsiteX3" fmla="*/ 0 w 1800000"/>
                <a:gd name="connsiteY3" fmla="*/ 1800000 h 1800000"/>
                <a:gd name="connsiteX4" fmla="*/ 0 w 1800000"/>
                <a:gd name="connsiteY4" fmla="*/ 0 h 18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1800000" fill="none" extrusionOk="0">
                  <a:moveTo>
                    <a:pt x="0" y="0"/>
                  </a:moveTo>
                  <a:cubicBezTo>
                    <a:pt x="598542" y="-115402"/>
                    <a:pt x="1105676" y="-71843"/>
                    <a:pt x="1800000" y="0"/>
                  </a:cubicBezTo>
                  <a:cubicBezTo>
                    <a:pt x="1708020" y="511311"/>
                    <a:pt x="1723471" y="1322704"/>
                    <a:pt x="1800000" y="1800000"/>
                  </a:cubicBezTo>
                  <a:cubicBezTo>
                    <a:pt x="1298316" y="1827816"/>
                    <a:pt x="620140" y="1766161"/>
                    <a:pt x="0" y="1800000"/>
                  </a:cubicBezTo>
                  <a:cubicBezTo>
                    <a:pt x="148016" y="1550722"/>
                    <a:pt x="-37543" y="451926"/>
                    <a:pt x="0" y="0"/>
                  </a:cubicBezTo>
                  <a:close/>
                </a:path>
                <a:path w="1800000" h="1800000" stroke="0" extrusionOk="0">
                  <a:moveTo>
                    <a:pt x="0" y="0"/>
                  </a:moveTo>
                  <a:cubicBezTo>
                    <a:pt x="491707" y="-93325"/>
                    <a:pt x="1386918" y="-64699"/>
                    <a:pt x="1800000" y="0"/>
                  </a:cubicBezTo>
                  <a:cubicBezTo>
                    <a:pt x="1889620" y="684304"/>
                    <a:pt x="1957323" y="1589334"/>
                    <a:pt x="1800000" y="1800000"/>
                  </a:cubicBezTo>
                  <a:cubicBezTo>
                    <a:pt x="1479321" y="1831758"/>
                    <a:pt x="655059" y="1800261"/>
                    <a:pt x="0" y="1800000"/>
                  </a:cubicBezTo>
                  <a:cubicBezTo>
                    <a:pt x="-148224" y="1440168"/>
                    <a:pt x="53188" y="775756"/>
                    <a:pt x="0" y="0"/>
                  </a:cubicBezTo>
                  <a:close/>
                </a:path>
              </a:pathLst>
            </a:custGeom>
            <a:solidFill>
              <a:srgbClr val="E9F4F7"/>
            </a:solidFill>
            <a:ln>
              <a:solidFill>
                <a:srgbClr val="1096B6"/>
              </a:solidFill>
              <a:extLst>
                <a:ext uri="{C807C97D-BFC1-408E-A445-0C87EB9F89A2}">
                  <ask:lineSketchStyleProps xmlns:ask="http://schemas.microsoft.com/office/drawing/2018/sketchyshapes" sd="2311155489">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Flexibilität</a:t>
              </a:r>
            </a:p>
          </p:txBody>
        </p:sp>
        <p:sp>
          <p:nvSpPr>
            <p:cNvPr id="62" name="Ellipse 61">
              <a:extLst>
                <a:ext uri="{FF2B5EF4-FFF2-40B4-BE49-F238E27FC236}">
                  <a16:creationId xmlns:a16="http://schemas.microsoft.com/office/drawing/2014/main" id="{08D9FF79-21EF-80E2-1C94-A6F58F155A3D}"/>
                </a:ext>
              </a:extLst>
            </p:cNvPr>
            <p:cNvSpPr/>
            <p:nvPr/>
          </p:nvSpPr>
          <p:spPr>
            <a:xfrm>
              <a:off x="2891792" y="4116210"/>
              <a:ext cx="576000" cy="576000"/>
            </a:xfrm>
            <a:prstGeom prst="ellipse">
              <a:avLst/>
            </a:prstGeom>
            <a:solidFill>
              <a:srgbClr val="1096B6"/>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grpSp>
      <p:grpSp>
        <p:nvGrpSpPr>
          <p:cNvPr id="70" name="Gruppieren 69">
            <a:extLst>
              <a:ext uri="{FF2B5EF4-FFF2-40B4-BE49-F238E27FC236}">
                <a16:creationId xmlns:a16="http://schemas.microsoft.com/office/drawing/2014/main" id="{83DDBB8D-1F4C-66AE-7BDC-04B10788860C}"/>
              </a:ext>
            </a:extLst>
          </p:cNvPr>
          <p:cNvGrpSpPr/>
          <p:nvPr/>
        </p:nvGrpSpPr>
        <p:grpSpPr>
          <a:xfrm>
            <a:off x="5196000" y="4116210"/>
            <a:ext cx="1973326" cy="2060753"/>
            <a:chOff x="5196000" y="4116210"/>
            <a:chExt cx="1973326" cy="2060753"/>
          </a:xfrm>
        </p:grpSpPr>
        <p:sp>
          <p:nvSpPr>
            <p:cNvPr id="46" name="Rechteck 45">
              <a:extLst>
                <a:ext uri="{FF2B5EF4-FFF2-40B4-BE49-F238E27FC236}">
                  <a16:creationId xmlns:a16="http://schemas.microsoft.com/office/drawing/2014/main" id="{59A0C78B-C865-CC8A-85C6-AA9EE5137E24}"/>
                </a:ext>
              </a:extLst>
            </p:cNvPr>
            <p:cNvSpPr/>
            <p:nvPr/>
          </p:nvSpPr>
          <p:spPr>
            <a:xfrm>
              <a:off x="5369326" y="4270035"/>
              <a:ext cx="1800000" cy="1800000"/>
            </a:xfrm>
            <a:prstGeom prst="rect">
              <a:avLst/>
            </a:prstGeom>
            <a:solidFill>
              <a:srgbClr val="C2EFFA"/>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39" name="Rechteck 38">
              <a:extLst>
                <a:ext uri="{FF2B5EF4-FFF2-40B4-BE49-F238E27FC236}">
                  <a16:creationId xmlns:a16="http://schemas.microsoft.com/office/drawing/2014/main" id="{8D7816E4-3519-C74F-1545-D5620C7CB060}"/>
                </a:ext>
              </a:extLst>
            </p:cNvPr>
            <p:cNvSpPr/>
            <p:nvPr/>
          </p:nvSpPr>
          <p:spPr>
            <a:xfrm>
              <a:off x="5196000" y="4376963"/>
              <a:ext cx="1800000" cy="1800000"/>
            </a:xfrm>
            <a:custGeom>
              <a:avLst/>
              <a:gdLst>
                <a:gd name="connsiteX0" fmla="*/ 0 w 1800000"/>
                <a:gd name="connsiteY0" fmla="*/ 0 h 1800000"/>
                <a:gd name="connsiteX1" fmla="*/ 1800000 w 1800000"/>
                <a:gd name="connsiteY1" fmla="*/ 0 h 1800000"/>
                <a:gd name="connsiteX2" fmla="*/ 1800000 w 1800000"/>
                <a:gd name="connsiteY2" fmla="*/ 1800000 h 1800000"/>
                <a:gd name="connsiteX3" fmla="*/ 0 w 1800000"/>
                <a:gd name="connsiteY3" fmla="*/ 1800000 h 1800000"/>
                <a:gd name="connsiteX4" fmla="*/ 0 w 1800000"/>
                <a:gd name="connsiteY4" fmla="*/ 0 h 18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1800000" fill="none" extrusionOk="0">
                  <a:moveTo>
                    <a:pt x="0" y="0"/>
                  </a:moveTo>
                  <a:cubicBezTo>
                    <a:pt x="526174" y="-125374"/>
                    <a:pt x="1172505" y="-72186"/>
                    <a:pt x="1800000" y="0"/>
                  </a:cubicBezTo>
                  <a:cubicBezTo>
                    <a:pt x="1646130" y="191812"/>
                    <a:pt x="1802445" y="991723"/>
                    <a:pt x="1800000" y="1800000"/>
                  </a:cubicBezTo>
                  <a:cubicBezTo>
                    <a:pt x="1420769" y="1865398"/>
                    <a:pt x="539728" y="1638252"/>
                    <a:pt x="0" y="1800000"/>
                  </a:cubicBezTo>
                  <a:cubicBezTo>
                    <a:pt x="18352" y="1153773"/>
                    <a:pt x="-77195" y="229046"/>
                    <a:pt x="0" y="0"/>
                  </a:cubicBezTo>
                  <a:close/>
                </a:path>
                <a:path w="1800000" h="1800000" stroke="0" extrusionOk="0">
                  <a:moveTo>
                    <a:pt x="0" y="0"/>
                  </a:moveTo>
                  <a:cubicBezTo>
                    <a:pt x="304907" y="-58391"/>
                    <a:pt x="1150321" y="53735"/>
                    <a:pt x="1800000" y="0"/>
                  </a:cubicBezTo>
                  <a:cubicBezTo>
                    <a:pt x="1782189" y="186005"/>
                    <a:pt x="1736370" y="1155139"/>
                    <a:pt x="1800000" y="1800000"/>
                  </a:cubicBezTo>
                  <a:cubicBezTo>
                    <a:pt x="1218979" y="1784445"/>
                    <a:pt x="411808" y="1724088"/>
                    <a:pt x="0" y="1800000"/>
                  </a:cubicBezTo>
                  <a:cubicBezTo>
                    <a:pt x="109558" y="1440082"/>
                    <a:pt x="112693" y="381382"/>
                    <a:pt x="0" y="0"/>
                  </a:cubicBezTo>
                  <a:close/>
                </a:path>
              </a:pathLst>
            </a:custGeom>
            <a:solidFill>
              <a:srgbClr val="E9F4F7"/>
            </a:solidFill>
            <a:ln>
              <a:solidFill>
                <a:srgbClr val="1096B6"/>
              </a:solidFill>
              <a:extLst>
                <a:ext uri="{C807C97D-BFC1-408E-A445-0C87EB9F89A2}">
                  <ask:lineSketchStyleProps xmlns:ask="http://schemas.microsoft.com/office/drawing/2018/sketchyshapes" sd="1863973528">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Risiko-bewusstsein</a:t>
              </a:r>
            </a:p>
          </p:txBody>
        </p:sp>
        <p:sp>
          <p:nvSpPr>
            <p:cNvPr id="63" name="Ellipse 62">
              <a:extLst>
                <a:ext uri="{FF2B5EF4-FFF2-40B4-BE49-F238E27FC236}">
                  <a16:creationId xmlns:a16="http://schemas.microsoft.com/office/drawing/2014/main" id="{EDFA41FD-D735-67BB-1458-7F77416D7D4B}"/>
                </a:ext>
              </a:extLst>
            </p:cNvPr>
            <p:cNvSpPr/>
            <p:nvPr/>
          </p:nvSpPr>
          <p:spPr>
            <a:xfrm>
              <a:off x="5804560" y="4116210"/>
              <a:ext cx="576000" cy="576000"/>
            </a:xfrm>
            <a:prstGeom prst="ellipse">
              <a:avLst/>
            </a:prstGeom>
            <a:solidFill>
              <a:srgbClr val="1096B6"/>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grpSp>
      <p:grpSp>
        <p:nvGrpSpPr>
          <p:cNvPr id="71" name="Gruppieren 70">
            <a:extLst>
              <a:ext uri="{FF2B5EF4-FFF2-40B4-BE49-F238E27FC236}">
                <a16:creationId xmlns:a16="http://schemas.microsoft.com/office/drawing/2014/main" id="{B26659C9-5A1C-923D-131B-4408B308E690}"/>
              </a:ext>
            </a:extLst>
          </p:cNvPr>
          <p:cNvGrpSpPr/>
          <p:nvPr/>
        </p:nvGrpSpPr>
        <p:grpSpPr>
          <a:xfrm>
            <a:off x="8101459" y="4116210"/>
            <a:ext cx="1973326" cy="2060753"/>
            <a:chOff x="8101459" y="4116210"/>
            <a:chExt cx="1973326" cy="2060753"/>
          </a:xfrm>
        </p:grpSpPr>
        <p:sp>
          <p:nvSpPr>
            <p:cNvPr id="47" name="Rechteck 46">
              <a:extLst>
                <a:ext uri="{FF2B5EF4-FFF2-40B4-BE49-F238E27FC236}">
                  <a16:creationId xmlns:a16="http://schemas.microsoft.com/office/drawing/2014/main" id="{E24EFA66-DB0E-64B6-A89D-975BFF9D2013}"/>
                </a:ext>
              </a:extLst>
            </p:cNvPr>
            <p:cNvSpPr/>
            <p:nvPr/>
          </p:nvSpPr>
          <p:spPr>
            <a:xfrm>
              <a:off x="8274785" y="4270035"/>
              <a:ext cx="1800000" cy="1800000"/>
            </a:xfrm>
            <a:prstGeom prst="rect">
              <a:avLst/>
            </a:prstGeom>
            <a:solidFill>
              <a:srgbClr val="C2EFFA"/>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40" name="Rechteck 39">
              <a:extLst>
                <a:ext uri="{FF2B5EF4-FFF2-40B4-BE49-F238E27FC236}">
                  <a16:creationId xmlns:a16="http://schemas.microsoft.com/office/drawing/2014/main" id="{9045D82A-FCAC-0C47-DD52-AD1C703BEAEE}"/>
                </a:ext>
              </a:extLst>
            </p:cNvPr>
            <p:cNvSpPr/>
            <p:nvPr/>
          </p:nvSpPr>
          <p:spPr>
            <a:xfrm>
              <a:off x="8101459" y="4376963"/>
              <a:ext cx="1800000" cy="1800000"/>
            </a:xfrm>
            <a:custGeom>
              <a:avLst/>
              <a:gdLst>
                <a:gd name="connsiteX0" fmla="*/ 0 w 1800000"/>
                <a:gd name="connsiteY0" fmla="*/ 0 h 1800000"/>
                <a:gd name="connsiteX1" fmla="*/ 1800000 w 1800000"/>
                <a:gd name="connsiteY1" fmla="*/ 0 h 1800000"/>
                <a:gd name="connsiteX2" fmla="*/ 1800000 w 1800000"/>
                <a:gd name="connsiteY2" fmla="*/ 1800000 h 1800000"/>
                <a:gd name="connsiteX3" fmla="*/ 0 w 1800000"/>
                <a:gd name="connsiteY3" fmla="*/ 1800000 h 1800000"/>
                <a:gd name="connsiteX4" fmla="*/ 0 w 1800000"/>
                <a:gd name="connsiteY4" fmla="*/ 0 h 18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1800000" fill="none" extrusionOk="0">
                  <a:moveTo>
                    <a:pt x="0" y="0"/>
                  </a:moveTo>
                  <a:cubicBezTo>
                    <a:pt x="224315" y="96754"/>
                    <a:pt x="1191996" y="-102657"/>
                    <a:pt x="1800000" y="0"/>
                  </a:cubicBezTo>
                  <a:cubicBezTo>
                    <a:pt x="1940924" y="666644"/>
                    <a:pt x="1933987" y="1301929"/>
                    <a:pt x="1800000" y="1800000"/>
                  </a:cubicBezTo>
                  <a:cubicBezTo>
                    <a:pt x="961192" y="1803731"/>
                    <a:pt x="321961" y="1667968"/>
                    <a:pt x="0" y="1800000"/>
                  </a:cubicBezTo>
                  <a:cubicBezTo>
                    <a:pt x="15102" y="901542"/>
                    <a:pt x="106193" y="623016"/>
                    <a:pt x="0" y="0"/>
                  </a:cubicBezTo>
                  <a:close/>
                </a:path>
                <a:path w="1800000" h="1800000" stroke="0" extrusionOk="0">
                  <a:moveTo>
                    <a:pt x="0" y="0"/>
                  </a:moveTo>
                  <a:cubicBezTo>
                    <a:pt x="308042" y="131462"/>
                    <a:pt x="1340074" y="109965"/>
                    <a:pt x="1800000" y="0"/>
                  </a:cubicBezTo>
                  <a:cubicBezTo>
                    <a:pt x="1928519" y="644948"/>
                    <a:pt x="1724559" y="1251964"/>
                    <a:pt x="1800000" y="1800000"/>
                  </a:cubicBezTo>
                  <a:cubicBezTo>
                    <a:pt x="927061" y="1930448"/>
                    <a:pt x="543871" y="1750988"/>
                    <a:pt x="0" y="1800000"/>
                  </a:cubicBezTo>
                  <a:cubicBezTo>
                    <a:pt x="153420" y="901730"/>
                    <a:pt x="41424" y="545112"/>
                    <a:pt x="0" y="0"/>
                  </a:cubicBezTo>
                  <a:close/>
                </a:path>
              </a:pathLst>
            </a:custGeom>
            <a:solidFill>
              <a:srgbClr val="E9F4F7"/>
            </a:solidFill>
            <a:ln>
              <a:solidFill>
                <a:srgbClr val="1096B6"/>
              </a:solidFill>
              <a:extLst>
                <a:ext uri="{C807C97D-BFC1-408E-A445-0C87EB9F89A2}">
                  <ask:lineSketchStyleProps xmlns:ask="http://schemas.microsoft.com/office/drawing/2018/sketchyshapes" sd="1231370005">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Glaube an sich selbst</a:t>
              </a:r>
            </a:p>
          </p:txBody>
        </p:sp>
        <p:sp>
          <p:nvSpPr>
            <p:cNvPr id="64" name="Ellipse 63">
              <a:extLst>
                <a:ext uri="{FF2B5EF4-FFF2-40B4-BE49-F238E27FC236}">
                  <a16:creationId xmlns:a16="http://schemas.microsoft.com/office/drawing/2014/main" id="{9FC1AFE5-F8BA-FD17-11BD-9C9B626618BC}"/>
                </a:ext>
              </a:extLst>
            </p:cNvPr>
            <p:cNvSpPr/>
            <p:nvPr/>
          </p:nvSpPr>
          <p:spPr>
            <a:xfrm>
              <a:off x="8758758" y="4116210"/>
              <a:ext cx="576000" cy="576000"/>
            </a:xfrm>
            <a:prstGeom prst="ellipse">
              <a:avLst/>
            </a:prstGeom>
            <a:solidFill>
              <a:srgbClr val="1096B6"/>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grpSp>
      <p:sp>
        <p:nvSpPr>
          <p:cNvPr id="73" name="Textfeld 72">
            <a:extLst>
              <a:ext uri="{FF2B5EF4-FFF2-40B4-BE49-F238E27FC236}">
                <a16:creationId xmlns:a16="http://schemas.microsoft.com/office/drawing/2014/main" id="{004CE74A-5912-181F-8D28-B7297AAFF4DF}"/>
              </a:ext>
            </a:extLst>
          </p:cNvPr>
          <p:cNvSpPr txBox="1"/>
          <p:nvPr/>
        </p:nvSpPr>
        <p:spPr>
          <a:xfrm>
            <a:off x="109305" y="6472664"/>
            <a:ext cx="7992154" cy="261610"/>
          </a:xfrm>
          <a:prstGeom prst="rect">
            <a:avLst/>
          </a:prstGeom>
          <a:noFill/>
        </p:spPr>
        <p:txBody>
          <a:bodyPr wrap="square">
            <a:spAutoFit/>
          </a:bodyPr>
          <a:lstStyle/>
          <a:p>
            <a:r>
              <a:rPr lang="de-DE" sz="1100" dirty="0"/>
              <a:t>Quelle: Fuhrmann, B., Geissler, G., Andre, G. &amp; Scheicher-Gálffy, E. (2019). Das Betriebswirtschaftsbuch: Betriebswirtschaft HAK 1.</a:t>
            </a:r>
            <a:endParaRPr lang="de-AT" sz="1100" dirty="0"/>
          </a:p>
        </p:txBody>
      </p:sp>
    </p:spTree>
    <p:extLst>
      <p:ext uri="{BB962C8B-B14F-4D97-AF65-F5344CB8AC3E}">
        <p14:creationId xmlns:p14="http://schemas.microsoft.com/office/powerpoint/2010/main" val="25239213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A610FB7B-F7DF-B86B-749E-602CD4CE6DEE}"/>
              </a:ext>
            </a:extLst>
          </p:cNvPr>
          <p:cNvSpPr>
            <a:spLocks noGrp="1"/>
          </p:cNvSpPr>
          <p:nvPr>
            <p:ph idx="1"/>
          </p:nvPr>
        </p:nvSpPr>
        <p:spPr>
          <a:xfrm>
            <a:off x="2776474" y="1724468"/>
            <a:ext cx="8558242" cy="1704532"/>
          </a:xfrm>
          <a:solidFill>
            <a:schemeClr val="bg1">
              <a:lumMod val="95000"/>
            </a:schemeClr>
          </a:solidFill>
          <a:ln w="12700">
            <a:solidFill>
              <a:srgbClr val="1096B6"/>
            </a:solidFill>
            <a:prstDash val="lgDash"/>
          </a:ln>
        </p:spPr>
        <p:txBody>
          <a:bodyPr anchor="ctr">
            <a:normAutofit/>
          </a:bodyPr>
          <a:lstStyle/>
          <a:p>
            <a:pPr marL="0" indent="0">
              <a:buNone/>
            </a:pPr>
            <a:r>
              <a:rPr lang="de-DE" sz="2000" dirty="0"/>
              <a:t>Entrepreneur:innen sind hoch motiviert, sich voll und ganz für ihre Idee einzusetzen.</a:t>
            </a:r>
            <a:endParaRPr lang="de-AT" sz="2000" dirty="0"/>
          </a:p>
        </p:txBody>
      </p:sp>
      <p:sp>
        <p:nvSpPr>
          <p:cNvPr id="4" name="Foliennummernplatzhalter 3">
            <a:extLst>
              <a:ext uri="{FF2B5EF4-FFF2-40B4-BE49-F238E27FC236}">
                <a16:creationId xmlns:a16="http://schemas.microsoft.com/office/drawing/2014/main" id="{2DF14B9C-CD19-4A84-CF4D-48969FDEA118}"/>
              </a:ext>
            </a:extLst>
          </p:cNvPr>
          <p:cNvSpPr>
            <a:spLocks noGrp="1"/>
          </p:cNvSpPr>
          <p:nvPr>
            <p:ph type="sldNum" sz="quarter" idx="12"/>
          </p:nvPr>
        </p:nvSpPr>
        <p:spPr/>
        <p:txBody>
          <a:bodyPr/>
          <a:lstStyle/>
          <a:p>
            <a:r>
              <a:rPr lang="de-AT"/>
              <a:t>Folie </a:t>
            </a:r>
            <a:fld id="{4C23FFEC-42AF-4C5F-8FEB-D69D9B6A7C04}" type="slidenum">
              <a:rPr lang="de-AT" smtClean="0"/>
              <a:pPr/>
              <a:t>18</a:t>
            </a:fld>
            <a:endParaRPr lang="de-AT" dirty="0"/>
          </a:p>
        </p:txBody>
      </p:sp>
      <p:pic>
        <p:nvPicPr>
          <p:cNvPr id="17" name="Grafik 16">
            <a:extLst>
              <a:ext uri="{FF2B5EF4-FFF2-40B4-BE49-F238E27FC236}">
                <a16:creationId xmlns:a16="http://schemas.microsoft.com/office/drawing/2014/main" id="{F6C26C73-D7F0-FCB6-BA1F-CABFD9E8D457}"/>
              </a:ext>
            </a:extLst>
          </p:cNvPr>
          <p:cNvPicPr>
            <a:picLocks noChangeAspect="1"/>
          </p:cNvPicPr>
          <p:nvPr/>
        </p:nvPicPr>
        <p:blipFill>
          <a:blip r:embed="rId2"/>
          <a:stretch>
            <a:fillRect/>
          </a:stretch>
        </p:blipFill>
        <p:spPr>
          <a:xfrm>
            <a:off x="838200" y="1600532"/>
            <a:ext cx="1856754" cy="1952404"/>
          </a:xfrm>
          <a:prstGeom prst="rect">
            <a:avLst/>
          </a:prstGeom>
        </p:spPr>
      </p:pic>
      <p:pic>
        <p:nvPicPr>
          <p:cNvPr id="29" name="Grafik 28">
            <a:extLst>
              <a:ext uri="{FF2B5EF4-FFF2-40B4-BE49-F238E27FC236}">
                <a16:creationId xmlns:a16="http://schemas.microsoft.com/office/drawing/2014/main" id="{D77CB048-92ED-EDF5-BDCF-9564FE49739D}"/>
              </a:ext>
            </a:extLst>
          </p:cNvPr>
          <p:cNvPicPr>
            <a:picLocks noChangeAspect="1"/>
          </p:cNvPicPr>
          <p:nvPr/>
        </p:nvPicPr>
        <p:blipFill>
          <a:blip r:embed="rId3"/>
          <a:stretch>
            <a:fillRect/>
          </a:stretch>
        </p:blipFill>
        <p:spPr>
          <a:xfrm>
            <a:off x="851977" y="3746350"/>
            <a:ext cx="1842977" cy="1952404"/>
          </a:xfrm>
          <a:prstGeom prst="rect">
            <a:avLst/>
          </a:prstGeom>
        </p:spPr>
      </p:pic>
      <p:sp>
        <p:nvSpPr>
          <p:cNvPr id="30" name="Inhaltsplatzhalter 2">
            <a:extLst>
              <a:ext uri="{FF2B5EF4-FFF2-40B4-BE49-F238E27FC236}">
                <a16:creationId xmlns:a16="http://schemas.microsoft.com/office/drawing/2014/main" id="{8484A266-3161-781C-8BA6-CCA5AFFB25FB}"/>
              </a:ext>
            </a:extLst>
          </p:cNvPr>
          <p:cNvSpPr txBox="1">
            <a:spLocks/>
          </p:cNvSpPr>
          <p:nvPr/>
        </p:nvSpPr>
        <p:spPr>
          <a:xfrm>
            <a:off x="2776474" y="3874461"/>
            <a:ext cx="8558242" cy="1704532"/>
          </a:xfrm>
          <a:prstGeom prst="rect">
            <a:avLst/>
          </a:prstGeom>
          <a:solidFill>
            <a:schemeClr val="bg1">
              <a:lumMod val="95000"/>
            </a:schemeClr>
          </a:solidFill>
          <a:ln w="12700">
            <a:solidFill>
              <a:srgbClr val="1096B6"/>
            </a:solidFill>
            <a:prstDash val="lgDash"/>
          </a:ln>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000" dirty="0"/>
              <a:t>Entrepreneur:innen glauben fest an sich und ihre Idee und können gut einschätzen, was machbar ist.</a:t>
            </a:r>
            <a:endParaRPr lang="de-AT" sz="2000" dirty="0"/>
          </a:p>
        </p:txBody>
      </p:sp>
      <p:sp>
        <p:nvSpPr>
          <p:cNvPr id="31" name="Textfeld 30">
            <a:extLst>
              <a:ext uri="{FF2B5EF4-FFF2-40B4-BE49-F238E27FC236}">
                <a16:creationId xmlns:a16="http://schemas.microsoft.com/office/drawing/2014/main" id="{26CDD718-7908-9E12-A5FE-1076512EB2C5}"/>
              </a:ext>
            </a:extLst>
          </p:cNvPr>
          <p:cNvSpPr txBox="1"/>
          <p:nvPr/>
        </p:nvSpPr>
        <p:spPr>
          <a:xfrm>
            <a:off x="109305" y="6472664"/>
            <a:ext cx="7992154" cy="261610"/>
          </a:xfrm>
          <a:prstGeom prst="rect">
            <a:avLst/>
          </a:prstGeom>
          <a:noFill/>
        </p:spPr>
        <p:txBody>
          <a:bodyPr wrap="square">
            <a:spAutoFit/>
          </a:bodyPr>
          <a:lstStyle/>
          <a:p>
            <a:r>
              <a:rPr lang="de-DE" sz="1100" dirty="0"/>
              <a:t>Quelle: Fuhrmann, B., Geissler, G., Andre, G. &amp; Scheicher-Gálffy, E. (2019). Das Betriebswirtschaftsbuch: Betriebswirtschaft HAK 1.</a:t>
            </a:r>
            <a:endParaRPr lang="de-AT" sz="1100" dirty="0"/>
          </a:p>
        </p:txBody>
      </p:sp>
      <p:sp>
        <p:nvSpPr>
          <p:cNvPr id="2" name="Titel 1">
            <a:extLst>
              <a:ext uri="{FF2B5EF4-FFF2-40B4-BE49-F238E27FC236}">
                <a16:creationId xmlns:a16="http://schemas.microsoft.com/office/drawing/2014/main" id="{D3FE9652-DE3B-487A-579E-B5B2ECBAA028}"/>
              </a:ext>
            </a:extLst>
          </p:cNvPr>
          <p:cNvSpPr>
            <a:spLocks noGrp="1"/>
          </p:cNvSpPr>
          <p:nvPr>
            <p:ph type="title"/>
          </p:nvPr>
        </p:nvSpPr>
        <p:spPr>
          <a:xfrm>
            <a:off x="838200" y="681037"/>
            <a:ext cx="10515600" cy="1009651"/>
          </a:xfrm>
        </p:spPr>
        <p:txBody>
          <a:bodyPr>
            <a:normAutofit fontScale="90000"/>
          </a:bodyPr>
          <a:lstStyle/>
          <a:p>
            <a:pPr algn="ctr"/>
            <a:r>
              <a:rPr lang="de-AT" dirty="0"/>
              <a:t>Was erfolgreiche Entrepreneur:innen ausmacht</a:t>
            </a:r>
          </a:p>
        </p:txBody>
      </p:sp>
    </p:spTree>
    <p:extLst>
      <p:ext uri="{BB962C8B-B14F-4D97-AF65-F5344CB8AC3E}">
        <p14:creationId xmlns:p14="http://schemas.microsoft.com/office/powerpoint/2010/main" val="2372665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22E58-05DD-223B-0C28-7862C58B9119}"/>
            </a:ext>
          </a:extLst>
        </p:cNvPr>
        <p:cNvGrpSpPr/>
        <p:nvPr/>
      </p:nvGrpSpPr>
      <p:grpSpPr>
        <a:xfrm>
          <a:off x="0" y="0"/>
          <a:ext cx="0" cy="0"/>
          <a:chOff x="0" y="0"/>
          <a:chExt cx="0" cy="0"/>
        </a:xfrm>
      </p:grpSpPr>
      <p:pic>
        <p:nvPicPr>
          <p:cNvPr id="3" name="Grafik 2">
            <a:extLst>
              <a:ext uri="{FF2B5EF4-FFF2-40B4-BE49-F238E27FC236}">
                <a16:creationId xmlns:a16="http://schemas.microsoft.com/office/drawing/2014/main" id="{095C35E1-08C5-E81E-EE67-9DB7759EF9D9}"/>
              </a:ext>
            </a:extLst>
          </p:cNvPr>
          <p:cNvPicPr>
            <a:picLocks noChangeAspect="1"/>
          </p:cNvPicPr>
          <p:nvPr/>
        </p:nvPicPr>
        <p:blipFill>
          <a:blip r:embed="rId2"/>
          <a:stretch>
            <a:fillRect/>
          </a:stretch>
        </p:blipFill>
        <p:spPr>
          <a:xfrm>
            <a:off x="844893" y="1563627"/>
            <a:ext cx="1842977" cy="1893702"/>
          </a:xfrm>
          <a:prstGeom prst="rect">
            <a:avLst/>
          </a:prstGeom>
        </p:spPr>
      </p:pic>
      <p:sp>
        <p:nvSpPr>
          <p:cNvPr id="6" name="Inhaltsplatzhalter 2">
            <a:extLst>
              <a:ext uri="{FF2B5EF4-FFF2-40B4-BE49-F238E27FC236}">
                <a16:creationId xmlns:a16="http://schemas.microsoft.com/office/drawing/2014/main" id="{1DA31849-A030-97C1-4F84-6C60CBCE3E8C}"/>
              </a:ext>
            </a:extLst>
          </p:cNvPr>
          <p:cNvSpPr txBox="1">
            <a:spLocks/>
          </p:cNvSpPr>
          <p:nvPr/>
        </p:nvSpPr>
        <p:spPr>
          <a:xfrm>
            <a:off x="2776474" y="1656672"/>
            <a:ext cx="8558242" cy="1704532"/>
          </a:xfrm>
          <a:prstGeom prst="rect">
            <a:avLst/>
          </a:prstGeom>
          <a:solidFill>
            <a:schemeClr val="bg1">
              <a:lumMod val="95000"/>
            </a:schemeClr>
          </a:solidFill>
          <a:ln w="12700">
            <a:solidFill>
              <a:srgbClr val="1096B6"/>
            </a:solidFill>
            <a:prstDash val="lgDash"/>
          </a:ln>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2000" dirty="0"/>
              <a:t>Unternehmer geben nicht auf, wenn sie Fehler machen, viel zu tun haben oder kritisiert werden. Sie bleiben dran, auch wenn es mal nicht so gut läuft.</a:t>
            </a:r>
            <a:endParaRPr lang="de-AT" sz="2000" dirty="0"/>
          </a:p>
        </p:txBody>
      </p:sp>
      <p:sp>
        <p:nvSpPr>
          <p:cNvPr id="4" name="Foliennummernplatzhalter 3">
            <a:extLst>
              <a:ext uri="{FF2B5EF4-FFF2-40B4-BE49-F238E27FC236}">
                <a16:creationId xmlns:a16="http://schemas.microsoft.com/office/drawing/2014/main" id="{CCD0447C-17E3-7646-9A3B-CFFEA54AC917}"/>
              </a:ext>
            </a:extLst>
          </p:cNvPr>
          <p:cNvSpPr>
            <a:spLocks noGrp="1"/>
          </p:cNvSpPr>
          <p:nvPr>
            <p:ph type="sldNum" sz="quarter" idx="12"/>
          </p:nvPr>
        </p:nvSpPr>
        <p:spPr/>
        <p:txBody>
          <a:bodyPr/>
          <a:lstStyle/>
          <a:p>
            <a:r>
              <a:rPr lang="de-AT"/>
              <a:t>Folie </a:t>
            </a:r>
            <a:fld id="{4C23FFEC-42AF-4C5F-8FEB-D69D9B6A7C04}" type="slidenum">
              <a:rPr lang="de-AT" smtClean="0"/>
              <a:pPr/>
              <a:t>19</a:t>
            </a:fld>
            <a:endParaRPr lang="de-AT" dirty="0"/>
          </a:p>
        </p:txBody>
      </p:sp>
      <p:pic>
        <p:nvPicPr>
          <p:cNvPr id="7" name="Grafik 6">
            <a:extLst>
              <a:ext uri="{FF2B5EF4-FFF2-40B4-BE49-F238E27FC236}">
                <a16:creationId xmlns:a16="http://schemas.microsoft.com/office/drawing/2014/main" id="{5B632140-DA3E-8A4B-327D-C54EAB46C4B0}"/>
              </a:ext>
            </a:extLst>
          </p:cNvPr>
          <p:cNvPicPr>
            <a:picLocks noChangeAspect="1"/>
          </p:cNvPicPr>
          <p:nvPr/>
        </p:nvPicPr>
        <p:blipFill>
          <a:blip r:embed="rId3"/>
          <a:stretch>
            <a:fillRect/>
          </a:stretch>
        </p:blipFill>
        <p:spPr>
          <a:xfrm>
            <a:off x="851978" y="3761420"/>
            <a:ext cx="1842978" cy="1870817"/>
          </a:xfrm>
          <a:prstGeom prst="rect">
            <a:avLst/>
          </a:prstGeom>
        </p:spPr>
      </p:pic>
      <p:sp>
        <p:nvSpPr>
          <p:cNvPr id="8" name="Inhaltsplatzhalter 2">
            <a:extLst>
              <a:ext uri="{FF2B5EF4-FFF2-40B4-BE49-F238E27FC236}">
                <a16:creationId xmlns:a16="http://schemas.microsoft.com/office/drawing/2014/main" id="{124E6AA3-68C5-3AC4-0474-61A40E790E26}"/>
              </a:ext>
            </a:extLst>
          </p:cNvPr>
          <p:cNvSpPr txBox="1">
            <a:spLocks/>
          </p:cNvSpPr>
          <p:nvPr/>
        </p:nvSpPr>
        <p:spPr>
          <a:xfrm>
            <a:off x="2783559" y="3854465"/>
            <a:ext cx="8551157" cy="1704532"/>
          </a:xfrm>
          <a:prstGeom prst="rect">
            <a:avLst/>
          </a:prstGeom>
          <a:solidFill>
            <a:schemeClr val="bg1">
              <a:lumMod val="95000"/>
            </a:schemeClr>
          </a:solidFill>
          <a:ln w="12700">
            <a:solidFill>
              <a:srgbClr val="1096B6"/>
            </a:solidFill>
            <a:prstDash val="lgDash"/>
          </a:ln>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000" dirty="0"/>
              <a:t>Entrepreneur:innen denken an neue und ungewöhnliche Dinge. Das hilft ihnen, schwierige Probleme zu lösen und sich vorzustellen, wie die Zukunft sein könnte.</a:t>
            </a:r>
            <a:endParaRPr lang="de-AT" sz="2000" dirty="0"/>
          </a:p>
        </p:txBody>
      </p:sp>
      <p:sp>
        <p:nvSpPr>
          <p:cNvPr id="10" name="Textfeld 9">
            <a:extLst>
              <a:ext uri="{FF2B5EF4-FFF2-40B4-BE49-F238E27FC236}">
                <a16:creationId xmlns:a16="http://schemas.microsoft.com/office/drawing/2014/main" id="{B8E2B524-4451-BF6F-2036-1227B4AED4DC}"/>
              </a:ext>
            </a:extLst>
          </p:cNvPr>
          <p:cNvSpPr txBox="1"/>
          <p:nvPr/>
        </p:nvSpPr>
        <p:spPr>
          <a:xfrm>
            <a:off x="109305" y="6472664"/>
            <a:ext cx="7992154" cy="261610"/>
          </a:xfrm>
          <a:prstGeom prst="rect">
            <a:avLst/>
          </a:prstGeom>
          <a:noFill/>
        </p:spPr>
        <p:txBody>
          <a:bodyPr wrap="square">
            <a:spAutoFit/>
          </a:bodyPr>
          <a:lstStyle/>
          <a:p>
            <a:r>
              <a:rPr lang="de-DE" sz="1100" dirty="0"/>
              <a:t>Quelle: Fuhrmann, B., Geissler, G., Andre, G. &amp; Scheicher-Gálffy, E. (2019). Das Betriebswirtschaftsbuch: Betriebswirtschaft HAK 1.</a:t>
            </a:r>
            <a:endParaRPr lang="de-AT" sz="1100" dirty="0"/>
          </a:p>
        </p:txBody>
      </p:sp>
      <p:sp>
        <p:nvSpPr>
          <p:cNvPr id="2" name="Titel 1">
            <a:extLst>
              <a:ext uri="{FF2B5EF4-FFF2-40B4-BE49-F238E27FC236}">
                <a16:creationId xmlns:a16="http://schemas.microsoft.com/office/drawing/2014/main" id="{367D7F09-6819-85A5-DDB2-6CED5847D796}"/>
              </a:ext>
            </a:extLst>
          </p:cNvPr>
          <p:cNvSpPr>
            <a:spLocks noGrp="1"/>
          </p:cNvSpPr>
          <p:nvPr>
            <p:ph type="title"/>
          </p:nvPr>
        </p:nvSpPr>
        <p:spPr>
          <a:xfrm>
            <a:off x="838200" y="681037"/>
            <a:ext cx="10515600" cy="1009651"/>
          </a:xfrm>
        </p:spPr>
        <p:txBody>
          <a:bodyPr>
            <a:normAutofit fontScale="90000"/>
          </a:bodyPr>
          <a:lstStyle/>
          <a:p>
            <a:pPr algn="ctr"/>
            <a:r>
              <a:rPr lang="de-AT" dirty="0"/>
              <a:t>Was erfolgreiche Entrepreneur:innen ausmacht</a:t>
            </a:r>
          </a:p>
        </p:txBody>
      </p:sp>
    </p:spTree>
    <p:extLst>
      <p:ext uri="{BB962C8B-B14F-4D97-AF65-F5344CB8AC3E}">
        <p14:creationId xmlns:p14="http://schemas.microsoft.com/office/powerpoint/2010/main" val="3113903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9DB2BA-AB8F-54AE-3310-26C39FE1F4D4}"/>
              </a:ext>
            </a:extLst>
          </p:cNvPr>
          <p:cNvSpPr>
            <a:spLocks noGrp="1"/>
          </p:cNvSpPr>
          <p:nvPr>
            <p:ph type="ctrTitle"/>
          </p:nvPr>
        </p:nvSpPr>
        <p:spPr/>
        <p:txBody>
          <a:bodyPr/>
          <a:lstStyle/>
          <a:p>
            <a:r>
              <a:rPr lang="de-AT" dirty="0"/>
              <a:t>Teil A</a:t>
            </a:r>
          </a:p>
        </p:txBody>
      </p:sp>
      <p:sp>
        <p:nvSpPr>
          <p:cNvPr id="3" name="Untertitel 2">
            <a:extLst>
              <a:ext uri="{FF2B5EF4-FFF2-40B4-BE49-F238E27FC236}">
                <a16:creationId xmlns:a16="http://schemas.microsoft.com/office/drawing/2014/main" id="{FB1EAA56-A916-395F-8796-C81A4C455708}"/>
              </a:ext>
            </a:extLst>
          </p:cNvPr>
          <p:cNvSpPr>
            <a:spLocks noGrp="1"/>
          </p:cNvSpPr>
          <p:nvPr>
            <p:ph type="subTitle" idx="1"/>
          </p:nvPr>
        </p:nvSpPr>
        <p:spPr/>
        <p:txBody>
          <a:bodyPr/>
          <a:lstStyle/>
          <a:p>
            <a:r>
              <a:rPr lang="de-AT" dirty="0"/>
              <a:t>Geschäftsideen entwickeln, planen, begründen</a:t>
            </a:r>
          </a:p>
          <a:p>
            <a:endParaRPr lang="de-AT" dirty="0"/>
          </a:p>
        </p:txBody>
      </p:sp>
    </p:spTree>
    <p:extLst>
      <p:ext uri="{BB962C8B-B14F-4D97-AF65-F5344CB8AC3E}">
        <p14:creationId xmlns:p14="http://schemas.microsoft.com/office/powerpoint/2010/main" val="41703465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1920E-95E1-C779-CCFF-87A588EB51DA}"/>
            </a:ext>
          </a:extLst>
        </p:cNvPr>
        <p:cNvGrpSpPr/>
        <p:nvPr/>
      </p:nvGrpSpPr>
      <p:grpSpPr>
        <a:xfrm>
          <a:off x="0" y="0"/>
          <a:ext cx="0" cy="0"/>
          <a:chOff x="0" y="0"/>
          <a:chExt cx="0" cy="0"/>
        </a:xfrm>
      </p:grpSpPr>
      <p:pic>
        <p:nvPicPr>
          <p:cNvPr id="6" name="Grafik 5">
            <a:extLst>
              <a:ext uri="{FF2B5EF4-FFF2-40B4-BE49-F238E27FC236}">
                <a16:creationId xmlns:a16="http://schemas.microsoft.com/office/drawing/2014/main" id="{53297ECC-75BC-1555-EC38-D12574C8E3DB}"/>
              </a:ext>
            </a:extLst>
          </p:cNvPr>
          <p:cNvPicPr>
            <a:picLocks noChangeAspect="1"/>
          </p:cNvPicPr>
          <p:nvPr/>
        </p:nvPicPr>
        <p:blipFill>
          <a:blip r:embed="rId2"/>
          <a:stretch>
            <a:fillRect/>
          </a:stretch>
        </p:blipFill>
        <p:spPr>
          <a:xfrm>
            <a:off x="838200" y="1745795"/>
            <a:ext cx="1906734" cy="1952405"/>
          </a:xfrm>
          <a:prstGeom prst="rect">
            <a:avLst/>
          </a:prstGeom>
        </p:spPr>
      </p:pic>
      <p:sp>
        <p:nvSpPr>
          <p:cNvPr id="3" name="Inhaltsplatzhalter 2">
            <a:extLst>
              <a:ext uri="{FF2B5EF4-FFF2-40B4-BE49-F238E27FC236}">
                <a16:creationId xmlns:a16="http://schemas.microsoft.com/office/drawing/2014/main" id="{F7C351FC-54DA-9CA6-E685-70F618F64B99}"/>
              </a:ext>
            </a:extLst>
          </p:cNvPr>
          <p:cNvSpPr>
            <a:spLocks noGrp="1"/>
          </p:cNvSpPr>
          <p:nvPr>
            <p:ph idx="1"/>
          </p:nvPr>
        </p:nvSpPr>
        <p:spPr>
          <a:xfrm>
            <a:off x="2845837" y="1889212"/>
            <a:ext cx="8551156" cy="1704532"/>
          </a:xfrm>
          <a:solidFill>
            <a:schemeClr val="bg1">
              <a:lumMod val="95000"/>
            </a:schemeClr>
          </a:solidFill>
          <a:ln w="12700">
            <a:solidFill>
              <a:srgbClr val="1096B6"/>
            </a:solidFill>
            <a:prstDash val="lgDash"/>
          </a:ln>
        </p:spPr>
        <p:txBody>
          <a:bodyPr anchor="ctr">
            <a:normAutofit/>
          </a:bodyPr>
          <a:lstStyle/>
          <a:p>
            <a:pPr marL="0" indent="0">
              <a:buNone/>
            </a:pPr>
            <a:r>
              <a:rPr lang="de-DE" sz="2000" dirty="0"/>
              <a:t>Entrepreneur:innen sind gut darin, mit Situationen umzugehen, die neu und nicht ganz klar sind. Sie mögen es, sich auf neue und ungeplante Arbeitsweisen einzulassen.</a:t>
            </a:r>
            <a:endParaRPr lang="de-AT" sz="2000" dirty="0"/>
          </a:p>
        </p:txBody>
      </p:sp>
      <p:sp>
        <p:nvSpPr>
          <p:cNvPr id="4" name="Foliennummernplatzhalter 3">
            <a:extLst>
              <a:ext uri="{FF2B5EF4-FFF2-40B4-BE49-F238E27FC236}">
                <a16:creationId xmlns:a16="http://schemas.microsoft.com/office/drawing/2014/main" id="{ED5040FE-E330-576F-0775-05915570EEC6}"/>
              </a:ext>
            </a:extLst>
          </p:cNvPr>
          <p:cNvSpPr>
            <a:spLocks noGrp="1"/>
          </p:cNvSpPr>
          <p:nvPr>
            <p:ph type="sldNum" sz="quarter" idx="12"/>
          </p:nvPr>
        </p:nvSpPr>
        <p:spPr/>
        <p:txBody>
          <a:bodyPr/>
          <a:lstStyle/>
          <a:p>
            <a:r>
              <a:rPr lang="de-AT"/>
              <a:t>Folie </a:t>
            </a:r>
            <a:fld id="{4C23FFEC-42AF-4C5F-8FEB-D69D9B6A7C04}" type="slidenum">
              <a:rPr lang="de-AT" smtClean="0"/>
              <a:pPr/>
              <a:t>20</a:t>
            </a:fld>
            <a:endParaRPr lang="de-AT" dirty="0"/>
          </a:p>
        </p:txBody>
      </p:sp>
      <p:pic>
        <p:nvPicPr>
          <p:cNvPr id="7" name="Grafik 6">
            <a:extLst>
              <a:ext uri="{FF2B5EF4-FFF2-40B4-BE49-F238E27FC236}">
                <a16:creationId xmlns:a16="http://schemas.microsoft.com/office/drawing/2014/main" id="{D3DBDBF0-CD77-0FD1-3494-3CEC31DDD1E6}"/>
              </a:ext>
            </a:extLst>
          </p:cNvPr>
          <p:cNvPicPr>
            <a:picLocks noChangeAspect="1"/>
          </p:cNvPicPr>
          <p:nvPr/>
        </p:nvPicPr>
        <p:blipFill>
          <a:blip r:embed="rId3"/>
          <a:stretch>
            <a:fillRect/>
          </a:stretch>
        </p:blipFill>
        <p:spPr>
          <a:xfrm>
            <a:off x="795005" y="3753308"/>
            <a:ext cx="1906734" cy="1964166"/>
          </a:xfrm>
          <a:prstGeom prst="rect">
            <a:avLst/>
          </a:prstGeom>
        </p:spPr>
      </p:pic>
      <p:sp>
        <p:nvSpPr>
          <p:cNvPr id="8" name="Inhaltsplatzhalter 2">
            <a:extLst>
              <a:ext uri="{FF2B5EF4-FFF2-40B4-BE49-F238E27FC236}">
                <a16:creationId xmlns:a16="http://schemas.microsoft.com/office/drawing/2014/main" id="{8ACCE4A1-94E6-68FB-BF15-79C74F5A0D72}"/>
              </a:ext>
            </a:extLst>
          </p:cNvPr>
          <p:cNvSpPr txBox="1">
            <a:spLocks/>
          </p:cNvSpPr>
          <p:nvPr/>
        </p:nvSpPr>
        <p:spPr>
          <a:xfrm>
            <a:off x="2787504" y="3883125"/>
            <a:ext cx="8609491" cy="1704532"/>
          </a:xfrm>
          <a:prstGeom prst="rect">
            <a:avLst/>
          </a:prstGeom>
          <a:solidFill>
            <a:schemeClr val="bg1">
              <a:lumMod val="95000"/>
            </a:schemeClr>
          </a:solidFill>
          <a:ln w="12700">
            <a:solidFill>
              <a:srgbClr val="1096B6"/>
            </a:solidFill>
            <a:prstDash val="lgDash"/>
          </a:ln>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000" dirty="0"/>
              <a:t>Entrepreneur:innen wissen gut, wie riskant etwas sein kann. Sie denken darüber nach, welche Chancen es gibt und wie riskant ihre Entscheidungen sein könnten. Dann entscheiden sie, was sie tun möchten.</a:t>
            </a:r>
            <a:endParaRPr lang="de-AT" sz="2000" dirty="0"/>
          </a:p>
        </p:txBody>
      </p:sp>
      <p:sp>
        <p:nvSpPr>
          <p:cNvPr id="11" name="Textfeld 10">
            <a:extLst>
              <a:ext uri="{FF2B5EF4-FFF2-40B4-BE49-F238E27FC236}">
                <a16:creationId xmlns:a16="http://schemas.microsoft.com/office/drawing/2014/main" id="{2C700D28-E9F1-29D2-BAE6-170A6F271138}"/>
              </a:ext>
            </a:extLst>
          </p:cNvPr>
          <p:cNvSpPr txBox="1"/>
          <p:nvPr/>
        </p:nvSpPr>
        <p:spPr>
          <a:xfrm>
            <a:off x="109305" y="6472664"/>
            <a:ext cx="7992154" cy="261610"/>
          </a:xfrm>
          <a:prstGeom prst="rect">
            <a:avLst/>
          </a:prstGeom>
          <a:noFill/>
        </p:spPr>
        <p:txBody>
          <a:bodyPr wrap="square">
            <a:spAutoFit/>
          </a:bodyPr>
          <a:lstStyle/>
          <a:p>
            <a:r>
              <a:rPr lang="de-DE" sz="1100" dirty="0"/>
              <a:t>Quelle: Fuhrmann, B., Geissler, G., Andre, G. &amp; Scheicher-Gálffy, E. (2019). Das Betriebswirtschaftsbuch: Betriebswirtschaft HAK 1.</a:t>
            </a:r>
            <a:endParaRPr lang="de-AT" sz="1100" dirty="0"/>
          </a:p>
        </p:txBody>
      </p:sp>
      <p:sp>
        <p:nvSpPr>
          <p:cNvPr id="2" name="Titel 1">
            <a:extLst>
              <a:ext uri="{FF2B5EF4-FFF2-40B4-BE49-F238E27FC236}">
                <a16:creationId xmlns:a16="http://schemas.microsoft.com/office/drawing/2014/main" id="{DDB656E1-6706-3A10-460A-68689DB94936}"/>
              </a:ext>
            </a:extLst>
          </p:cNvPr>
          <p:cNvSpPr>
            <a:spLocks noGrp="1"/>
          </p:cNvSpPr>
          <p:nvPr>
            <p:ph type="title"/>
          </p:nvPr>
        </p:nvSpPr>
        <p:spPr>
          <a:xfrm>
            <a:off x="838200" y="681037"/>
            <a:ext cx="10515600" cy="1009651"/>
          </a:xfrm>
        </p:spPr>
        <p:txBody>
          <a:bodyPr>
            <a:normAutofit fontScale="90000"/>
          </a:bodyPr>
          <a:lstStyle/>
          <a:p>
            <a:pPr algn="ctr"/>
            <a:r>
              <a:rPr lang="de-AT" dirty="0"/>
              <a:t>Was erfolgreiche Entrepreneur:innen ausmacht</a:t>
            </a:r>
          </a:p>
        </p:txBody>
      </p:sp>
    </p:spTree>
    <p:extLst>
      <p:ext uri="{BB962C8B-B14F-4D97-AF65-F5344CB8AC3E}">
        <p14:creationId xmlns:p14="http://schemas.microsoft.com/office/powerpoint/2010/main" val="3867329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9AA79-0545-8B0B-1A51-2E7D39652ABC}"/>
            </a:ext>
          </a:extLst>
        </p:cNvPr>
        <p:cNvGrpSpPr/>
        <p:nvPr/>
      </p:nvGrpSpPr>
      <p:grpSpPr>
        <a:xfrm>
          <a:off x="0" y="0"/>
          <a:ext cx="0" cy="0"/>
          <a:chOff x="0" y="0"/>
          <a:chExt cx="0" cy="0"/>
        </a:xfrm>
      </p:grpSpPr>
      <p:pic>
        <p:nvPicPr>
          <p:cNvPr id="6" name="Grafik 5">
            <a:extLst>
              <a:ext uri="{FF2B5EF4-FFF2-40B4-BE49-F238E27FC236}">
                <a16:creationId xmlns:a16="http://schemas.microsoft.com/office/drawing/2014/main" id="{572F6114-AAE3-AFED-E889-02478021994F}"/>
              </a:ext>
            </a:extLst>
          </p:cNvPr>
          <p:cNvPicPr>
            <a:picLocks noChangeAspect="1"/>
          </p:cNvPicPr>
          <p:nvPr/>
        </p:nvPicPr>
        <p:blipFill>
          <a:blip r:embed="rId2"/>
          <a:stretch>
            <a:fillRect/>
          </a:stretch>
        </p:blipFill>
        <p:spPr>
          <a:xfrm>
            <a:off x="838206" y="1808959"/>
            <a:ext cx="1863536" cy="1977513"/>
          </a:xfrm>
          <a:prstGeom prst="rect">
            <a:avLst/>
          </a:prstGeom>
        </p:spPr>
      </p:pic>
      <p:sp>
        <p:nvSpPr>
          <p:cNvPr id="3" name="Inhaltsplatzhalter 2">
            <a:extLst>
              <a:ext uri="{FF2B5EF4-FFF2-40B4-BE49-F238E27FC236}">
                <a16:creationId xmlns:a16="http://schemas.microsoft.com/office/drawing/2014/main" id="{CD6A5747-52B8-2F82-7B69-EB8352DCB971}"/>
              </a:ext>
            </a:extLst>
          </p:cNvPr>
          <p:cNvSpPr txBox="1">
            <a:spLocks/>
          </p:cNvSpPr>
          <p:nvPr/>
        </p:nvSpPr>
        <p:spPr>
          <a:xfrm>
            <a:off x="2744309" y="1952376"/>
            <a:ext cx="8609491" cy="1704532"/>
          </a:xfrm>
          <a:prstGeom prst="rect">
            <a:avLst/>
          </a:prstGeom>
          <a:solidFill>
            <a:schemeClr val="bg1">
              <a:lumMod val="95000"/>
            </a:schemeClr>
          </a:solidFill>
          <a:ln w="12700">
            <a:solidFill>
              <a:srgbClr val="1096B6"/>
            </a:solidFill>
            <a:prstDash val="lgDash"/>
          </a:ln>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2000" dirty="0"/>
              <a:t>Entrepreneur:innen schaffen es, ihre Ideen umzusetzen. Sie handeln bestimmt und mit einem klaren Ziel vor Augen. Dabei achten sie auch darauf, respektvoll und rücksichtsvoll gegenüber anderen zu sein.</a:t>
            </a:r>
            <a:endParaRPr lang="de-AT" sz="2000" dirty="0"/>
          </a:p>
        </p:txBody>
      </p:sp>
      <p:sp>
        <p:nvSpPr>
          <p:cNvPr id="4" name="Foliennummernplatzhalter 3">
            <a:extLst>
              <a:ext uri="{FF2B5EF4-FFF2-40B4-BE49-F238E27FC236}">
                <a16:creationId xmlns:a16="http://schemas.microsoft.com/office/drawing/2014/main" id="{06237637-295A-A527-F31C-0593461422CD}"/>
              </a:ext>
            </a:extLst>
          </p:cNvPr>
          <p:cNvSpPr>
            <a:spLocks noGrp="1"/>
          </p:cNvSpPr>
          <p:nvPr>
            <p:ph type="sldNum" sz="quarter" idx="12"/>
          </p:nvPr>
        </p:nvSpPr>
        <p:spPr/>
        <p:txBody>
          <a:bodyPr/>
          <a:lstStyle/>
          <a:p>
            <a:r>
              <a:rPr lang="de-AT"/>
              <a:t>Folie </a:t>
            </a:r>
            <a:fld id="{4C23FFEC-42AF-4C5F-8FEB-D69D9B6A7C04}" type="slidenum">
              <a:rPr lang="de-AT" smtClean="0"/>
              <a:pPr/>
              <a:t>21</a:t>
            </a:fld>
            <a:endParaRPr lang="de-AT" dirty="0"/>
          </a:p>
        </p:txBody>
      </p:sp>
      <p:sp>
        <p:nvSpPr>
          <p:cNvPr id="7" name="Textfeld 6">
            <a:extLst>
              <a:ext uri="{FF2B5EF4-FFF2-40B4-BE49-F238E27FC236}">
                <a16:creationId xmlns:a16="http://schemas.microsoft.com/office/drawing/2014/main" id="{77585F09-6CF6-FB0A-B9FF-D613B7EAD103}"/>
              </a:ext>
            </a:extLst>
          </p:cNvPr>
          <p:cNvSpPr txBox="1"/>
          <p:nvPr/>
        </p:nvSpPr>
        <p:spPr>
          <a:xfrm>
            <a:off x="109305" y="6472664"/>
            <a:ext cx="7992154" cy="261610"/>
          </a:xfrm>
          <a:prstGeom prst="rect">
            <a:avLst/>
          </a:prstGeom>
          <a:noFill/>
        </p:spPr>
        <p:txBody>
          <a:bodyPr wrap="square">
            <a:spAutoFit/>
          </a:bodyPr>
          <a:lstStyle/>
          <a:p>
            <a:r>
              <a:rPr lang="de-DE" sz="1100" dirty="0"/>
              <a:t>Quelle: Fuhrmann, B., Geissler, G., Andre, G. &amp; Scheicher-Gálffy, E. (2019). Das Betriebswirtschaftsbuch: Betriebswirtschaft HAK 1.</a:t>
            </a:r>
            <a:endParaRPr lang="de-AT" sz="1100" dirty="0"/>
          </a:p>
        </p:txBody>
      </p:sp>
      <p:sp>
        <p:nvSpPr>
          <p:cNvPr id="2" name="Titel 1">
            <a:extLst>
              <a:ext uri="{FF2B5EF4-FFF2-40B4-BE49-F238E27FC236}">
                <a16:creationId xmlns:a16="http://schemas.microsoft.com/office/drawing/2014/main" id="{49CAFC07-7CE4-2305-2818-FA74CCC933F2}"/>
              </a:ext>
            </a:extLst>
          </p:cNvPr>
          <p:cNvSpPr>
            <a:spLocks noGrp="1"/>
          </p:cNvSpPr>
          <p:nvPr>
            <p:ph type="title"/>
          </p:nvPr>
        </p:nvSpPr>
        <p:spPr>
          <a:xfrm>
            <a:off x="838200" y="681037"/>
            <a:ext cx="10515600" cy="1009651"/>
          </a:xfrm>
        </p:spPr>
        <p:txBody>
          <a:bodyPr>
            <a:normAutofit fontScale="90000"/>
          </a:bodyPr>
          <a:lstStyle/>
          <a:p>
            <a:pPr algn="ctr"/>
            <a:r>
              <a:rPr lang="de-AT" dirty="0"/>
              <a:t>Was erfolgreiche Entrepreneur:innen ausmacht</a:t>
            </a:r>
          </a:p>
        </p:txBody>
      </p:sp>
    </p:spTree>
    <p:extLst>
      <p:ext uri="{BB962C8B-B14F-4D97-AF65-F5344CB8AC3E}">
        <p14:creationId xmlns:p14="http://schemas.microsoft.com/office/powerpoint/2010/main" val="4200152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hteck 23">
            <a:extLst>
              <a:ext uri="{FF2B5EF4-FFF2-40B4-BE49-F238E27FC236}">
                <a16:creationId xmlns:a16="http://schemas.microsoft.com/office/drawing/2014/main" id="{2058B072-6B37-D6E6-9C3E-E84C8F925BE4}"/>
              </a:ext>
            </a:extLst>
          </p:cNvPr>
          <p:cNvSpPr/>
          <p:nvPr/>
        </p:nvSpPr>
        <p:spPr>
          <a:xfrm>
            <a:off x="1205526" y="3889569"/>
            <a:ext cx="5195274" cy="2287394"/>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21" name="Grafik 20" descr="Eine Wolken-Gedankenblase">
            <a:extLst>
              <a:ext uri="{FF2B5EF4-FFF2-40B4-BE49-F238E27FC236}">
                <a16:creationId xmlns:a16="http://schemas.microsoft.com/office/drawing/2014/main" id="{6082D27F-514F-205C-7E1C-D7848E98D1B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7946" y="4001439"/>
            <a:ext cx="1009520" cy="896024"/>
          </a:xfrm>
          <a:prstGeom prst="rect">
            <a:avLst/>
          </a:prstGeom>
        </p:spPr>
      </p:pic>
      <p:sp>
        <p:nvSpPr>
          <p:cNvPr id="2" name="Titel 1">
            <a:extLst>
              <a:ext uri="{FF2B5EF4-FFF2-40B4-BE49-F238E27FC236}">
                <a16:creationId xmlns:a16="http://schemas.microsoft.com/office/drawing/2014/main" id="{620B7850-2FDF-51A3-682D-8C1E879173CA}"/>
              </a:ext>
            </a:extLst>
          </p:cNvPr>
          <p:cNvSpPr>
            <a:spLocks noGrp="1"/>
          </p:cNvSpPr>
          <p:nvPr>
            <p:ph type="title"/>
          </p:nvPr>
        </p:nvSpPr>
        <p:spPr/>
        <p:txBody>
          <a:bodyPr/>
          <a:lstStyle/>
          <a:p>
            <a:r>
              <a:rPr lang="de-AT" dirty="0"/>
              <a:t>Intrapreneurship</a:t>
            </a:r>
          </a:p>
        </p:txBody>
      </p:sp>
      <p:sp>
        <p:nvSpPr>
          <p:cNvPr id="4" name="Foliennummernplatzhalter 3">
            <a:extLst>
              <a:ext uri="{FF2B5EF4-FFF2-40B4-BE49-F238E27FC236}">
                <a16:creationId xmlns:a16="http://schemas.microsoft.com/office/drawing/2014/main" id="{E81467A9-CF89-5695-FD2C-237F911F31EE}"/>
              </a:ext>
            </a:extLst>
          </p:cNvPr>
          <p:cNvSpPr>
            <a:spLocks noGrp="1"/>
          </p:cNvSpPr>
          <p:nvPr>
            <p:ph type="sldNum" sz="quarter" idx="12"/>
          </p:nvPr>
        </p:nvSpPr>
        <p:spPr/>
        <p:txBody>
          <a:bodyPr/>
          <a:lstStyle/>
          <a:p>
            <a:r>
              <a:rPr lang="de-AT"/>
              <a:t>Folie </a:t>
            </a:r>
            <a:fld id="{4C23FFEC-42AF-4C5F-8FEB-D69D9B6A7C04}" type="slidenum">
              <a:rPr lang="de-AT" smtClean="0"/>
              <a:pPr/>
              <a:t>22</a:t>
            </a:fld>
            <a:endParaRPr lang="de-AT" dirty="0"/>
          </a:p>
        </p:txBody>
      </p:sp>
      <p:sp>
        <p:nvSpPr>
          <p:cNvPr id="6" name="Rechteck: abgerundete Ecken 5">
            <a:extLst>
              <a:ext uri="{FF2B5EF4-FFF2-40B4-BE49-F238E27FC236}">
                <a16:creationId xmlns:a16="http://schemas.microsoft.com/office/drawing/2014/main" id="{383C4049-2711-159B-F8DB-A910EAE542AF}"/>
              </a:ext>
            </a:extLst>
          </p:cNvPr>
          <p:cNvSpPr/>
          <p:nvPr/>
        </p:nvSpPr>
        <p:spPr>
          <a:xfrm>
            <a:off x="1094725" y="1600447"/>
            <a:ext cx="10002549" cy="1562631"/>
          </a:xfrm>
          <a:prstGeom prst="roundRect">
            <a:avLst/>
          </a:prstGeom>
          <a:solidFill>
            <a:schemeClr val="bg1"/>
          </a:solidFill>
          <a:ln>
            <a:solidFill>
              <a:srgbClr val="1096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sz="2000" dirty="0">
              <a:solidFill>
                <a:schemeClr val="tx1"/>
              </a:solidFill>
              <a:latin typeface="+mj-lt"/>
            </a:endParaRPr>
          </a:p>
          <a:p>
            <a:pPr algn="ctr"/>
            <a:endParaRPr lang="de-AT" sz="2000" dirty="0">
              <a:solidFill>
                <a:schemeClr val="tx1"/>
              </a:solidFill>
              <a:latin typeface="+mj-lt"/>
            </a:endParaRPr>
          </a:p>
          <a:p>
            <a:pPr algn="ctr"/>
            <a:r>
              <a:rPr lang="de-AT" sz="2000" dirty="0">
                <a:solidFill>
                  <a:schemeClr val="tx1"/>
                </a:solidFill>
                <a:latin typeface="+mj-lt"/>
              </a:rPr>
              <a:t>Intrapreneur:innen sind Mitarbeiter:innen eines Unternehmens bzw. Mitglieder einer Organisation, die wie Entrepreneure handeln. Sie entwickeln neue Ideen und setzen diese um, um zum gemeinsamen Erfolg beizutragen.</a:t>
            </a:r>
          </a:p>
        </p:txBody>
      </p:sp>
      <p:sp>
        <p:nvSpPr>
          <p:cNvPr id="7" name="Rounded Rectangle 26">
            <a:extLst>
              <a:ext uri="{FF2B5EF4-FFF2-40B4-BE49-F238E27FC236}">
                <a16:creationId xmlns:a16="http://schemas.microsoft.com/office/drawing/2014/main" id="{6CF9B3FD-5D7A-599B-50B2-ED5719AF830D}"/>
              </a:ext>
            </a:extLst>
          </p:cNvPr>
          <p:cNvSpPr/>
          <p:nvPr/>
        </p:nvSpPr>
        <p:spPr>
          <a:xfrm>
            <a:off x="1094725" y="1594573"/>
            <a:ext cx="10002549" cy="497713"/>
          </a:xfrm>
          <a:prstGeom prst="rect">
            <a:avLst/>
          </a:prstGeom>
          <a:solidFill>
            <a:srgbClr val="1096B6"/>
          </a:solidFill>
          <a:ln>
            <a:solidFill>
              <a:srgbClr val="1096B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b="1" dirty="0">
                <a:solidFill>
                  <a:schemeClr val="bg1"/>
                </a:solidFill>
                <a:latin typeface="+mj-lt"/>
              </a:rPr>
              <a:t>Definition:</a:t>
            </a:r>
            <a:endParaRPr lang="de-AT" sz="2000" b="1" dirty="0">
              <a:solidFill>
                <a:schemeClr val="bg1"/>
              </a:solidFill>
              <a:latin typeface="+mj-lt"/>
            </a:endParaRPr>
          </a:p>
        </p:txBody>
      </p:sp>
      <p:pic>
        <p:nvPicPr>
          <p:cNvPr id="10" name="Picture 2" descr="Planet Pure">
            <a:extLst>
              <a:ext uri="{FF2B5EF4-FFF2-40B4-BE49-F238E27FC236}">
                <a16:creationId xmlns:a16="http://schemas.microsoft.com/office/drawing/2014/main" id="{F3CC0A4B-26E8-3AF6-5414-D84D2B829F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8474" y="3260786"/>
            <a:ext cx="622106" cy="591366"/>
          </a:xfrm>
          <a:prstGeom prst="rect">
            <a:avLst/>
          </a:prstGeom>
          <a:noFill/>
          <a:extLst>
            <a:ext uri="{909E8E84-426E-40DD-AFC4-6F175D3DCCD1}">
              <a14:hiddenFill xmlns:a14="http://schemas.microsoft.com/office/drawing/2010/main">
                <a:solidFill>
                  <a:srgbClr val="FFFFFF"/>
                </a:solidFill>
              </a14:hiddenFill>
            </a:ext>
          </a:extLst>
        </p:spPr>
      </p:pic>
      <p:sp>
        <p:nvSpPr>
          <p:cNvPr id="11" name="Rechteck 10">
            <a:extLst>
              <a:ext uri="{FF2B5EF4-FFF2-40B4-BE49-F238E27FC236}">
                <a16:creationId xmlns:a16="http://schemas.microsoft.com/office/drawing/2014/main" id="{4AD434FA-FE5A-2C47-244D-7BC98E281B80}"/>
              </a:ext>
            </a:extLst>
          </p:cNvPr>
          <p:cNvSpPr/>
          <p:nvPr/>
        </p:nvSpPr>
        <p:spPr>
          <a:xfrm>
            <a:off x="1094725" y="3375447"/>
            <a:ext cx="4923520" cy="41521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AT" dirty="0">
                <a:solidFill>
                  <a:schemeClr val="tx1"/>
                </a:solidFill>
                <a:latin typeface="+mj-lt"/>
              </a:rPr>
              <a:t>Beispiel für Intrapreneurship bei</a:t>
            </a:r>
          </a:p>
        </p:txBody>
      </p:sp>
      <p:pic>
        <p:nvPicPr>
          <p:cNvPr id="19" name="Grafik 18" descr="Lichter an Silhouette">
            <a:extLst>
              <a:ext uri="{FF2B5EF4-FFF2-40B4-BE49-F238E27FC236}">
                <a16:creationId xmlns:a16="http://schemas.microsoft.com/office/drawing/2014/main" id="{0FDF46EC-A5CC-5C99-A168-D8AF74EA6AF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78534" y="4123189"/>
            <a:ext cx="498642" cy="498642"/>
          </a:xfrm>
          <a:prstGeom prst="rect">
            <a:avLst/>
          </a:prstGeom>
        </p:spPr>
      </p:pic>
      <p:grpSp>
        <p:nvGrpSpPr>
          <p:cNvPr id="5" name="Gruppieren 4">
            <a:extLst>
              <a:ext uri="{FF2B5EF4-FFF2-40B4-BE49-F238E27FC236}">
                <a16:creationId xmlns:a16="http://schemas.microsoft.com/office/drawing/2014/main" id="{EBCD81C5-BB65-A71A-5AD2-8888B3460870}"/>
              </a:ext>
            </a:extLst>
          </p:cNvPr>
          <p:cNvGrpSpPr/>
          <p:nvPr/>
        </p:nvGrpSpPr>
        <p:grpSpPr>
          <a:xfrm>
            <a:off x="1216165" y="4429595"/>
            <a:ext cx="1771650" cy="1780292"/>
            <a:chOff x="1216165" y="4429595"/>
            <a:chExt cx="1771650" cy="1780292"/>
          </a:xfrm>
        </p:grpSpPr>
        <p:grpSp>
          <p:nvGrpSpPr>
            <p:cNvPr id="3" name="Gruppieren 2">
              <a:extLst>
                <a:ext uri="{FF2B5EF4-FFF2-40B4-BE49-F238E27FC236}">
                  <a16:creationId xmlns:a16="http://schemas.microsoft.com/office/drawing/2014/main" id="{A54BDE4E-F90B-D74C-691F-D7D1FE97C238}"/>
                </a:ext>
              </a:extLst>
            </p:cNvPr>
            <p:cNvGrpSpPr/>
            <p:nvPr/>
          </p:nvGrpSpPr>
          <p:grpSpPr>
            <a:xfrm>
              <a:off x="1216165" y="4429595"/>
              <a:ext cx="1771650" cy="1780292"/>
              <a:chOff x="1205526" y="4542413"/>
              <a:chExt cx="1771650" cy="1780292"/>
            </a:xfrm>
          </p:grpSpPr>
          <p:pic>
            <p:nvPicPr>
              <p:cNvPr id="13" name="Grafik 12" descr="Ein Mann, der einen Laptop trägt">
                <a:extLst>
                  <a:ext uri="{FF2B5EF4-FFF2-40B4-BE49-F238E27FC236}">
                    <a16:creationId xmlns:a16="http://schemas.microsoft.com/office/drawing/2014/main" id="{54D86DA1-D25A-93CA-8564-BA2B34DA04A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205526" y="5065405"/>
                <a:ext cx="1771650" cy="1257300"/>
              </a:xfrm>
              <a:prstGeom prst="rect">
                <a:avLst/>
              </a:prstGeom>
            </p:spPr>
          </p:pic>
          <p:pic>
            <p:nvPicPr>
              <p:cNvPr id="15" name="Grafik 14" descr="Ein Kind mit welligem Haar">
                <a:extLst>
                  <a:ext uri="{FF2B5EF4-FFF2-40B4-BE49-F238E27FC236}">
                    <a16:creationId xmlns:a16="http://schemas.microsoft.com/office/drawing/2014/main" id="{19B223A3-653A-D4F7-E396-FA8E84CCA7E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502191" y="4542413"/>
                <a:ext cx="657225" cy="723900"/>
              </a:xfrm>
              <a:prstGeom prst="rect">
                <a:avLst/>
              </a:prstGeom>
            </p:spPr>
          </p:pic>
          <p:pic>
            <p:nvPicPr>
              <p:cNvPr id="17" name="Grafik 16" descr="Ein Gesicht mit geschlossenen Augen">
                <a:extLst>
                  <a:ext uri="{FF2B5EF4-FFF2-40B4-BE49-F238E27FC236}">
                    <a16:creationId xmlns:a16="http://schemas.microsoft.com/office/drawing/2014/main" id="{B7A3EC98-6F66-3D27-0EF6-1BD9561E7B1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745524" y="4836839"/>
                <a:ext cx="338103" cy="338103"/>
              </a:xfrm>
              <a:prstGeom prst="rect">
                <a:avLst/>
              </a:prstGeom>
            </p:spPr>
          </p:pic>
        </p:grpSp>
        <p:pic>
          <p:nvPicPr>
            <p:cNvPr id="23" name="Grafik 22" descr="Kleine runde Brillengläser">
              <a:extLst>
                <a:ext uri="{FF2B5EF4-FFF2-40B4-BE49-F238E27FC236}">
                  <a16:creationId xmlns:a16="http://schemas.microsoft.com/office/drawing/2014/main" id="{2C6C23F3-8C14-5720-E79A-FE68726DE40D}"/>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541404" y="4748902"/>
              <a:ext cx="600075" cy="209550"/>
            </a:xfrm>
            <a:prstGeom prst="rect">
              <a:avLst/>
            </a:prstGeom>
          </p:spPr>
        </p:pic>
      </p:grpSp>
      <p:sp>
        <p:nvSpPr>
          <p:cNvPr id="25" name="Rechteck 24">
            <a:extLst>
              <a:ext uri="{FF2B5EF4-FFF2-40B4-BE49-F238E27FC236}">
                <a16:creationId xmlns:a16="http://schemas.microsoft.com/office/drawing/2014/main" id="{8A262182-1282-38FE-CA90-CB3DC0ED1F06}"/>
              </a:ext>
            </a:extLst>
          </p:cNvPr>
          <p:cNvSpPr/>
          <p:nvPr/>
        </p:nvSpPr>
        <p:spPr>
          <a:xfrm>
            <a:off x="3452327" y="4123189"/>
            <a:ext cx="2836506" cy="20537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r>
              <a:rPr lang="de-AT" sz="1400" dirty="0">
                <a:solidFill>
                  <a:schemeClr val="tx1"/>
                </a:solidFill>
              </a:rPr>
              <a:t>Herr Wald, Mitarbeiter im Kundenservice erhält oft die Rückmeldung von Kund:innen zu den Produkten. Nach der Auswertung schlägt er vor, die Verpackung so zu verändern, dass die Kund:innen noch zufriedener sind und der Anteil an recyceltem Material erhöht werden kann. </a:t>
            </a:r>
          </a:p>
        </p:txBody>
      </p:sp>
      <p:sp>
        <p:nvSpPr>
          <p:cNvPr id="26" name="Rechteck 25">
            <a:extLst>
              <a:ext uri="{FF2B5EF4-FFF2-40B4-BE49-F238E27FC236}">
                <a16:creationId xmlns:a16="http://schemas.microsoft.com/office/drawing/2014/main" id="{312F85CC-FF25-E225-B834-F029B181C92D}"/>
              </a:ext>
            </a:extLst>
          </p:cNvPr>
          <p:cNvSpPr/>
          <p:nvPr/>
        </p:nvSpPr>
        <p:spPr>
          <a:xfrm>
            <a:off x="6708104" y="3852152"/>
            <a:ext cx="4453141" cy="2287394"/>
          </a:xfrm>
          <a:custGeom>
            <a:avLst/>
            <a:gdLst>
              <a:gd name="connsiteX0" fmla="*/ 0 w 4453141"/>
              <a:gd name="connsiteY0" fmla="*/ 0 h 2287394"/>
              <a:gd name="connsiteX1" fmla="*/ 4453141 w 4453141"/>
              <a:gd name="connsiteY1" fmla="*/ 0 h 2287394"/>
              <a:gd name="connsiteX2" fmla="*/ 4453141 w 4453141"/>
              <a:gd name="connsiteY2" fmla="*/ 2287394 h 2287394"/>
              <a:gd name="connsiteX3" fmla="*/ 0 w 4453141"/>
              <a:gd name="connsiteY3" fmla="*/ 2287394 h 2287394"/>
              <a:gd name="connsiteX4" fmla="*/ 0 w 4453141"/>
              <a:gd name="connsiteY4" fmla="*/ 0 h 2287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3141" h="2287394" fill="none" extrusionOk="0">
                <a:moveTo>
                  <a:pt x="0" y="0"/>
                </a:moveTo>
                <a:cubicBezTo>
                  <a:pt x="804317" y="118588"/>
                  <a:pt x="3458074" y="-27848"/>
                  <a:pt x="4453141" y="0"/>
                </a:cubicBezTo>
                <a:cubicBezTo>
                  <a:pt x="4621545" y="1025727"/>
                  <a:pt x="4406851" y="1842396"/>
                  <a:pt x="4453141" y="2287394"/>
                </a:cubicBezTo>
                <a:cubicBezTo>
                  <a:pt x="3711023" y="2397568"/>
                  <a:pt x="1155330" y="2257812"/>
                  <a:pt x="0" y="2287394"/>
                </a:cubicBezTo>
                <a:cubicBezTo>
                  <a:pt x="-22192" y="1731308"/>
                  <a:pt x="-142314" y="712090"/>
                  <a:pt x="0" y="0"/>
                </a:cubicBezTo>
                <a:close/>
              </a:path>
              <a:path w="4453141" h="2287394" stroke="0" extrusionOk="0">
                <a:moveTo>
                  <a:pt x="0" y="0"/>
                </a:moveTo>
                <a:cubicBezTo>
                  <a:pt x="2002156" y="-74023"/>
                  <a:pt x="4000006" y="-72234"/>
                  <a:pt x="4453141" y="0"/>
                </a:cubicBezTo>
                <a:cubicBezTo>
                  <a:pt x="4620437" y="688342"/>
                  <a:pt x="4314745" y="2041384"/>
                  <a:pt x="4453141" y="2287394"/>
                </a:cubicBezTo>
                <a:cubicBezTo>
                  <a:pt x="2796442" y="2319014"/>
                  <a:pt x="1351054" y="2204840"/>
                  <a:pt x="0" y="2287394"/>
                </a:cubicBezTo>
                <a:cubicBezTo>
                  <a:pt x="87871" y="1503204"/>
                  <a:pt x="41760" y="861486"/>
                  <a:pt x="0" y="0"/>
                </a:cubicBezTo>
                <a:close/>
              </a:path>
            </a:pathLst>
          </a:custGeom>
          <a:solidFill>
            <a:srgbClr val="14C1EA"/>
          </a:solidFill>
          <a:ln w="19050">
            <a:solidFill>
              <a:srgbClr val="11A3C5"/>
            </a:solidFill>
            <a:extLst>
              <a:ext uri="{C807C97D-BFC1-408E-A445-0C87EB9F89A2}">
                <ask:lineSketchStyleProps xmlns:ask="http://schemas.microsoft.com/office/drawing/2018/sketchyshapes" sd="354660574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2800" b="1" u="sng" dirty="0"/>
              <a:t>Aufgabe:</a:t>
            </a:r>
          </a:p>
          <a:p>
            <a:pPr algn="ctr"/>
            <a:endParaRPr lang="de-AT" sz="1200" dirty="0"/>
          </a:p>
          <a:p>
            <a:pPr algn="ctr">
              <a:lnSpc>
                <a:spcPct val="150000"/>
              </a:lnSpc>
            </a:pPr>
            <a:r>
              <a:rPr lang="de-AT" sz="2000" dirty="0"/>
              <a:t>Nenne mögliche Beispiele für Intrapreneurship bei              . </a:t>
            </a:r>
          </a:p>
        </p:txBody>
      </p:sp>
      <p:pic>
        <p:nvPicPr>
          <p:cNvPr id="28" name="Picture 2" descr="Planet Pure">
            <a:extLst>
              <a:ext uri="{FF2B5EF4-FFF2-40B4-BE49-F238E27FC236}">
                <a16:creationId xmlns:a16="http://schemas.microsoft.com/office/drawing/2014/main" id="{DD2BA86A-FCBB-C9CD-BE9E-A64BADD85F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97602" y="5324542"/>
            <a:ext cx="569195" cy="5410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546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1D6105-5812-7476-42CC-A02DD890687F}"/>
              </a:ext>
            </a:extLst>
          </p:cNvPr>
          <p:cNvSpPr>
            <a:spLocks noGrp="1"/>
          </p:cNvSpPr>
          <p:nvPr>
            <p:ph type="title"/>
          </p:nvPr>
        </p:nvSpPr>
        <p:spPr/>
        <p:txBody>
          <a:bodyPr/>
          <a:lstStyle/>
          <a:p>
            <a:r>
              <a:rPr lang="de-AT" dirty="0"/>
              <a:t>Übung Intrapreneurship im Unternehmen</a:t>
            </a:r>
          </a:p>
        </p:txBody>
      </p:sp>
      <p:sp>
        <p:nvSpPr>
          <p:cNvPr id="4" name="Foliennummernplatzhalter 3">
            <a:extLst>
              <a:ext uri="{FF2B5EF4-FFF2-40B4-BE49-F238E27FC236}">
                <a16:creationId xmlns:a16="http://schemas.microsoft.com/office/drawing/2014/main" id="{B92D62F2-0C88-B36D-1741-86C83AB265A7}"/>
              </a:ext>
            </a:extLst>
          </p:cNvPr>
          <p:cNvSpPr>
            <a:spLocks noGrp="1"/>
          </p:cNvSpPr>
          <p:nvPr>
            <p:ph type="sldNum" sz="quarter" idx="12"/>
          </p:nvPr>
        </p:nvSpPr>
        <p:spPr/>
        <p:txBody>
          <a:bodyPr/>
          <a:lstStyle/>
          <a:p>
            <a:r>
              <a:rPr lang="de-AT"/>
              <a:t>Folie </a:t>
            </a:r>
            <a:fld id="{4C23FFEC-42AF-4C5F-8FEB-D69D9B6A7C04}" type="slidenum">
              <a:rPr lang="de-AT" smtClean="0"/>
              <a:pPr/>
              <a:t>23</a:t>
            </a:fld>
            <a:endParaRPr lang="de-AT" dirty="0"/>
          </a:p>
        </p:txBody>
      </p:sp>
      <p:grpSp>
        <p:nvGrpSpPr>
          <p:cNvPr id="140" name="Gruppieren 139">
            <a:extLst>
              <a:ext uri="{FF2B5EF4-FFF2-40B4-BE49-F238E27FC236}">
                <a16:creationId xmlns:a16="http://schemas.microsoft.com/office/drawing/2014/main" id="{ED6E81E2-D239-E0E3-A3A0-FF01BDE5AFC4}"/>
              </a:ext>
            </a:extLst>
          </p:cNvPr>
          <p:cNvGrpSpPr/>
          <p:nvPr/>
        </p:nvGrpSpPr>
        <p:grpSpPr>
          <a:xfrm>
            <a:off x="490108" y="1539551"/>
            <a:ext cx="5920022" cy="5030908"/>
            <a:chOff x="490108" y="1539551"/>
            <a:chExt cx="5920022" cy="5030908"/>
          </a:xfrm>
        </p:grpSpPr>
        <p:grpSp>
          <p:nvGrpSpPr>
            <p:cNvPr id="139" name="Gruppieren 138">
              <a:extLst>
                <a:ext uri="{FF2B5EF4-FFF2-40B4-BE49-F238E27FC236}">
                  <a16:creationId xmlns:a16="http://schemas.microsoft.com/office/drawing/2014/main" id="{4FE21400-4358-17AD-5F7E-298C270D0250}"/>
                </a:ext>
              </a:extLst>
            </p:cNvPr>
            <p:cNvGrpSpPr/>
            <p:nvPr/>
          </p:nvGrpSpPr>
          <p:grpSpPr>
            <a:xfrm>
              <a:off x="490108" y="3199483"/>
              <a:ext cx="5212149" cy="3370976"/>
              <a:chOff x="490108" y="3199483"/>
              <a:chExt cx="5212149" cy="3370976"/>
            </a:xfrm>
          </p:grpSpPr>
          <p:grpSp>
            <p:nvGrpSpPr>
              <p:cNvPr id="19" name="Inhaltsplatzhalter 5" descr="Raum mit Laptops und Stühlen">
                <a:extLst>
                  <a:ext uri="{FF2B5EF4-FFF2-40B4-BE49-F238E27FC236}">
                    <a16:creationId xmlns:a16="http://schemas.microsoft.com/office/drawing/2014/main" id="{390E35CD-F736-E718-09A8-C272FD6935AA}"/>
                  </a:ext>
                </a:extLst>
              </p:cNvPr>
              <p:cNvGrpSpPr/>
              <p:nvPr/>
            </p:nvGrpSpPr>
            <p:grpSpPr>
              <a:xfrm>
                <a:off x="1921791" y="3734952"/>
                <a:ext cx="2303266" cy="1118128"/>
                <a:chOff x="1921791" y="3734952"/>
                <a:chExt cx="2303266" cy="1118128"/>
              </a:xfrm>
            </p:grpSpPr>
            <p:sp>
              <p:nvSpPr>
                <p:cNvPr id="20" name="Freihandform: Form 19">
                  <a:extLst>
                    <a:ext uri="{FF2B5EF4-FFF2-40B4-BE49-F238E27FC236}">
                      <a16:creationId xmlns:a16="http://schemas.microsoft.com/office/drawing/2014/main" id="{FEEC9D46-21E1-7015-2158-D0B029B7731D}"/>
                    </a:ext>
                  </a:extLst>
                </p:cNvPr>
                <p:cNvSpPr/>
                <p:nvPr/>
              </p:nvSpPr>
              <p:spPr>
                <a:xfrm>
                  <a:off x="1929272" y="3742437"/>
                  <a:ext cx="2288301" cy="1103152"/>
                </a:xfrm>
                <a:custGeom>
                  <a:avLst/>
                  <a:gdLst>
                    <a:gd name="connsiteX0" fmla="*/ 2284545 w 2288301"/>
                    <a:gd name="connsiteY0" fmla="*/ 1103153 h 1103152"/>
                    <a:gd name="connsiteX1" fmla="*/ 3761 w 2288301"/>
                    <a:gd name="connsiteY1" fmla="*/ 1103153 h 1103152"/>
                    <a:gd name="connsiteX2" fmla="*/ 0 w 2288301"/>
                    <a:gd name="connsiteY2" fmla="*/ 1099392 h 1103152"/>
                    <a:gd name="connsiteX3" fmla="*/ 0 w 2288301"/>
                    <a:gd name="connsiteY3" fmla="*/ 3761 h 1103152"/>
                    <a:gd name="connsiteX4" fmla="*/ 3761 w 2288301"/>
                    <a:gd name="connsiteY4" fmla="*/ 0 h 1103152"/>
                    <a:gd name="connsiteX5" fmla="*/ 2284540 w 2288301"/>
                    <a:gd name="connsiteY5" fmla="*/ 0 h 1103152"/>
                    <a:gd name="connsiteX6" fmla="*/ 2288301 w 2288301"/>
                    <a:gd name="connsiteY6" fmla="*/ 3761 h 1103152"/>
                    <a:gd name="connsiteX7" fmla="*/ 2288301 w 2288301"/>
                    <a:gd name="connsiteY7" fmla="*/ 1099392 h 1103152"/>
                    <a:gd name="connsiteX8" fmla="*/ 2284545 w 2288301"/>
                    <a:gd name="connsiteY8" fmla="*/ 1103153 h 110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8301" h="1103152">
                      <a:moveTo>
                        <a:pt x="2284545" y="1103153"/>
                      </a:moveTo>
                      <a:lnTo>
                        <a:pt x="3761" y="1103153"/>
                      </a:lnTo>
                      <a:cubicBezTo>
                        <a:pt x="1686" y="1103153"/>
                        <a:pt x="0" y="1101472"/>
                        <a:pt x="0" y="1099392"/>
                      </a:cubicBezTo>
                      <a:lnTo>
                        <a:pt x="0" y="3761"/>
                      </a:lnTo>
                      <a:cubicBezTo>
                        <a:pt x="0" y="1686"/>
                        <a:pt x="1681" y="0"/>
                        <a:pt x="3761" y="0"/>
                      </a:cubicBezTo>
                      <a:lnTo>
                        <a:pt x="2284540" y="0"/>
                      </a:lnTo>
                      <a:cubicBezTo>
                        <a:pt x="2286616" y="0"/>
                        <a:pt x="2288301" y="1681"/>
                        <a:pt x="2288301" y="3761"/>
                      </a:cubicBezTo>
                      <a:lnTo>
                        <a:pt x="2288301" y="1099392"/>
                      </a:lnTo>
                      <a:cubicBezTo>
                        <a:pt x="2288301" y="1101472"/>
                        <a:pt x="2286620" y="1103153"/>
                        <a:pt x="2284545" y="1103153"/>
                      </a:cubicBezTo>
                      <a:close/>
                    </a:path>
                  </a:pathLst>
                </a:custGeom>
                <a:solidFill>
                  <a:srgbClr val="FFFFFF"/>
                </a:solidFill>
                <a:ln w="4696" cap="flat">
                  <a:noFill/>
                  <a:prstDash val="solid"/>
                  <a:miter/>
                </a:ln>
              </p:spPr>
              <p:txBody>
                <a:bodyPr rtlCol="0" anchor="ctr"/>
                <a:lstStyle/>
                <a:p>
                  <a:endParaRPr lang="de-AT"/>
                </a:p>
              </p:txBody>
            </p:sp>
            <p:sp>
              <p:nvSpPr>
                <p:cNvPr id="21" name="Freihandform: Form 20">
                  <a:extLst>
                    <a:ext uri="{FF2B5EF4-FFF2-40B4-BE49-F238E27FC236}">
                      <a16:creationId xmlns:a16="http://schemas.microsoft.com/office/drawing/2014/main" id="{AD9EB0AF-0A3B-7D37-4C78-2A32D3D6D741}"/>
                    </a:ext>
                  </a:extLst>
                </p:cNvPr>
                <p:cNvSpPr/>
                <p:nvPr/>
              </p:nvSpPr>
              <p:spPr>
                <a:xfrm>
                  <a:off x="1999673" y="3803639"/>
                  <a:ext cx="2147503" cy="980753"/>
                </a:xfrm>
                <a:custGeom>
                  <a:avLst/>
                  <a:gdLst>
                    <a:gd name="connsiteX0" fmla="*/ 2141596 w 2147503"/>
                    <a:gd name="connsiteY0" fmla="*/ 980754 h 980753"/>
                    <a:gd name="connsiteX1" fmla="*/ 5907 w 2147503"/>
                    <a:gd name="connsiteY1" fmla="*/ 980754 h 980753"/>
                    <a:gd name="connsiteX2" fmla="*/ 0 w 2147503"/>
                    <a:gd name="connsiteY2" fmla="*/ 974846 h 980753"/>
                    <a:gd name="connsiteX3" fmla="*/ 0 w 2147503"/>
                    <a:gd name="connsiteY3" fmla="*/ 5907 h 980753"/>
                    <a:gd name="connsiteX4" fmla="*/ 5907 w 2147503"/>
                    <a:gd name="connsiteY4" fmla="*/ 0 h 980753"/>
                    <a:gd name="connsiteX5" fmla="*/ 2141596 w 2147503"/>
                    <a:gd name="connsiteY5" fmla="*/ 0 h 980753"/>
                    <a:gd name="connsiteX6" fmla="*/ 2147503 w 2147503"/>
                    <a:gd name="connsiteY6" fmla="*/ 5907 h 980753"/>
                    <a:gd name="connsiteX7" fmla="*/ 2147503 w 2147503"/>
                    <a:gd name="connsiteY7" fmla="*/ 974846 h 980753"/>
                    <a:gd name="connsiteX8" fmla="*/ 2141596 w 2147503"/>
                    <a:gd name="connsiteY8" fmla="*/ 980754 h 98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7503" h="980753">
                      <a:moveTo>
                        <a:pt x="2141596" y="980754"/>
                      </a:moveTo>
                      <a:lnTo>
                        <a:pt x="5907" y="980754"/>
                      </a:lnTo>
                      <a:cubicBezTo>
                        <a:pt x="2644" y="980754"/>
                        <a:pt x="0" y="978110"/>
                        <a:pt x="0" y="974846"/>
                      </a:cubicBezTo>
                      <a:lnTo>
                        <a:pt x="0" y="5907"/>
                      </a:lnTo>
                      <a:cubicBezTo>
                        <a:pt x="0" y="2644"/>
                        <a:pt x="2644" y="0"/>
                        <a:pt x="5907" y="0"/>
                      </a:cubicBezTo>
                      <a:lnTo>
                        <a:pt x="2141596" y="0"/>
                      </a:lnTo>
                      <a:cubicBezTo>
                        <a:pt x="2144860" y="0"/>
                        <a:pt x="2147503" y="2644"/>
                        <a:pt x="2147503" y="5907"/>
                      </a:cubicBezTo>
                      <a:lnTo>
                        <a:pt x="2147503" y="974846"/>
                      </a:lnTo>
                      <a:cubicBezTo>
                        <a:pt x="2147503" y="978110"/>
                        <a:pt x="2144860" y="980754"/>
                        <a:pt x="2141596" y="980754"/>
                      </a:cubicBezTo>
                      <a:close/>
                    </a:path>
                  </a:pathLst>
                </a:custGeom>
                <a:solidFill>
                  <a:srgbClr val="FFFFFF"/>
                </a:solidFill>
                <a:ln w="4696" cap="flat">
                  <a:noFill/>
                  <a:prstDash val="solid"/>
                  <a:miter/>
                </a:ln>
              </p:spPr>
              <p:txBody>
                <a:bodyPr rtlCol="0" anchor="ctr"/>
                <a:lstStyle/>
                <a:p>
                  <a:endParaRPr lang="de-AT"/>
                </a:p>
              </p:txBody>
            </p:sp>
            <p:grpSp>
              <p:nvGrpSpPr>
                <p:cNvPr id="22" name="Inhaltsplatzhalter 5" descr="Raum mit Laptops und Stühlen">
                  <a:extLst>
                    <a:ext uri="{FF2B5EF4-FFF2-40B4-BE49-F238E27FC236}">
                      <a16:creationId xmlns:a16="http://schemas.microsoft.com/office/drawing/2014/main" id="{FCAE43A1-D732-146D-182D-983B24EFB16E}"/>
                    </a:ext>
                  </a:extLst>
                </p:cNvPr>
                <p:cNvGrpSpPr/>
                <p:nvPr/>
              </p:nvGrpSpPr>
              <p:grpSpPr>
                <a:xfrm>
                  <a:off x="1921791" y="3734952"/>
                  <a:ext cx="2303266" cy="1118128"/>
                  <a:chOff x="1921791" y="3734952"/>
                  <a:chExt cx="2303266" cy="1118128"/>
                </a:xfrm>
                <a:solidFill>
                  <a:srgbClr val="000000"/>
                </a:solidFill>
              </p:grpSpPr>
              <p:sp>
                <p:nvSpPr>
                  <p:cNvPr id="23" name="Freihandform: Form 22">
                    <a:extLst>
                      <a:ext uri="{FF2B5EF4-FFF2-40B4-BE49-F238E27FC236}">
                        <a16:creationId xmlns:a16="http://schemas.microsoft.com/office/drawing/2014/main" id="{616E3EC9-2602-4ED9-2626-5F66E560EBF4}"/>
                      </a:ext>
                    </a:extLst>
                  </p:cNvPr>
                  <p:cNvSpPr/>
                  <p:nvPr/>
                </p:nvSpPr>
                <p:spPr>
                  <a:xfrm>
                    <a:off x="1921791" y="3734952"/>
                    <a:ext cx="2303266" cy="1118128"/>
                  </a:xfrm>
                  <a:custGeom>
                    <a:avLst/>
                    <a:gdLst>
                      <a:gd name="connsiteX0" fmla="*/ 2295782 w 2303266"/>
                      <a:gd name="connsiteY0" fmla="*/ 1118128 h 1118128"/>
                      <a:gd name="connsiteX1" fmla="*/ 7485 w 2303266"/>
                      <a:gd name="connsiteY1" fmla="*/ 1118128 h 1118128"/>
                      <a:gd name="connsiteX2" fmla="*/ 0 w 2303266"/>
                      <a:gd name="connsiteY2" fmla="*/ 1110643 h 1118128"/>
                      <a:gd name="connsiteX3" fmla="*/ 0 w 2303266"/>
                      <a:gd name="connsiteY3" fmla="*/ 7485 h 1118128"/>
                      <a:gd name="connsiteX4" fmla="*/ 7485 w 2303266"/>
                      <a:gd name="connsiteY4" fmla="*/ 0 h 1118128"/>
                      <a:gd name="connsiteX5" fmla="*/ 2295782 w 2303266"/>
                      <a:gd name="connsiteY5" fmla="*/ 0 h 1118128"/>
                      <a:gd name="connsiteX6" fmla="*/ 2303267 w 2303266"/>
                      <a:gd name="connsiteY6" fmla="*/ 7485 h 1118128"/>
                      <a:gd name="connsiteX7" fmla="*/ 2303267 w 2303266"/>
                      <a:gd name="connsiteY7" fmla="*/ 1110638 h 1118128"/>
                      <a:gd name="connsiteX8" fmla="*/ 2295782 w 2303266"/>
                      <a:gd name="connsiteY8" fmla="*/ 1118128 h 1118128"/>
                      <a:gd name="connsiteX9" fmla="*/ 14971 w 2303266"/>
                      <a:gd name="connsiteY9" fmla="*/ 1103153 h 1118128"/>
                      <a:gd name="connsiteX10" fmla="*/ 2288296 w 2303266"/>
                      <a:gd name="connsiteY10" fmla="*/ 1103153 h 1118128"/>
                      <a:gd name="connsiteX11" fmla="*/ 2288296 w 2303266"/>
                      <a:gd name="connsiteY11" fmla="*/ 14975 h 1118128"/>
                      <a:gd name="connsiteX12" fmla="*/ 14971 w 2303266"/>
                      <a:gd name="connsiteY12" fmla="*/ 14975 h 1118128"/>
                      <a:gd name="connsiteX13" fmla="*/ 14971 w 2303266"/>
                      <a:gd name="connsiteY13" fmla="*/ 1103153 h 1118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03266" h="1118128">
                        <a:moveTo>
                          <a:pt x="2295782" y="1118128"/>
                        </a:moveTo>
                        <a:lnTo>
                          <a:pt x="7485" y="1118128"/>
                        </a:lnTo>
                        <a:cubicBezTo>
                          <a:pt x="3348" y="1118128"/>
                          <a:pt x="0" y="1114775"/>
                          <a:pt x="0" y="1110643"/>
                        </a:cubicBezTo>
                        <a:lnTo>
                          <a:pt x="0" y="7485"/>
                        </a:lnTo>
                        <a:cubicBezTo>
                          <a:pt x="0" y="3348"/>
                          <a:pt x="3353" y="0"/>
                          <a:pt x="7485" y="0"/>
                        </a:cubicBezTo>
                        <a:lnTo>
                          <a:pt x="2295782" y="0"/>
                        </a:lnTo>
                        <a:cubicBezTo>
                          <a:pt x="2299914" y="0"/>
                          <a:pt x="2303267" y="3353"/>
                          <a:pt x="2303267" y="7485"/>
                        </a:cubicBezTo>
                        <a:lnTo>
                          <a:pt x="2303267" y="1110638"/>
                        </a:lnTo>
                        <a:cubicBezTo>
                          <a:pt x="2303272" y="1114775"/>
                          <a:pt x="2299919" y="1118128"/>
                          <a:pt x="2295782" y="1118128"/>
                        </a:cubicBezTo>
                        <a:close/>
                        <a:moveTo>
                          <a:pt x="14971" y="1103153"/>
                        </a:moveTo>
                        <a:lnTo>
                          <a:pt x="2288296" y="1103153"/>
                        </a:lnTo>
                        <a:lnTo>
                          <a:pt x="2288296" y="14975"/>
                        </a:lnTo>
                        <a:lnTo>
                          <a:pt x="14971" y="14975"/>
                        </a:lnTo>
                        <a:lnTo>
                          <a:pt x="14971" y="1103153"/>
                        </a:lnTo>
                        <a:close/>
                      </a:path>
                    </a:pathLst>
                  </a:custGeom>
                  <a:solidFill>
                    <a:srgbClr val="000000"/>
                  </a:solidFill>
                  <a:ln w="4696" cap="flat">
                    <a:noFill/>
                    <a:prstDash val="solid"/>
                    <a:miter/>
                  </a:ln>
                </p:spPr>
                <p:txBody>
                  <a:bodyPr rtlCol="0" anchor="ctr"/>
                  <a:lstStyle/>
                  <a:p>
                    <a:endParaRPr lang="de-AT"/>
                  </a:p>
                </p:txBody>
              </p:sp>
              <p:sp>
                <p:nvSpPr>
                  <p:cNvPr id="24" name="Freihandform: Form 23">
                    <a:extLst>
                      <a:ext uri="{FF2B5EF4-FFF2-40B4-BE49-F238E27FC236}">
                        <a16:creationId xmlns:a16="http://schemas.microsoft.com/office/drawing/2014/main" id="{3B23D5CD-9216-B8E7-4E6C-8B6E4EBAC1AE}"/>
                      </a:ext>
                    </a:extLst>
                  </p:cNvPr>
                  <p:cNvSpPr/>
                  <p:nvPr/>
                </p:nvSpPr>
                <p:spPr>
                  <a:xfrm>
                    <a:off x="1992188" y="3796154"/>
                    <a:ext cx="2162473" cy="995728"/>
                  </a:xfrm>
                  <a:custGeom>
                    <a:avLst/>
                    <a:gdLst>
                      <a:gd name="connsiteX0" fmla="*/ 2154989 w 2162473"/>
                      <a:gd name="connsiteY0" fmla="*/ 995729 h 995728"/>
                      <a:gd name="connsiteX1" fmla="*/ 7485 w 2162473"/>
                      <a:gd name="connsiteY1" fmla="*/ 995729 h 995728"/>
                      <a:gd name="connsiteX2" fmla="*/ 0 w 2162473"/>
                      <a:gd name="connsiteY2" fmla="*/ 988244 h 995728"/>
                      <a:gd name="connsiteX3" fmla="*/ 0 w 2162473"/>
                      <a:gd name="connsiteY3" fmla="*/ 7485 h 995728"/>
                      <a:gd name="connsiteX4" fmla="*/ 7485 w 2162473"/>
                      <a:gd name="connsiteY4" fmla="*/ 0 h 995728"/>
                      <a:gd name="connsiteX5" fmla="*/ 2154989 w 2162473"/>
                      <a:gd name="connsiteY5" fmla="*/ 0 h 995728"/>
                      <a:gd name="connsiteX6" fmla="*/ 2162474 w 2162473"/>
                      <a:gd name="connsiteY6" fmla="*/ 7485 h 995728"/>
                      <a:gd name="connsiteX7" fmla="*/ 2162474 w 2162473"/>
                      <a:gd name="connsiteY7" fmla="*/ 988244 h 995728"/>
                      <a:gd name="connsiteX8" fmla="*/ 2154989 w 2162473"/>
                      <a:gd name="connsiteY8" fmla="*/ 995729 h 995728"/>
                      <a:gd name="connsiteX9" fmla="*/ 14971 w 2162473"/>
                      <a:gd name="connsiteY9" fmla="*/ 980754 h 995728"/>
                      <a:gd name="connsiteX10" fmla="*/ 2147499 w 2162473"/>
                      <a:gd name="connsiteY10" fmla="*/ 980754 h 995728"/>
                      <a:gd name="connsiteX11" fmla="*/ 2147499 w 2162473"/>
                      <a:gd name="connsiteY11" fmla="*/ 14971 h 995728"/>
                      <a:gd name="connsiteX12" fmla="*/ 14971 w 2162473"/>
                      <a:gd name="connsiteY12" fmla="*/ 14971 h 995728"/>
                      <a:gd name="connsiteX13" fmla="*/ 14971 w 2162473"/>
                      <a:gd name="connsiteY13" fmla="*/ 980754 h 995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2473" h="995728">
                        <a:moveTo>
                          <a:pt x="2154989" y="995729"/>
                        </a:moveTo>
                        <a:lnTo>
                          <a:pt x="7485" y="995729"/>
                        </a:lnTo>
                        <a:cubicBezTo>
                          <a:pt x="3348" y="995729"/>
                          <a:pt x="0" y="992376"/>
                          <a:pt x="0" y="988244"/>
                        </a:cubicBezTo>
                        <a:lnTo>
                          <a:pt x="0" y="7485"/>
                        </a:lnTo>
                        <a:cubicBezTo>
                          <a:pt x="0" y="3348"/>
                          <a:pt x="3353" y="0"/>
                          <a:pt x="7485" y="0"/>
                        </a:cubicBezTo>
                        <a:lnTo>
                          <a:pt x="2154989" y="0"/>
                        </a:lnTo>
                        <a:cubicBezTo>
                          <a:pt x="2159121" y="0"/>
                          <a:pt x="2162474" y="3353"/>
                          <a:pt x="2162474" y="7485"/>
                        </a:cubicBezTo>
                        <a:lnTo>
                          <a:pt x="2162474" y="988244"/>
                        </a:lnTo>
                        <a:cubicBezTo>
                          <a:pt x="2162474" y="992376"/>
                          <a:pt x="2159126" y="995729"/>
                          <a:pt x="2154989" y="995729"/>
                        </a:cubicBezTo>
                        <a:close/>
                        <a:moveTo>
                          <a:pt x="14971" y="980754"/>
                        </a:moveTo>
                        <a:lnTo>
                          <a:pt x="2147499" y="980754"/>
                        </a:lnTo>
                        <a:lnTo>
                          <a:pt x="2147499" y="14971"/>
                        </a:lnTo>
                        <a:lnTo>
                          <a:pt x="14971" y="14971"/>
                        </a:lnTo>
                        <a:lnTo>
                          <a:pt x="14971" y="980754"/>
                        </a:lnTo>
                        <a:close/>
                      </a:path>
                    </a:pathLst>
                  </a:custGeom>
                  <a:solidFill>
                    <a:srgbClr val="000000"/>
                  </a:solidFill>
                  <a:ln w="4696" cap="flat">
                    <a:noFill/>
                    <a:prstDash val="solid"/>
                    <a:miter/>
                  </a:ln>
                </p:spPr>
                <p:txBody>
                  <a:bodyPr rtlCol="0" anchor="ctr"/>
                  <a:lstStyle/>
                  <a:p>
                    <a:endParaRPr lang="de-AT"/>
                  </a:p>
                </p:txBody>
              </p:sp>
            </p:grpSp>
          </p:grpSp>
          <p:grpSp>
            <p:nvGrpSpPr>
              <p:cNvPr id="25" name="Inhaltsplatzhalter 5" descr="Raum mit Laptops und Stühlen">
                <a:extLst>
                  <a:ext uri="{FF2B5EF4-FFF2-40B4-BE49-F238E27FC236}">
                    <a16:creationId xmlns:a16="http://schemas.microsoft.com/office/drawing/2014/main" id="{3624A915-382E-B337-C91D-AAAEA4AC4B4B}"/>
                  </a:ext>
                </a:extLst>
              </p:cNvPr>
              <p:cNvGrpSpPr/>
              <p:nvPr/>
            </p:nvGrpSpPr>
            <p:grpSpPr>
              <a:xfrm>
                <a:off x="1386427" y="4977353"/>
                <a:ext cx="3367448" cy="1169830"/>
                <a:chOff x="1386427" y="4977353"/>
                <a:chExt cx="3367448" cy="1169830"/>
              </a:xfrm>
            </p:grpSpPr>
            <p:sp>
              <p:nvSpPr>
                <p:cNvPr id="26" name="Freihandform: Form 25">
                  <a:extLst>
                    <a:ext uri="{FF2B5EF4-FFF2-40B4-BE49-F238E27FC236}">
                      <a16:creationId xmlns:a16="http://schemas.microsoft.com/office/drawing/2014/main" id="{3ED0538B-C153-9C04-3072-9AE048F9250A}"/>
                    </a:ext>
                  </a:extLst>
                </p:cNvPr>
                <p:cNvSpPr/>
                <p:nvPr/>
              </p:nvSpPr>
              <p:spPr>
                <a:xfrm>
                  <a:off x="1394847" y="4985773"/>
                  <a:ext cx="3350613" cy="287268"/>
                </a:xfrm>
                <a:custGeom>
                  <a:avLst/>
                  <a:gdLst>
                    <a:gd name="connsiteX0" fmla="*/ 3015390 w 3350613"/>
                    <a:gd name="connsiteY0" fmla="*/ 0 h 287268"/>
                    <a:gd name="connsiteX1" fmla="*/ 393960 w 3350613"/>
                    <a:gd name="connsiteY1" fmla="*/ 0 h 287268"/>
                    <a:gd name="connsiteX2" fmla="*/ 391795 w 3350613"/>
                    <a:gd name="connsiteY2" fmla="*/ 578 h 287268"/>
                    <a:gd name="connsiteX3" fmla="*/ 2170 w 3350613"/>
                    <a:gd name="connsiteY3" fmla="*/ 225174 h 287268"/>
                    <a:gd name="connsiteX4" fmla="*/ 0 w 3350613"/>
                    <a:gd name="connsiteY4" fmla="*/ 228931 h 287268"/>
                    <a:gd name="connsiteX5" fmla="*/ 0 w 3350613"/>
                    <a:gd name="connsiteY5" fmla="*/ 282930 h 287268"/>
                    <a:gd name="connsiteX6" fmla="*/ 4339 w 3350613"/>
                    <a:gd name="connsiteY6" fmla="*/ 287269 h 287268"/>
                    <a:gd name="connsiteX7" fmla="*/ 3346275 w 3350613"/>
                    <a:gd name="connsiteY7" fmla="*/ 287269 h 287268"/>
                    <a:gd name="connsiteX8" fmla="*/ 3350614 w 3350613"/>
                    <a:gd name="connsiteY8" fmla="*/ 282930 h 287268"/>
                    <a:gd name="connsiteX9" fmla="*/ 3350614 w 3350613"/>
                    <a:gd name="connsiteY9" fmla="*/ 228734 h 287268"/>
                    <a:gd name="connsiteX10" fmla="*/ 3348712 w 3350613"/>
                    <a:gd name="connsiteY10" fmla="*/ 225146 h 287268"/>
                    <a:gd name="connsiteX11" fmla="*/ 3017832 w 3350613"/>
                    <a:gd name="connsiteY11" fmla="*/ 756 h 287268"/>
                    <a:gd name="connsiteX12" fmla="*/ 3015390 w 3350613"/>
                    <a:gd name="connsiteY12" fmla="*/ 0 h 287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50613" h="287268">
                      <a:moveTo>
                        <a:pt x="3015390" y="0"/>
                      </a:moveTo>
                      <a:lnTo>
                        <a:pt x="393960" y="0"/>
                      </a:lnTo>
                      <a:cubicBezTo>
                        <a:pt x="393199" y="0"/>
                        <a:pt x="392453" y="202"/>
                        <a:pt x="391795" y="578"/>
                      </a:cubicBezTo>
                      <a:lnTo>
                        <a:pt x="2170" y="225174"/>
                      </a:lnTo>
                      <a:cubicBezTo>
                        <a:pt x="826" y="225949"/>
                        <a:pt x="0" y="227382"/>
                        <a:pt x="0" y="228931"/>
                      </a:cubicBezTo>
                      <a:lnTo>
                        <a:pt x="0" y="282930"/>
                      </a:lnTo>
                      <a:cubicBezTo>
                        <a:pt x="0" y="285325"/>
                        <a:pt x="1944" y="287269"/>
                        <a:pt x="4339" y="287269"/>
                      </a:cubicBezTo>
                      <a:lnTo>
                        <a:pt x="3346275" y="287269"/>
                      </a:lnTo>
                      <a:cubicBezTo>
                        <a:pt x="3348669" y="287269"/>
                        <a:pt x="3350614" y="285325"/>
                        <a:pt x="3350614" y="282930"/>
                      </a:cubicBezTo>
                      <a:lnTo>
                        <a:pt x="3350614" y="228734"/>
                      </a:lnTo>
                      <a:cubicBezTo>
                        <a:pt x="3350614" y="227297"/>
                        <a:pt x="3349900" y="225949"/>
                        <a:pt x="3348712" y="225146"/>
                      </a:cubicBezTo>
                      <a:lnTo>
                        <a:pt x="3017832" y="756"/>
                      </a:lnTo>
                      <a:cubicBezTo>
                        <a:pt x="3017109" y="263"/>
                        <a:pt x="3016259" y="0"/>
                        <a:pt x="3015390" y="0"/>
                      </a:cubicBezTo>
                      <a:close/>
                    </a:path>
                  </a:pathLst>
                </a:custGeom>
                <a:solidFill>
                  <a:srgbClr val="FFFFFF"/>
                </a:solidFill>
                <a:ln w="4696" cap="flat">
                  <a:noFill/>
                  <a:prstDash val="solid"/>
                  <a:miter/>
                </a:ln>
              </p:spPr>
              <p:txBody>
                <a:bodyPr rtlCol="0" anchor="ctr"/>
                <a:lstStyle/>
                <a:p>
                  <a:endParaRPr lang="de-AT"/>
                </a:p>
              </p:txBody>
            </p:sp>
            <p:sp>
              <p:nvSpPr>
                <p:cNvPr id="27" name="Freihandform: Form 26">
                  <a:extLst>
                    <a:ext uri="{FF2B5EF4-FFF2-40B4-BE49-F238E27FC236}">
                      <a16:creationId xmlns:a16="http://schemas.microsoft.com/office/drawing/2014/main" id="{74957027-84B6-6EB5-CAB6-5D31B2EC729A}"/>
                    </a:ext>
                  </a:extLst>
                </p:cNvPr>
                <p:cNvSpPr/>
                <p:nvPr/>
              </p:nvSpPr>
              <p:spPr>
                <a:xfrm>
                  <a:off x="1386427" y="4977353"/>
                  <a:ext cx="3367448" cy="1169830"/>
                </a:xfrm>
                <a:custGeom>
                  <a:avLst/>
                  <a:gdLst>
                    <a:gd name="connsiteX0" fmla="*/ 3366829 w 3367448"/>
                    <a:gd name="connsiteY0" fmla="*/ 231612 h 1169830"/>
                    <a:gd name="connsiteX1" fmla="*/ 3365086 w 3367448"/>
                    <a:gd name="connsiteY1" fmla="*/ 229011 h 1169830"/>
                    <a:gd name="connsiteX2" fmla="*/ 3363715 w 3367448"/>
                    <a:gd name="connsiteY2" fmla="*/ 227856 h 1169830"/>
                    <a:gd name="connsiteX3" fmla="*/ 3029868 w 3367448"/>
                    <a:gd name="connsiteY3" fmla="*/ 1451 h 1169830"/>
                    <a:gd name="connsiteX4" fmla="*/ 3025139 w 3367448"/>
                    <a:gd name="connsiteY4" fmla="*/ 0 h 1169830"/>
                    <a:gd name="connsiteX5" fmla="*/ 401220 w 3367448"/>
                    <a:gd name="connsiteY5" fmla="*/ 0 h 1169830"/>
                    <a:gd name="connsiteX6" fmla="*/ 397012 w 3367448"/>
                    <a:gd name="connsiteY6" fmla="*/ 1127 h 1169830"/>
                    <a:gd name="connsiteX7" fmla="*/ 4212 w 3367448"/>
                    <a:gd name="connsiteY7" fmla="*/ 227555 h 1169830"/>
                    <a:gd name="connsiteX8" fmla="*/ 1099 w 3367448"/>
                    <a:gd name="connsiteY8" fmla="*/ 230617 h 1169830"/>
                    <a:gd name="connsiteX9" fmla="*/ 0 w 3367448"/>
                    <a:gd name="connsiteY9" fmla="*/ 234961 h 1169830"/>
                    <a:gd name="connsiteX10" fmla="*/ 0 w 3367448"/>
                    <a:gd name="connsiteY10" fmla="*/ 295688 h 1169830"/>
                    <a:gd name="connsiteX11" fmla="*/ 8425 w 3367448"/>
                    <a:gd name="connsiteY11" fmla="*/ 304113 h 1169830"/>
                    <a:gd name="connsiteX12" fmla="*/ 206442 w 3367448"/>
                    <a:gd name="connsiteY12" fmla="*/ 304113 h 1169830"/>
                    <a:gd name="connsiteX13" fmla="*/ 206442 w 3367448"/>
                    <a:gd name="connsiteY13" fmla="*/ 1169831 h 1169830"/>
                    <a:gd name="connsiteX14" fmla="*/ 282249 w 3367448"/>
                    <a:gd name="connsiteY14" fmla="*/ 1169831 h 1169830"/>
                    <a:gd name="connsiteX15" fmla="*/ 282249 w 3367448"/>
                    <a:gd name="connsiteY15" fmla="*/ 304108 h 1169830"/>
                    <a:gd name="connsiteX16" fmla="*/ 344409 w 3367448"/>
                    <a:gd name="connsiteY16" fmla="*/ 304108 h 1169830"/>
                    <a:gd name="connsiteX17" fmla="*/ 344409 w 3367448"/>
                    <a:gd name="connsiteY17" fmla="*/ 972348 h 1169830"/>
                    <a:gd name="connsiteX18" fmla="*/ 406620 w 3367448"/>
                    <a:gd name="connsiteY18" fmla="*/ 972348 h 1169830"/>
                    <a:gd name="connsiteX19" fmla="*/ 406620 w 3367448"/>
                    <a:gd name="connsiteY19" fmla="*/ 304108 h 1169830"/>
                    <a:gd name="connsiteX20" fmla="*/ 2951465 w 3367448"/>
                    <a:gd name="connsiteY20" fmla="*/ 304108 h 1169830"/>
                    <a:gd name="connsiteX21" fmla="*/ 2951465 w 3367448"/>
                    <a:gd name="connsiteY21" fmla="*/ 972348 h 1169830"/>
                    <a:gd name="connsiteX22" fmla="*/ 3023035 w 3367448"/>
                    <a:gd name="connsiteY22" fmla="*/ 972348 h 1169830"/>
                    <a:gd name="connsiteX23" fmla="*/ 3023035 w 3367448"/>
                    <a:gd name="connsiteY23" fmla="*/ 304108 h 1169830"/>
                    <a:gd name="connsiteX24" fmla="*/ 3075836 w 3367448"/>
                    <a:gd name="connsiteY24" fmla="*/ 304108 h 1169830"/>
                    <a:gd name="connsiteX25" fmla="*/ 3075836 w 3367448"/>
                    <a:gd name="connsiteY25" fmla="*/ 1169826 h 1169830"/>
                    <a:gd name="connsiteX26" fmla="*/ 3161002 w 3367448"/>
                    <a:gd name="connsiteY26" fmla="*/ 1169826 h 1169830"/>
                    <a:gd name="connsiteX27" fmla="*/ 3161002 w 3367448"/>
                    <a:gd name="connsiteY27" fmla="*/ 304108 h 1169830"/>
                    <a:gd name="connsiteX28" fmla="*/ 3359024 w 3367448"/>
                    <a:gd name="connsiteY28" fmla="*/ 304108 h 1169830"/>
                    <a:gd name="connsiteX29" fmla="*/ 3367448 w 3367448"/>
                    <a:gd name="connsiteY29" fmla="*/ 295684 h 1169830"/>
                    <a:gd name="connsiteX30" fmla="*/ 3367448 w 3367448"/>
                    <a:gd name="connsiteY30" fmla="*/ 234848 h 1169830"/>
                    <a:gd name="connsiteX31" fmla="*/ 3366829 w 3367448"/>
                    <a:gd name="connsiteY31" fmla="*/ 231612 h 1169830"/>
                    <a:gd name="connsiteX32" fmla="*/ 403474 w 3367448"/>
                    <a:gd name="connsiteY32" fmla="*/ 16844 h 1169830"/>
                    <a:gd name="connsiteX33" fmla="*/ 3022556 w 3367448"/>
                    <a:gd name="connsiteY33" fmla="*/ 16844 h 1169830"/>
                    <a:gd name="connsiteX34" fmla="*/ 3331600 w 3367448"/>
                    <a:gd name="connsiteY34" fmla="*/ 226428 h 1169830"/>
                    <a:gd name="connsiteX35" fmla="*/ 39897 w 3367448"/>
                    <a:gd name="connsiteY35" fmla="*/ 226428 h 1169830"/>
                    <a:gd name="connsiteX36" fmla="*/ 403474 w 3367448"/>
                    <a:gd name="connsiteY36" fmla="*/ 16844 h 1169830"/>
                    <a:gd name="connsiteX37" fmla="*/ 3350604 w 3367448"/>
                    <a:gd name="connsiteY37" fmla="*/ 287264 h 1169830"/>
                    <a:gd name="connsiteX38" fmla="*/ 16840 w 3367448"/>
                    <a:gd name="connsiteY38" fmla="*/ 287264 h 1169830"/>
                    <a:gd name="connsiteX39" fmla="*/ 16840 w 3367448"/>
                    <a:gd name="connsiteY39" fmla="*/ 243277 h 1169830"/>
                    <a:gd name="connsiteX40" fmla="*/ 3350604 w 3367448"/>
                    <a:gd name="connsiteY40" fmla="*/ 243277 h 1169830"/>
                    <a:gd name="connsiteX41" fmla="*/ 3350604 w 3367448"/>
                    <a:gd name="connsiteY41" fmla="*/ 287264 h 116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67448" h="1169830">
                      <a:moveTo>
                        <a:pt x="3366829" y="231612"/>
                      </a:moveTo>
                      <a:cubicBezTo>
                        <a:pt x="3366270" y="230218"/>
                        <a:pt x="3365147" y="229072"/>
                        <a:pt x="3365086" y="229011"/>
                      </a:cubicBezTo>
                      <a:cubicBezTo>
                        <a:pt x="3365030" y="228950"/>
                        <a:pt x="3363729" y="227865"/>
                        <a:pt x="3363715" y="227856"/>
                      </a:cubicBezTo>
                      <a:lnTo>
                        <a:pt x="3029868" y="1451"/>
                      </a:lnTo>
                      <a:cubicBezTo>
                        <a:pt x="3028473" y="502"/>
                        <a:pt x="3026825" y="0"/>
                        <a:pt x="3025139" y="0"/>
                      </a:cubicBezTo>
                      <a:lnTo>
                        <a:pt x="401220" y="0"/>
                      </a:lnTo>
                      <a:cubicBezTo>
                        <a:pt x="399741" y="0"/>
                        <a:pt x="398294" y="390"/>
                        <a:pt x="397012" y="1127"/>
                      </a:cubicBezTo>
                      <a:lnTo>
                        <a:pt x="4212" y="227555"/>
                      </a:lnTo>
                      <a:cubicBezTo>
                        <a:pt x="4165" y="227583"/>
                        <a:pt x="2221" y="228635"/>
                        <a:pt x="1099" y="230617"/>
                      </a:cubicBezTo>
                      <a:cubicBezTo>
                        <a:pt x="-19" y="232589"/>
                        <a:pt x="0" y="234956"/>
                        <a:pt x="0" y="234961"/>
                      </a:cubicBezTo>
                      <a:lnTo>
                        <a:pt x="0" y="295688"/>
                      </a:lnTo>
                      <a:cubicBezTo>
                        <a:pt x="0" y="300342"/>
                        <a:pt x="3771" y="304113"/>
                        <a:pt x="8425" y="304113"/>
                      </a:cubicBezTo>
                      <a:lnTo>
                        <a:pt x="206442" y="304113"/>
                      </a:lnTo>
                      <a:lnTo>
                        <a:pt x="206442" y="1169831"/>
                      </a:lnTo>
                      <a:lnTo>
                        <a:pt x="282249" y="1169831"/>
                      </a:lnTo>
                      <a:lnTo>
                        <a:pt x="282249" y="304108"/>
                      </a:lnTo>
                      <a:lnTo>
                        <a:pt x="344409" y="304108"/>
                      </a:lnTo>
                      <a:lnTo>
                        <a:pt x="344409" y="972348"/>
                      </a:lnTo>
                      <a:lnTo>
                        <a:pt x="406620" y="972348"/>
                      </a:lnTo>
                      <a:lnTo>
                        <a:pt x="406620" y="304108"/>
                      </a:lnTo>
                      <a:lnTo>
                        <a:pt x="2951465" y="304108"/>
                      </a:lnTo>
                      <a:lnTo>
                        <a:pt x="2951465" y="972348"/>
                      </a:lnTo>
                      <a:lnTo>
                        <a:pt x="3023035" y="972348"/>
                      </a:lnTo>
                      <a:lnTo>
                        <a:pt x="3023035" y="304108"/>
                      </a:lnTo>
                      <a:lnTo>
                        <a:pt x="3075836" y="304108"/>
                      </a:lnTo>
                      <a:lnTo>
                        <a:pt x="3075836" y="1169826"/>
                      </a:lnTo>
                      <a:lnTo>
                        <a:pt x="3161002" y="1169826"/>
                      </a:lnTo>
                      <a:lnTo>
                        <a:pt x="3161002" y="304108"/>
                      </a:lnTo>
                      <a:lnTo>
                        <a:pt x="3359024" y="304108"/>
                      </a:lnTo>
                      <a:cubicBezTo>
                        <a:pt x="3363678" y="304108"/>
                        <a:pt x="3367448" y="300337"/>
                        <a:pt x="3367448" y="295684"/>
                      </a:cubicBezTo>
                      <a:lnTo>
                        <a:pt x="3367448" y="234848"/>
                      </a:lnTo>
                      <a:cubicBezTo>
                        <a:pt x="3367448" y="234839"/>
                        <a:pt x="3367420" y="233101"/>
                        <a:pt x="3366829" y="231612"/>
                      </a:cubicBezTo>
                      <a:close/>
                      <a:moveTo>
                        <a:pt x="403474" y="16844"/>
                      </a:moveTo>
                      <a:lnTo>
                        <a:pt x="3022556" y="16844"/>
                      </a:lnTo>
                      <a:lnTo>
                        <a:pt x="3331600" y="226428"/>
                      </a:lnTo>
                      <a:lnTo>
                        <a:pt x="39897" y="226428"/>
                      </a:lnTo>
                      <a:lnTo>
                        <a:pt x="403474" y="16844"/>
                      </a:lnTo>
                      <a:close/>
                      <a:moveTo>
                        <a:pt x="3350604" y="287264"/>
                      </a:moveTo>
                      <a:lnTo>
                        <a:pt x="16840" y="287264"/>
                      </a:lnTo>
                      <a:lnTo>
                        <a:pt x="16840" y="243277"/>
                      </a:lnTo>
                      <a:lnTo>
                        <a:pt x="3350604" y="243277"/>
                      </a:lnTo>
                      <a:lnTo>
                        <a:pt x="3350604" y="287264"/>
                      </a:lnTo>
                      <a:close/>
                    </a:path>
                  </a:pathLst>
                </a:custGeom>
                <a:solidFill>
                  <a:srgbClr val="000000"/>
                </a:solidFill>
                <a:ln w="4696" cap="flat">
                  <a:noFill/>
                  <a:prstDash val="solid"/>
                  <a:miter/>
                </a:ln>
              </p:spPr>
              <p:txBody>
                <a:bodyPr rtlCol="0" anchor="ctr"/>
                <a:lstStyle/>
                <a:p>
                  <a:endParaRPr lang="de-AT"/>
                </a:p>
              </p:txBody>
            </p:sp>
          </p:grpSp>
          <p:grpSp>
            <p:nvGrpSpPr>
              <p:cNvPr id="28" name="Inhaltsplatzhalter 5" descr="Raum mit Laptops und Stühlen">
                <a:extLst>
                  <a:ext uri="{FF2B5EF4-FFF2-40B4-BE49-F238E27FC236}">
                    <a16:creationId xmlns:a16="http://schemas.microsoft.com/office/drawing/2014/main" id="{4A163F4C-CE96-D6FA-D937-DEB5E6A32C8C}"/>
                  </a:ext>
                </a:extLst>
              </p:cNvPr>
              <p:cNvGrpSpPr/>
              <p:nvPr/>
            </p:nvGrpSpPr>
            <p:grpSpPr>
              <a:xfrm>
                <a:off x="2772680" y="4686255"/>
                <a:ext cx="677157" cy="475485"/>
                <a:chOff x="2772680" y="4686255"/>
                <a:chExt cx="677157" cy="475485"/>
              </a:xfrm>
            </p:grpSpPr>
            <p:sp>
              <p:nvSpPr>
                <p:cNvPr id="29" name="Freihandform: Form 28">
                  <a:extLst>
                    <a:ext uri="{FF2B5EF4-FFF2-40B4-BE49-F238E27FC236}">
                      <a16:creationId xmlns:a16="http://schemas.microsoft.com/office/drawing/2014/main" id="{AFEE0544-AA04-C2E0-B556-E9A74E8A27A7}"/>
                    </a:ext>
                  </a:extLst>
                </p:cNvPr>
                <p:cNvSpPr/>
                <p:nvPr/>
              </p:nvSpPr>
              <p:spPr>
                <a:xfrm>
                  <a:off x="2985474" y="5087069"/>
                  <a:ext cx="217476" cy="31362"/>
                </a:xfrm>
                <a:custGeom>
                  <a:avLst/>
                  <a:gdLst>
                    <a:gd name="connsiteX0" fmla="*/ 217178 w 217476"/>
                    <a:gd name="connsiteY0" fmla="*/ 23301 h 31362"/>
                    <a:gd name="connsiteX1" fmla="*/ 205542 w 217476"/>
                    <a:gd name="connsiteY1" fmla="*/ 2132 h 31362"/>
                    <a:gd name="connsiteX2" fmla="*/ 13492 w 217476"/>
                    <a:gd name="connsiteY2" fmla="*/ 1042 h 31362"/>
                    <a:gd name="connsiteX3" fmla="*/ 6580 w 217476"/>
                    <a:gd name="connsiteY3" fmla="*/ 10288 h 31362"/>
                    <a:gd name="connsiteX4" fmla="*/ 485 w 217476"/>
                    <a:gd name="connsiteY4" fmla="*/ 29058 h 31362"/>
                    <a:gd name="connsiteX5" fmla="*/ 213356 w 217476"/>
                    <a:gd name="connsiteY5" fmla="*/ 29039 h 31362"/>
                    <a:gd name="connsiteX6" fmla="*/ 217178 w 217476"/>
                    <a:gd name="connsiteY6" fmla="*/ 23301 h 31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476" h="31362">
                      <a:moveTo>
                        <a:pt x="217178" y="23301"/>
                      </a:moveTo>
                      <a:cubicBezTo>
                        <a:pt x="214454" y="17947"/>
                        <a:pt x="211867" y="3324"/>
                        <a:pt x="205542" y="2132"/>
                      </a:cubicBezTo>
                      <a:cubicBezTo>
                        <a:pt x="145720" y="-287"/>
                        <a:pt x="82898" y="-644"/>
                        <a:pt x="13492" y="1042"/>
                      </a:cubicBezTo>
                      <a:cubicBezTo>
                        <a:pt x="8989" y="1361"/>
                        <a:pt x="8627" y="7208"/>
                        <a:pt x="6580" y="10288"/>
                      </a:cubicBezTo>
                      <a:cubicBezTo>
                        <a:pt x="4917" y="15524"/>
                        <a:pt x="-1849" y="23728"/>
                        <a:pt x="485" y="29058"/>
                      </a:cubicBezTo>
                      <a:cubicBezTo>
                        <a:pt x="73802" y="34271"/>
                        <a:pt x="144518" y="29006"/>
                        <a:pt x="213356" y="29039"/>
                      </a:cubicBezTo>
                      <a:cubicBezTo>
                        <a:pt x="216173" y="29044"/>
                        <a:pt x="218281" y="25912"/>
                        <a:pt x="217178" y="23301"/>
                      </a:cubicBezTo>
                      <a:close/>
                    </a:path>
                  </a:pathLst>
                </a:custGeom>
                <a:solidFill>
                  <a:srgbClr val="FFFFFF"/>
                </a:solidFill>
                <a:ln w="4696" cap="flat">
                  <a:noFill/>
                  <a:prstDash val="solid"/>
                  <a:miter/>
                </a:ln>
              </p:spPr>
              <p:txBody>
                <a:bodyPr rtlCol="0" anchor="ctr"/>
                <a:lstStyle/>
                <a:p>
                  <a:endParaRPr lang="de-AT"/>
                </a:p>
              </p:txBody>
            </p:sp>
            <p:sp>
              <p:nvSpPr>
                <p:cNvPr id="30" name="Freihandform: Form 29">
                  <a:extLst>
                    <a:ext uri="{FF2B5EF4-FFF2-40B4-BE49-F238E27FC236}">
                      <a16:creationId xmlns:a16="http://schemas.microsoft.com/office/drawing/2014/main" id="{BB2EED70-2B0A-1824-4A8D-76F92443F7C0}"/>
                    </a:ext>
                  </a:extLst>
                </p:cNvPr>
                <p:cNvSpPr/>
                <p:nvPr/>
              </p:nvSpPr>
              <p:spPr>
                <a:xfrm>
                  <a:off x="2779565" y="4695356"/>
                  <a:ext cx="661928" cy="460760"/>
                </a:xfrm>
                <a:custGeom>
                  <a:avLst/>
                  <a:gdLst>
                    <a:gd name="connsiteX0" fmla="*/ 660278 w 661928"/>
                    <a:gd name="connsiteY0" fmla="*/ 429778 h 460760"/>
                    <a:gd name="connsiteX1" fmla="*/ 606923 w 661928"/>
                    <a:gd name="connsiteY1" fmla="*/ 361913 h 460760"/>
                    <a:gd name="connsiteX2" fmla="*/ 585237 w 661928"/>
                    <a:gd name="connsiteY2" fmla="*/ 328130 h 460760"/>
                    <a:gd name="connsiteX3" fmla="*/ 588299 w 661928"/>
                    <a:gd name="connsiteY3" fmla="*/ 54583 h 460760"/>
                    <a:gd name="connsiteX4" fmla="*/ 574403 w 661928"/>
                    <a:gd name="connsiteY4" fmla="*/ 78 h 460760"/>
                    <a:gd name="connsiteX5" fmla="*/ 115456 w 661928"/>
                    <a:gd name="connsiteY5" fmla="*/ 848 h 460760"/>
                    <a:gd name="connsiteX6" fmla="*/ 82632 w 661928"/>
                    <a:gd name="connsiteY6" fmla="*/ 44867 h 460760"/>
                    <a:gd name="connsiteX7" fmla="*/ 83313 w 661928"/>
                    <a:gd name="connsiteY7" fmla="*/ 323486 h 460760"/>
                    <a:gd name="connsiteX8" fmla="*/ 85656 w 661928"/>
                    <a:gd name="connsiteY8" fmla="*/ 331784 h 460760"/>
                    <a:gd name="connsiteX9" fmla="*/ 1754 w 661928"/>
                    <a:gd name="connsiteY9" fmla="*/ 446158 h 460760"/>
                    <a:gd name="connsiteX10" fmla="*/ 53634 w 661928"/>
                    <a:gd name="connsiteY10" fmla="*/ 460659 h 460760"/>
                    <a:gd name="connsiteX11" fmla="*/ 629374 w 661928"/>
                    <a:gd name="connsiteY11" fmla="*/ 459593 h 460760"/>
                    <a:gd name="connsiteX12" fmla="*/ 660541 w 661928"/>
                    <a:gd name="connsiteY12" fmla="*/ 440128 h 460760"/>
                    <a:gd name="connsiteX13" fmla="*/ 660278 w 661928"/>
                    <a:gd name="connsiteY13" fmla="*/ 429778 h 460760"/>
                    <a:gd name="connsiteX14" fmla="*/ 101261 w 661928"/>
                    <a:gd name="connsiteY14" fmla="*/ 269586 h 460760"/>
                    <a:gd name="connsiteX15" fmla="*/ 104003 w 661928"/>
                    <a:gd name="connsiteY15" fmla="*/ 26384 h 460760"/>
                    <a:gd name="connsiteX16" fmla="*/ 105717 w 661928"/>
                    <a:gd name="connsiteY16" fmla="*/ 22186 h 460760"/>
                    <a:gd name="connsiteX17" fmla="*/ 571506 w 661928"/>
                    <a:gd name="connsiteY17" fmla="*/ 26042 h 460760"/>
                    <a:gd name="connsiteX18" fmla="*/ 572046 w 661928"/>
                    <a:gd name="connsiteY18" fmla="*/ 201979 h 460760"/>
                    <a:gd name="connsiteX19" fmla="*/ 571234 w 661928"/>
                    <a:gd name="connsiteY19" fmla="*/ 296081 h 460760"/>
                    <a:gd name="connsiteX20" fmla="*/ 569698 w 661928"/>
                    <a:gd name="connsiteY20" fmla="*/ 299551 h 460760"/>
                    <a:gd name="connsiteX21" fmla="*/ 101735 w 661928"/>
                    <a:gd name="connsiteY21" fmla="*/ 298973 h 460760"/>
                    <a:gd name="connsiteX22" fmla="*/ 101261 w 661928"/>
                    <a:gd name="connsiteY22" fmla="*/ 269586 h 460760"/>
                    <a:gd name="connsiteX23" fmla="*/ 428858 w 661928"/>
                    <a:gd name="connsiteY23" fmla="*/ 424275 h 460760"/>
                    <a:gd name="connsiteX24" fmla="*/ 199218 w 661928"/>
                    <a:gd name="connsiteY24" fmla="*/ 426017 h 460760"/>
                    <a:gd name="connsiteX25" fmla="*/ 215677 w 661928"/>
                    <a:gd name="connsiteY25" fmla="*/ 388633 h 460760"/>
                    <a:gd name="connsiteX26" fmla="*/ 414592 w 661928"/>
                    <a:gd name="connsiteY26" fmla="*/ 391901 h 460760"/>
                    <a:gd name="connsiteX27" fmla="*/ 423974 w 661928"/>
                    <a:gd name="connsiteY27" fmla="*/ 409647 h 460760"/>
                    <a:gd name="connsiteX28" fmla="*/ 428858 w 661928"/>
                    <a:gd name="connsiteY28" fmla="*/ 424275 h 46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61928" h="460760">
                      <a:moveTo>
                        <a:pt x="660278" y="429778"/>
                      </a:moveTo>
                      <a:cubicBezTo>
                        <a:pt x="645072" y="405491"/>
                        <a:pt x="627975" y="381420"/>
                        <a:pt x="606923" y="361913"/>
                      </a:cubicBezTo>
                      <a:cubicBezTo>
                        <a:pt x="597099" y="351854"/>
                        <a:pt x="584936" y="343514"/>
                        <a:pt x="585237" y="328130"/>
                      </a:cubicBezTo>
                      <a:cubicBezTo>
                        <a:pt x="588655" y="235747"/>
                        <a:pt x="588111" y="148361"/>
                        <a:pt x="588299" y="54583"/>
                      </a:cubicBezTo>
                      <a:cubicBezTo>
                        <a:pt x="588007" y="40787"/>
                        <a:pt x="589505" y="6488"/>
                        <a:pt x="574403" y="78"/>
                      </a:cubicBezTo>
                      <a:cubicBezTo>
                        <a:pt x="420513" y="-500"/>
                        <a:pt x="272131" y="2383"/>
                        <a:pt x="115456" y="848"/>
                      </a:cubicBezTo>
                      <a:cubicBezTo>
                        <a:pt x="85459" y="-3336"/>
                        <a:pt x="82209" y="21224"/>
                        <a:pt x="82632" y="44867"/>
                      </a:cubicBezTo>
                      <a:cubicBezTo>
                        <a:pt x="81711" y="138049"/>
                        <a:pt x="83172" y="234273"/>
                        <a:pt x="83313" y="323486"/>
                      </a:cubicBezTo>
                      <a:cubicBezTo>
                        <a:pt x="83195" y="326374"/>
                        <a:pt x="82101" y="330455"/>
                        <a:pt x="85656" y="331784"/>
                      </a:cubicBezTo>
                      <a:cubicBezTo>
                        <a:pt x="72944" y="349671"/>
                        <a:pt x="-13282" y="428971"/>
                        <a:pt x="1754" y="446158"/>
                      </a:cubicBezTo>
                      <a:cubicBezTo>
                        <a:pt x="21937" y="461932"/>
                        <a:pt x="51723" y="460889"/>
                        <a:pt x="53634" y="460659"/>
                      </a:cubicBezTo>
                      <a:cubicBezTo>
                        <a:pt x="137250" y="455738"/>
                        <a:pt x="532619" y="458649"/>
                        <a:pt x="629374" y="459593"/>
                      </a:cubicBezTo>
                      <a:cubicBezTo>
                        <a:pt x="638634" y="458057"/>
                        <a:pt x="653854" y="445021"/>
                        <a:pt x="660541" y="440128"/>
                      </a:cubicBezTo>
                      <a:cubicBezTo>
                        <a:pt x="662926" y="436968"/>
                        <a:pt x="661832" y="432253"/>
                        <a:pt x="660278" y="429778"/>
                      </a:cubicBezTo>
                      <a:close/>
                      <a:moveTo>
                        <a:pt x="101261" y="269586"/>
                      </a:moveTo>
                      <a:cubicBezTo>
                        <a:pt x="102909" y="188352"/>
                        <a:pt x="101594" y="107319"/>
                        <a:pt x="104003" y="26384"/>
                      </a:cubicBezTo>
                      <a:cubicBezTo>
                        <a:pt x="104041" y="24727"/>
                        <a:pt x="103139" y="22233"/>
                        <a:pt x="105717" y="22186"/>
                      </a:cubicBezTo>
                      <a:cubicBezTo>
                        <a:pt x="105985" y="25065"/>
                        <a:pt x="577897" y="14875"/>
                        <a:pt x="571506" y="26042"/>
                      </a:cubicBezTo>
                      <a:cubicBezTo>
                        <a:pt x="572952" y="84154"/>
                        <a:pt x="573074" y="137462"/>
                        <a:pt x="572046" y="201979"/>
                      </a:cubicBezTo>
                      <a:cubicBezTo>
                        <a:pt x="572159" y="233400"/>
                        <a:pt x="569712" y="264735"/>
                        <a:pt x="571234" y="296081"/>
                      </a:cubicBezTo>
                      <a:cubicBezTo>
                        <a:pt x="571868" y="297391"/>
                        <a:pt x="571783" y="299565"/>
                        <a:pt x="569698" y="299551"/>
                      </a:cubicBezTo>
                      <a:cubicBezTo>
                        <a:pt x="567604" y="298443"/>
                        <a:pt x="103200" y="301044"/>
                        <a:pt x="101735" y="298973"/>
                      </a:cubicBezTo>
                      <a:cubicBezTo>
                        <a:pt x="100439" y="289605"/>
                        <a:pt x="101373" y="279185"/>
                        <a:pt x="101261" y="269586"/>
                      </a:cubicBezTo>
                      <a:close/>
                      <a:moveTo>
                        <a:pt x="428858" y="424275"/>
                      </a:moveTo>
                      <a:cubicBezTo>
                        <a:pt x="352478" y="426886"/>
                        <a:pt x="273549" y="427834"/>
                        <a:pt x="199218" y="426017"/>
                      </a:cubicBezTo>
                      <a:cubicBezTo>
                        <a:pt x="197283" y="423852"/>
                        <a:pt x="212817" y="388262"/>
                        <a:pt x="215677" y="388633"/>
                      </a:cubicBezTo>
                      <a:cubicBezTo>
                        <a:pt x="281903" y="388980"/>
                        <a:pt x="353432" y="383063"/>
                        <a:pt x="414592" y="391901"/>
                      </a:cubicBezTo>
                      <a:cubicBezTo>
                        <a:pt x="417296" y="397663"/>
                        <a:pt x="421917" y="403129"/>
                        <a:pt x="423974" y="409647"/>
                      </a:cubicBezTo>
                      <a:cubicBezTo>
                        <a:pt x="424650" y="413822"/>
                        <a:pt x="432098" y="421129"/>
                        <a:pt x="428858" y="424275"/>
                      </a:cubicBezTo>
                      <a:close/>
                    </a:path>
                  </a:pathLst>
                </a:custGeom>
                <a:solidFill>
                  <a:srgbClr val="FFFFFF"/>
                </a:solidFill>
                <a:ln w="4696" cap="flat">
                  <a:noFill/>
                  <a:prstDash val="solid"/>
                  <a:miter/>
                </a:ln>
              </p:spPr>
              <p:txBody>
                <a:bodyPr rtlCol="0" anchor="ctr"/>
                <a:lstStyle/>
                <a:p>
                  <a:endParaRPr lang="de-AT"/>
                </a:p>
              </p:txBody>
            </p:sp>
            <p:sp>
              <p:nvSpPr>
                <p:cNvPr id="31" name="Freihandform: Form 30">
                  <a:extLst>
                    <a:ext uri="{FF2B5EF4-FFF2-40B4-BE49-F238E27FC236}">
                      <a16:creationId xmlns:a16="http://schemas.microsoft.com/office/drawing/2014/main" id="{7371CBD9-52ED-458C-56D9-A4F96A17DC78}"/>
                    </a:ext>
                  </a:extLst>
                </p:cNvPr>
                <p:cNvSpPr/>
                <p:nvPr/>
              </p:nvSpPr>
              <p:spPr>
                <a:xfrm>
                  <a:off x="2884433" y="4721251"/>
                  <a:ext cx="464349" cy="269860"/>
                </a:xfrm>
                <a:custGeom>
                  <a:avLst/>
                  <a:gdLst>
                    <a:gd name="connsiteX0" fmla="*/ 463938 w 464349"/>
                    <a:gd name="connsiteY0" fmla="*/ 10308 h 269860"/>
                    <a:gd name="connsiteX1" fmla="*/ 460181 w 464349"/>
                    <a:gd name="connsiteY1" fmla="*/ 498 h 269860"/>
                    <a:gd name="connsiteX2" fmla="*/ 896 w 464349"/>
                    <a:gd name="connsiteY2" fmla="*/ 1996 h 269860"/>
                    <a:gd name="connsiteX3" fmla="*/ 1830 w 464349"/>
                    <a:gd name="connsiteY3" fmla="*/ 18164 h 269860"/>
                    <a:gd name="connsiteX4" fmla="*/ 2305 w 464349"/>
                    <a:gd name="connsiteY4" fmla="*/ 45053 h 269860"/>
                    <a:gd name="connsiteX5" fmla="*/ 1652 w 464349"/>
                    <a:gd name="connsiteY5" fmla="*/ 268208 h 269860"/>
                    <a:gd name="connsiteX6" fmla="*/ 457453 w 464349"/>
                    <a:gd name="connsiteY6" fmla="*/ 269448 h 269860"/>
                    <a:gd name="connsiteX7" fmla="*/ 461660 w 464349"/>
                    <a:gd name="connsiteY7" fmla="*/ 265240 h 269860"/>
                    <a:gd name="connsiteX8" fmla="*/ 463938 w 464349"/>
                    <a:gd name="connsiteY8" fmla="*/ 10308 h 269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349" h="269860">
                      <a:moveTo>
                        <a:pt x="463938" y="10308"/>
                      </a:moveTo>
                      <a:cubicBezTo>
                        <a:pt x="464412" y="6645"/>
                        <a:pt x="465455" y="677"/>
                        <a:pt x="460181" y="498"/>
                      </a:cubicBezTo>
                      <a:cubicBezTo>
                        <a:pt x="456955" y="1977"/>
                        <a:pt x="2967" y="-2348"/>
                        <a:pt x="896" y="1996"/>
                      </a:cubicBezTo>
                      <a:cubicBezTo>
                        <a:pt x="-1644" y="6739"/>
                        <a:pt x="2047" y="12553"/>
                        <a:pt x="1830" y="18164"/>
                      </a:cubicBezTo>
                      <a:cubicBezTo>
                        <a:pt x="2746" y="26936"/>
                        <a:pt x="2248" y="36168"/>
                        <a:pt x="2305" y="45053"/>
                      </a:cubicBezTo>
                      <a:cubicBezTo>
                        <a:pt x="4225" y="112900"/>
                        <a:pt x="-1189" y="196750"/>
                        <a:pt x="1652" y="268208"/>
                      </a:cubicBezTo>
                      <a:cubicBezTo>
                        <a:pt x="3319" y="271815"/>
                        <a:pt x="454753" y="268204"/>
                        <a:pt x="457453" y="269448"/>
                      </a:cubicBezTo>
                      <a:cubicBezTo>
                        <a:pt x="459773" y="269443"/>
                        <a:pt x="461656" y="267565"/>
                        <a:pt x="461660" y="265240"/>
                      </a:cubicBezTo>
                      <a:cubicBezTo>
                        <a:pt x="462726" y="180211"/>
                        <a:pt x="463107" y="94985"/>
                        <a:pt x="463938" y="10308"/>
                      </a:cubicBezTo>
                      <a:close/>
                    </a:path>
                  </a:pathLst>
                </a:custGeom>
                <a:solidFill>
                  <a:srgbClr val="FFFFFF"/>
                </a:solidFill>
                <a:ln w="4696" cap="flat">
                  <a:noFill/>
                  <a:prstDash val="solid"/>
                  <a:miter/>
                </a:ln>
              </p:spPr>
              <p:txBody>
                <a:bodyPr rtlCol="0" anchor="ctr"/>
                <a:lstStyle/>
                <a:p>
                  <a:endParaRPr lang="de-AT"/>
                </a:p>
              </p:txBody>
            </p:sp>
            <p:grpSp>
              <p:nvGrpSpPr>
                <p:cNvPr id="32" name="Inhaltsplatzhalter 5" descr="Raum mit Laptops und Stühlen">
                  <a:extLst>
                    <a:ext uri="{FF2B5EF4-FFF2-40B4-BE49-F238E27FC236}">
                      <a16:creationId xmlns:a16="http://schemas.microsoft.com/office/drawing/2014/main" id="{AABE20BC-7DE3-29F2-6373-90DD7C2EF7E0}"/>
                    </a:ext>
                  </a:extLst>
                </p:cNvPr>
                <p:cNvGrpSpPr/>
                <p:nvPr/>
              </p:nvGrpSpPr>
              <p:grpSpPr>
                <a:xfrm>
                  <a:off x="2772680" y="4686255"/>
                  <a:ext cx="677157" cy="475485"/>
                  <a:chOff x="2772680" y="4686255"/>
                  <a:chExt cx="677157" cy="475485"/>
                </a:xfrm>
                <a:solidFill>
                  <a:srgbClr val="000000"/>
                </a:solidFill>
              </p:grpSpPr>
              <p:sp>
                <p:nvSpPr>
                  <p:cNvPr id="33" name="Freihandform: Form 32">
                    <a:extLst>
                      <a:ext uri="{FF2B5EF4-FFF2-40B4-BE49-F238E27FC236}">
                        <a16:creationId xmlns:a16="http://schemas.microsoft.com/office/drawing/2014/main" id="{8870AFB9-437D-AEF2-5789-ABE4B91F351C}"/>
                      </a:ext>
                    </a:extLst>
                  </p:cNvPr>
                  <p:cNvSpPr/>
                  <p:nvPr/>
                </p:nvSpPr>
                <p:spPr>
                  <a:xfrm>
                    <a:off x="2772680" y="4686255"/>
                    <a:ext cx="677157" cy="475485"/>
                  </a:xfrm>
                  <a:custGeom>
                    <a:avLst/>
                    <a:gdLst>
                      <a:gd name="connsiteX0" fmla="*/ 674089 w 677157"/>
                      <a:gd name="connsiteY0" fmla="*/ 429882 h 475485"/>
                      <a:gd name="connsiteX1" fmla="*/ 664096 w 677157"/>
                      <a:gd name="connsiteY1" fmla="*/ 416282 h 475485"/>
                      <a:gd name="connsiteX2" fmla="*/ 650084 w 677157"/>
                      <a:gd name="connsiteY2" fmla="*/ 398165 h 475485"/>
                      <a:gd name="connsiteX3" fmla="*/ 621594 w 677157"/>
                      <a:gd name="connsiteY3" fmla="*/ 366660 h 475485"/>
                      <a:gd name="connsiteX4" fmla="*/ 599701 w 677157"/>
                      <a:gd name="connsiteY4" fmla="*/ 344237 h 475485"/>
                      <a:gd name="connsiteX5" fmla="*/ 601176 w 677157"/>
                      <a:gd name="connsiteY5" fmla="*/ 311939 h 475485"/>
                      <a:gd name="connsiteX6" fmla="*/ 602364 w 677157"/>
                      <a:gd name="connsiteY6" fmla="*/ 245266 h 475485"/>
                      <a:gd name="connsiteX7" fmla="*/ 603420 w 677157"/>
                      <a:gd name="connsiteY7" fmla="*/ 93085 h 475485"/>
                      <a:gd name="connsiteX8" fmla="*/ 603139 w 677157"/>
                      <a:gd name="connsiteY8" fmla="*/ 49840 h 475485"/>
                      <a:gd name="connsiteX9" fmla="*/ 598161 w 677157"/>
                      <a:gd name="connsiteY9" fmla="*/ 17250 h 475485"/>
                      <a:gd name="connsiteX10" fmla="*/ 579767 w 677157"/>
                      <a:gd name="connsiteY10" fmla="*/ 120 h 475485"/>
                      <a:gd name="connsiteX11" fmla="*/ 558720 w 677157"/>
                      <a:gd name="connsiteY11" fmla="*/ 218 h 475485"/>
                      <a:gd name="connsiteX12" fmla="*/ 512897 w 677157"/>
                      <a:gd name="connsiteY12" fmla="*/ 425 h 475485"/>
                      <a:gd name="connsiteX13" fmla="*/ 376743 w 677157"/>
                      <a:gd name="connsiteY13" fmla="*/ 988 h 475485"/>
                      <a:gd name="connsiteX14" fmla="*/ 231353 w 677157"/>
                      <a:gd name="connsiteY14" fmla="*/ 1463 h 475485"/>
                      <a:gd name="connsiteX15" fmla="*/ 135297 w 677157"/>
                      <a:gd name="connsiteY15" fmla="*/ 1505 h 475485"/>
                      <a:gd name="connsiteX16" fmla="*/ 95091 w 677157"/>
                      <a:gd name="connsiteY16" fmla="*/ 7140 h 475485"/>
                      <a:gd name="connsiteX17" fmla="*/ 80867 w 677157"/>
                      <a:gd name="connsiteY17" fmla="*/ 52766 h 475485"/>
                      <a:gd name="connsiteX18" fmla="*/ 80721 w 677157"/>
                      <a:gd name="connsiteY18" fmla="*/ 66478 h 475485"/>
                      <a:gd name="connsiteX19" fmla="*/ 80825 w 677157"/>
                      <a:gd name="connsiteY19" fmla="*/ 201190 h 475485"/>
                      <a:gd name="connsiteX20" fmla="*/ 84112 w 677157"/>
                      <a:gd name="connsiteY20" fmla="*/ 332906 h 475485"/>
                      <a:gd name="connsiteX21" fmla="*/ 85314 w 677157"/>
                      <a:gd name="connsiteY21" fmla="*/ 339814 h 475485"/>
                      <a:gd name="connsiteX22" fmla="*/ 85985 w 677157"/>
                      <a:gd name="connsiteY22" fmla="*/ 347120 h 475485"/>
                      <a:gd name="connsiteX23" fmla="*/ 61910 w 677157"/>
                      <a:gd name="connsiteY23" fmla="*/ 368280 h 475485"/>
                      <a:gd name="connsiteX24" fmla="*/ 32945 w 677157"/>
                      <a:gd name="connsiteY24" fmla="*/ 398048 h 475485"/>
                      <a:gd name="connsiteX25" fmla="*/ 12208 w 677157"/>
                      <a:gd name="connsiteY25" fmla="*/ 423899 h 475485"/>
                      <a:gd name="connsiteX26" fmla="*/ 1022 w 677157"/>
                      <a:gd name="connsiteY26" fmla="*/ 450238 h 475485"/>
                      <a:gd name="connsiteX27" fmla="*/ 5347 w 677157"/>
                      <a:gd name="connsiteY27" fmla="*/ 459964 h 475485"/>
                      <a:gd name="connsiteX28" fmla="*/ 20980 w 677157"/>
                      <a:gd name="connsiteY28" fmla="*/ 469895 h 475485"/>
                      <a:gd name="connsiteX29" fmla="*/ 56904 w 677157"/>
                      <a:gd name="connsiteY29" fmla="*/ 472924 h 475485"/>
                      <a:gd name="connsiteX30" fmla="*/ 57589 w 677157"/>
                      <a:gd name="connsiteY30" fmla="*/ 472704 h 475485"/>
                      <a:gd name="connsiteX31" fmla="*/ 107460 w 677157"/>
                      <a:gd name="connsiteY31" fmla="*/ 474836 h 475485"/>
                      <a:gd name="connsiteX32" fmla="*/ 165356 w 677157"/>
                      <a:gd name="connsiteY32" fmla="*/ 475371 h 475485"/>
                      <a:gd name="connsiteX33" fmla="*/ 280265 w 677157"/>
                      <a:gd name="connsiteY33" fmla="*/ 475371 h 475485"/>
                      <a:gd name="connsiteX34" fmla="*/ 510117 w 677157"/>
                      <a:gd name="connsiteY34" fmla="*/ 475371 h 475485"/>
                      <a:gd name="connsiteX35" fmla="*/ 574554 w 677157"/>
                      <a:gd name="connsiteY35" fmla="*/ 475371 h 475485"/>
                      <a:gd name="connsiteX36" fmla="*/ 606299 w 677157"/>
                      <a:gd name="connsiteY36" fmla="*/ 475371 h 475485"/>
                      <a:gd name="connsiteX37" fmla="*/ 638255 w 677157"/>
                      <a:gd name="connsiteY37" fmla="*/ 473572 h 475485"/>
                      <a:gd name="connsiteX38" fmla="*/ 661157 w 677157"/>
                      <a:gd name="connsiteY38" fmla="*/ 465007 h 475485"/>
                      <a:gd name="connsiteX39" fmla="*/ 668492 w 677157"/>
                      <a:gd name="connsiteY39" fmla="*/ 457602 h 475485"/>
                      <a:gd name="connsiteX40" fmla="*/ 674089 w 677157"/>
                      <a:gd name="connsiteY40" fmla="*/ 429882 h 475485"/>
                      <a:gd name="connsiteX41" fmla="*/ 579631 w 677157"/>
                      <a:gd name="connsiteY41" fmla="*/ 12761 h 475485"/>
                      <a:gd name="connsiteX42" fmla="*/ 579631 w 677157"/>
                      <a:gd name="connsiteY42" fmla="*/ 12761 h 475485"/>
                      <a:gd name="connsiteX43" fmla="*/ 579631 w 677157"/>
                      <a:gd name="connsiteY43" fmla="*/ 12761 h 475485"/>
                      <a:gd name="connsiteX44" fmla="*/ 93250 w 677157"/>
                      <a:gd name="connsiteY44" fmla="*/ 93080 h 475485"/>
                      <a:gd name="connsiteX45" fmla="*/ 93476 w 677157"/>
                      <a:gd name="connsiteY45" fmla="*/ 53681 h 475485"/>
                      <a:gd name="connsiteX46" fmla="*/ 105483 w 677157"/>
                      <a:gd name="connsiteY46" fmla="*/ 15386 h 475485"/>
                      <a:gd name="connsiteX47" fmla="*/ 127042 w 677157"/>
                      <a:gd name="connsiteY47" fmla="*/ 14052 h 475485"/>
                      <a:gd name="connsiteX48" fmla="*/ 202895 w 677157"/>
                      <a:gd name="connsiteY48" fmla="*/ 14151 h 475485"/>
                      <a:gd name="connsiteX49" fmla="*/ 340279 w 677157"/>
                      <a:gd name="connsiteY49" fmla="*/ 13752 h 475485"/>
                      <a:gd name="connsiteX50" fmla="*/ 482223 w 677157"/>
                      <a:gd name="connsiteY50" fmla="*/ 13188 h 475485"/>
                      <a:gd name="connsiteX51" fmla="*/ 571694 w 677157"/>
                      <a:gd name="connsiteY51" fmla="*/ 12789 h 475485"/>
                      <a:gd name="connsiteX52" fmla="*/ 579311 w 677157"/>
                      <a:gd name="connsiteY52" fmla="*/ 12752 h 475485"/>
                      <a:gd name="connsiteX53" fmla="*/ 579593 w 677157"/>
                      <a:gd name="connsiteY53" fmla="*/ 12761 h 475485"/>
                      <a:gd name="connsiteX54" fmla="*/ 587543 w 677157"/>
                      <a:gd name="connsiteY54" fmla="*/ 25572 h 475485"/>
                      <a:gd name="connsiteX55" fmla="*/ 590732 w 677157"/>
                      <a:gd name="connsiteY55" fmla="*/ 69356 h 475485"/>
                      <a:gd name="connsiteX56" fmla="*/ 590145 w 677157"/>
                      <a:gd name="connsiteY56" fmla="*/ 208135 h 475485"/>
                      <a:gd name="connsiteX57" fmla="*/ 587816 w 677157"/>
                      <a:gd name="connsiteY57" fmla="*/ 333676 h 475485"/>
                      <a:gd name="connsiteX58" fmla="*/ 587670 w 677157"/>
                      <a:gd name="connsiteY58" fmla="*/ 336611 h 475485"/>
                      <a:gd name="connsiteX59" fmla="*/ 396381 w 677157"/>
                      <a:gd name="connsiteY59" fmla="*/ 336611 h 475485"/>
                      <a:gd name="connsiteX60" fmla="*/ 200712 w 677157"/>
                      <a:gd name="connsiteY60" fmla="*/ 336611 h 475485"/>
                      <a:gd name="connsiteX61" fmla="*/ 93856 w 677157"/>
                      <a:gd name="connsiteY61" fmla="*/ 336611 h 475485"/>
                      <a:gd name="connsiteX62" fmla="*/ 94175 w 677157"/>
                      <a:gd name="connsiteY62" fmla="*/ 332211 h 475485"/>
                      <a:gd name="connsiteX63" fmla="*/ 94039 w 677157"/>
                      <a:gd name="connsiteY63" fmla="*/ 309088 h 475485"/>
                      <a:gd name="connsiteX64" fmla="*/ 93743 w 677157"/>
                      <a:gd name="connsiteY64" fmla="*/ 241687 h 475485"/>
                      <a:gd name="connsiteX65" fmla="*/ 93250 w 677157"/>
                      <a:gd name="connsiteY65" fmla="*/ 93080 h 475485"/>
                      <a:gd name="connsiteX66" fmla="*/ 15044 w 677157"/>
                      <a:gd name="connsiteY66" fmla="*/ 442006 h 475485"/>
                      <a:gd name="connsiteX67" fmla="*/ 23647 w 677157"/>
                      <a:gd name="connsiteY67" fmla="*/ 429360 h 475485"/>
                      <a:gd name="connsiteX68" fmla="*/ 43389 w 677157"/>
                      <a:gd name="connsiteY68" fmla="*/ 403838 h 475485"/>
                      <a:gd name="connsiteX69" fmla="*/ 70015 w 677157"/>
                      <a:gd name="connsiteY69" fmla="*/ 374019 h 475485"/>
                      <a:gd name="connsiteX70" fmla="*/ 90789 w 677157"/>
                      <a:gd name="connsiteY70" fmla="*/ 349248 h 475485"/>
                      <a:gd name="connsiteX71" fmla="*/ 286436 w 677157"/>
                      <a:gd name="connsiteY71" fmla="*/ 349248 h 475485"/>
                      <a:gd name="connsiteX72" fmla="*/ 482115 w 677157"/>
                      <a:gd name="connsiteY72" fmla="*/ 349248 h 475485"/>
                      <a:gd name="connsiteX73" fmla="*/ 589741 w 677157"/>
                      <a:gd name="connsiteY73" fmla="*/ 349248 h 475485"/>
                      <a:gd name="connsiteX74" fmla="*/ 607064 w 677157"/>
                      <a:gd name="connsiteY74" fmla="*/ 370187 h 475485"/>
                      <a:gd name="connsiteX75" fmla="*/ 633000 w 677157"/>
                      <a:gd name="connsiteY75" fmla="*/ 397282 h 475485"/>
                      <a:gd name="connsiteX76" fmla="*/ 655277 w 677157"/>
                      <a:gd name="connsiteY76" fmla="*/ 428064 h 475485"/>
                      <a:gd name="connsiteX77" fmla="*/ 662936 w 677157"/>
                      <a:gd name="connsiteY77" fmla="*/ 439846 h 475485"/>
                      <a:gd name="connsiteX78" fmla="*/ 664354 w 677157"/>
                      <a:gd name="connsiteY78" fmla="*/ 444894 h 475485"/>
                      <a:gd name="connsiteX79" fmla="*/ 663453 w 677157"/>
                      <a:gd name="connsiteY79" fmla="*/ 446773 h 475485"/>
                      <a:gd name="connsiteX80" fmla="*/ 662002 w 677157"/>
                      <a:gd name="connsiteY80" fmla="*/ 448149 h 475485"/>
                      <a:gd name="connsiteX81" fmla="*/ 631915 w 677157"/>
                      <a:gd name="connsiteY81" fmla="*/ 446331 h 475485"/>
                      <a:gd name="connsiteX82" fmla="*/ 600171 w 677157"/>
                      <a:gd name="connsiteY82" fmla="*/ 446331 h 475485"/>
                      <a:gd name="connsiteX83" fmla="*/ 535724 w 677157"/>
                      <a:gd name="connsiteY83" fmla="*/ 446331 h 475485"/>
                      <a:gd name="connsiteX84" fmla="*/ 408647 w 677157"/>
                      <a:gd name="connsiteY84" fmla="*/ 446331 h 475485"/>
                      <a:gd name="connsiteX85" fmla="*/ 153527 w 677157"/>
                      <a:gd name="connsiteY85" fmla="*/ 446331 h 475485"/>
                      <a:gd name="connsiteX86" fmla="*/ 82539 w 677157"/>
                      <a:gd name="connsiteY86" fmla="*/ 446782 h 475485"/>
                      <a:gd name="connsiteX87" fmla="*/ 11452 w 677157"/>
                      <a:gd name="connsiteY87" fmla="*/ 449661 h 475485"/>
                      <a:gd name="connsiteX88" fmla="*/ 15044 w 677157"/>
                      <a:gd name="connsiteY88" fmla="*/ 442006 h 475485"/>
                      <a:gd name="connsiteX89" fmla="*/ 610967 w 677157"/>
                      <a:gd name="connsiteY89" fmla="*/ 462730 h 475485"/>
                      <a:gd name="connsiteX90" fmla="*/ 582026 w 677157"/>
                      <a:gd name="connsiteY90" fmla="*/ 462730 h 475485"/>
                      <a:gd name="connsiteX91" fmla="*/ 524125 w 677157"/>
                      <a:gd name="connsiteY91" fmla="*/ 462730 h 475485"/>
                      <a:gd name="connsiteX92" fmla="*/ 409216 w 677157"/>
                      <a:gd name="connsiteY92" fmla="*/ 462730 h 475485"/>
                      <a:gd name="connsiteX93" fmla="*/ 179364 w 677157"/>
                      <a:gd name="connsiteY93" fmla="*/ 462730 h 475485"/>
                      <a:gd name="connsiteX94" fmla="*/ 114927 w 677157"/>
                      <a:gd name="connsiteY94" fmla="*/ 463185 h 475485"/>
                      <a:gd name="connsiteX95" fmla="*/ 59904 w 677157"/>
                      <a:gd name="connsiteY95" fmla="*/ 465195 h 475485"/>
                      <a:gd name="connsiteX96" fmla="*/ 56894 w 677157"/>
                      <a:gd name="connsiteY96" fmla="*/ 462922 h 475485"/>
                      <a:gd name="connsiteX97" fmla="*/ 26347 w 677157"/>
                      <a:gd name="connsiteY97" fmla="*/ 458475 h 475485"/>
                      <a:gd name="connsiteX98" fmla="*/ 22013 w 677157"/>
                      <a:gd name="connsiteY98" fmla="*/ 457005 h 475485"/>
                      <a:gd name="connsiteX99" fmla="*/ 21975 w 677157"/>
                      <a:gd name="connsiteY99" fmla="*/ 456559 h 475485"/>
                      <a:gd name="connsiteX100" fmla="*/ 73189 w 677157"/>
                      <a:gd name="connsiteY100" fmla="*/ 458423 h 475485"/>
                      <a:gd name="connsiteX101" fmla="*/ 137636 w 677157"/>
                      <a:gd name="connsiteY101" fmla="*/ 458968 h 475485"/>
                      <a:gd name="connsiteX102" fmla="*/ 264713 w 677157"/>
                      <a:gd name="connsiteY102" fmla="*/ 458968 h 475485"/>
                      <a:gd name="connsiteX103" fmla="*/ 519833 w 677157"/>
                      <a:gd name="connsiteY103" fmla="*/ 458968 h 475485"/>
                      <a:gd name="connsiteX104" fmla="*/ 590821 w 677157"/>
                      <a:gd name="connsiteY104" fmla="*/ 458968 h 475485"/>
                      <a:gd name="connsiteX105" fmla="*/ 627238 w 677157"/>
                      <a:gd name="connsiteY105" fmla="*/ 458968 h 475485"/>
                      <a:gd name="connsiteX106" fmla="*/ 646515 w 677157"/>
                      <a:gd name="connsiteY106" fmla="*/ 458968 h 475485"/>
                      <a:gd name="connsiteX107" fmla="*/ 636902 w 677157"/>
                      <a:gd name="connsiteY107" fmla="*/ 464218 h 475485"/>
                      <a:gd name="connsiteX108" fmla="*/ 610967 w 677157"/>
                      <a:gd name="connsiteY108" fmla="*/ 462730 h 475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677157" h="475485">
                        <a:moveTo>
                          <a:pt x="674089" y="429882"/>
                        </a:moveTo>
                        <a:cubicBezTo>
                          <a:pt x="671469" y="424880"/>
                          <a:pt x="667576" y="420692"/>
                          <a:pt x="664096" y="416282"/>
                        </a:cubicBezTo>
                        <a:cubicBezTo>
                          <a:pt x="659368" y="410290"/>
                          <a:pt x="654822" y="404153"/>
                          <a:pt x="650084" y="398165"/>
                        </a:cubicBezTo>
                        <a:cubicBezTo>
                          <a:pt x="641269" y="387026"/>
                          <a:pt x="631812" y="376526"/>
                          <a:pt x="621594" y="366660"/>
                        </a:cubicBezTo>
                        <a:cubicBezTo>
                          <a:pt x="614146" y="359471"/>
                          <a:pt x="607271" y="351380"/>
                          <a:pt x="599701" y="344237"/>
                        </a:cubicBezTo>
                        <a:cubicBezTo>
                          <a:pt x="601415" y="333718"/>
                          <a:pt x="600903" y="322504"/>
                          <a:pt x="601176" y="311939"/>
                        </a:cubicBezTo>
                        <a:cubicBezTo>
                          <a:pt x="601748" y="289717"/>
                          <a:pt x="602077" y="267492"/>
                          <a:pt x="602364" y="245266"/>
                        </a:cubicBezTo>
                        <a:cubicBezTo>
                          <a:pt x="603021" y="194545"/>
                          <a:pt x="603411" y="143815"/>
                          <a:pt x="603420" y="93085"/>
                        </a:cubicBezTo>
                        <a:cubicBezTo>
                          <a:pt x="603425" y="78678"/>
                          <a:pt x="603542" y="64243"/>
                          <a:pt x="603139" y="49840"/>
                        </a:cubicBezTo>
                        <a:cubicBezTo>
                          <a:pt x="602833" y="39002"/>
                          <a:pt x="602016" y="27464"/>
                          <a:pt x="598161" y="17250"/>
                        </a:cubicBezTo>
                        <a:cubicBezTo>
                          <a:pt x="595108" y="9169"/>
                          <a:pt x="589290" y="533"/>
                          <a:pt x="579767" y="120"/>
                        </a:cubicBezTo>
                        <a:cubicBezTo>
                          <a:pt x="572784" y="-186"/>
                          <a:pt x="565707" y="185"/>
                          <a:pt x="558720" y="218"/>
                        </a:cubicBezTo>
                        <a:cubicBezTo>
                          <a:pt x="543444" y="289"/>
                          <a:pt x="528173" y="359"/>
                          <a:pt x="512897" y="425"/>
                        </a:cubicBezTo>
                        <a:cubicBezTo>
                          <a:pt x="467511" y="627"/>
                          <a:pt x="422129" y="815"/>
                          <a:pt x="376743" y="988"/>
                        </a:cubicBezTo>
                        <a:cubicBezTo>
                          <a:pt x="328281" y="1172"/>
                          <a:pt x="279814" y="1345"/>
                          <a:pt x="231353" y="1463"/>
                        </a:cubicBezTo>
                        <a:cubicBezTo>
                          <a:pt x="199336" y="1538"/>
                          <a:pt x="167314" y="1688"/>
                          <a:pt x="135297" y="1505"/>
                        </a:cubicBezTo>
                        <a:cubicBezTo>
                          <a:pt x="121858" y="1430"/>
                          <a:pt x="106286" y="-1660"/>
                          <a:pt x="95091" y="7140"/>
                        </a:cubicBezTo>
                        <a:cubicBezTo>
                          <a:pt x="81815" y="17579"/>
                          <a:pt x="81299" y="37330"/>
                          <a:pt x="80867" y="52766"/>
                        </a:cubicBezTo>
                        <a:cubicBezTo>
                          <a:pt x="80740" y="57335"/>
                          <a:pt x="80749" y="61909"/>
                          <a:pt x="80721" y="66478"/>
                        </a:cubicBezTo>
                        <a:cubicBezTo>
                          <a:pt x="80435" y="111380"/>
                          <a:pt x="80580" y="156287"/>
                          <a:pt x="80825" y="201190"/>
                        </a:cubicBezTo>
                        <a:cubicBezTo>
                          <a:pt x="81060" y="244993"/>
                          <a:pt x="80369" y="289220"/>
                          <a:pt x="84112" y="332906"/>
                        </a:cubicBezTo>
                        <a:cubicBezTo>
                          <a:pt x="84276" y="334827"/>
                          <a:pt x="84713" y="337264"/>
                          <a:pt x="85314" y="339814"/>
                        </a:cubicBezTo>
                        <a:cubicBezTo>
                          <a:pt x="84163" y="342100"/>
                          <a:pt x="84384" y="345115"/>
                          <a:pt x="85985" y="347120"/>
                        </a:cubicBezTo>
                        <a:cubicBezTo>
                          <a:pt x="77589" y="353704"/>
                          <a:pt x="69728" y="361110"/>
                          <a:pt x="61910" y="368280"/>
                        </a:cubicBezTo>
                        <a:cubicBezTo>
                          <a:pt x="51696" y="377644"/>
                          <a:pt x="41891" y="387444"/>
                          <a:pt x="32945" y="398048"/>
                        </a:cubicBezTo>
                        <a:cubicBezTo>
                          <a:pt x="25850" y="406458"/>
                          <a:pt x="18895" y="415150"/>
                          <a:pt x="12208" y="423899"/>
                        </a:cubicBezTo>
                        <a:cubicBezTo>
                          <a:pt x="8212" y="429130"/>
                          <a:pt x="-3500" y="442875"/>
                          <a:pt x="1022" y="450238"/>
                        </a:cubicBezTo>
                        <a:cubicBezTo>
                          <a:pt x="1125" y="453699"/>
                          <a:pt x="3436" y="457602"/>
                          <a:pt x="5347" y="459964"/>
                        </a:cubicBezTo>
                        <a:cubicBezTo>
                          <a:pt x="9395" y="464969"/>
                          <a:pt x="14988" y="467825"/>
                          <a:pt x="20980" y="469895"/>
                        </a:cubicBezTo>
                        <a:cubicBezTo>
                          <a:pt x="32043" y="473723"/>
                          <a:pt x="45436" y="475432"/>
                          <a:pt x="56904" y="472924"/>
                        </a:cubicBezTo>
                        <a:cubicBezTo>
                          <a:pt x="57148" y="472873"/>
                          <a:pt x="57368" y="472788"/>
                          <a:pt x="57589" y="472704"/>
                        </a:cubicBezTo>
                        <a:cubicBezTo>
                          <a:pt x="74133" y="474244"/>
                          <a:pt x="90864" y="474652"/>
                          <a:pt x="107460" y="474836"/>
                        </a:cubicBezTo>
                        <a:cubicBezTo>
                          <a:pt x="126760" y="475052"/>
                          <a:pt x="146056" y="475371"/>
                          <a:pt x="165356" y="475371"/>
                        </a:cubicBezTo>
                        <a:cubicBezTo>
                          <a:pt x="203661" y="475371"/>
                          <a:pt x="241961" y="475371"/>
                          <a:pt x="280265" y="475371"/>
                        </a:cubicBezTo>
                        <a:cubicBezTo>
                          <a:pt x="356884" y="475371"/>
                          <a:pt x="433498" y="475371"/>
                          <a:pt x="510117" y="475371"/>
                        </a:cubicBezTo>
                        <a:cubicBezTo>
                          <a:pt x="531596" y="475371"/>
                          <a:pt x="553075" y="475371"/>
                          <a:pt x="574554" y="475371"/>
                        </a:cubicBezTo>
                        <a:cubicBezTo>
                          <a:pt x="585134" y="475371"/>
                          <a:pt x="595714" y="475371"/>
                          <a:pt x="606299" y="475371"/>
                        </a:cubicBezTo>
                        <a:cubicBezTo>
                          <a:pt x="617001" y="475371"/>
                          <a:pt x="627825" y="476165"/>
                          <a:pt x="638255" y="473572"/>
                        </a:cubicBezTo>
                        <a:cubicBezTo>
                          <a:pt x="646045" y="475563"/>
                          <a:pt x="655404" y="469539"/>
                          <a:pt x="661157" y="465007"/>
                        </a:cubicBezTo>
                        <a:cubicBezTo>
                          <a:pt x="663918" y="462833"/>
                          <a:pt x="666449" y="460363"/>
                          <a:pt x="668492" y="457602"/>
                        </a:cubicBezTo>
                        <a:cubicBezTo>
                          <a:pt x="679381" y="453925"/>
                          <a:pt x="678475" y="438259"/>
                          <a:pt x="674089" y="429882"/>
                        </a:cubicBezTo>
                        <a:close/>
                        <a:moveTo>
                          <a:pt x="579631" y="12761"/>
                        </a:moveTo>
                        <a:cubicBezTo>
                          <a:pt x="580269" y="12817"/>
                          <a:pt x="580471" y="13043"/>
                          <a:pt x="579631" y="12761"/>
                        </a:cubicBezTo>
                        <a:lnTo>
                          <a:pt x="579631" y="12761"/>
                        </a:lnTo>
                        <a:close/>
                        <a:moveTo>
                          <a:pt x="93250" y="93080"/>
                        </a:moveTo>
                        <a:cubicBezTo>
                          <a:pt x="93273" y="79950"/>
                          <a:pt x="93189" y="66811"/>
                          <a:pt x="93476" y="53681"/>
                        </a:cubicBezTo>
                        <a:cubicBezTo>
                          <a:pt x="93734" y="42115"/>
                          <a:pt x="92912" y="21294"/>
                          <a:pt x="105483" y="15386"/>
                        </a:cubicBezTo>
                        <a:cubicBezTo>
                          <a:pt x="112189" y="12235"/>
                          <a:pt x="119904" y="13916"/>
                          <a:pt x="127042" y="14052"/>
                        </a:cubicBezTo>
                        <a:cubicBezTo>
                          <a:pt x="152315" y="14522"/>
                          <a:pt x="177622" y="14193"/>
                          <a:pt x="202895" y="14151"/>
                        </a:cubicBezTo>
                        <a:cubicBezTo>
                          <a:pt x="248690" y="14071"/>
                          <a:pt x="294485" y="13916"/>
                          <a:pt x="340279" y="13752"/>
                        </a:cubicBezTo>
                        <a:cubicBezTo>
                          <a:pt x="387595" y="13583"/>
                          <a:pt x="434907" y="13390"/>
                          <a:pt x="482223" y="13188"/>
                        </a:cubicBezTo>
                        <a:cubicBezTo>
                          <a:pt x="512047" y="13062"/>
                          <a:pt x="541871" y="12930"/>
                          <a:pt x="571694" y="12789"/>
                        </a:cubicBezTo>
                        <a:cubicBezTo>
                          <a:pt x="574235" y="12780"/>
                          <a:pt x="576776" y="12803"/>
                          <a:pt x="579311" y="12752"/>
                        </a:cubicBezTo>
                        <a:cubicBezTo>
                          <a:pt x="579410" y="12752"/>
                          <a:pt x="579504" y="12752"/>
                          <a:pt x="579593" y="12761"/>
                        </a:cubicBezTo>
                        <a:cubicBezTo>
                          <a:pt x="584468" y="14546"/>
                          <a:pt x="586337" y="21031"/>
                          <a:pt x="587543" y="25572"/>
                        </a:cubicBezTo>
                        <a:cubicBezTo>
                          <a:pt x="591286" y="39673"/>
                          <a:pt x="590657" y="54869"/>
                          <a:pt x="590732" y="69356"/>
                        </a:cubicBezTo>
                        <a:cubicBezTo>
                          <a:pt x="590971" y="115616"/>
                          <a:pt x="590596" y="161880"/>
                          <a:pt x="590145" y="208135"/>
                        </a:cubicBezTo>
                        <a:cubicBezTo>
                          <a:pt x="589736" y="249957"/>
                          <a:pt x="589750" y="291887"/>
                          <a:pt x="587816" y="333676"/>
                        </a:cubicBezTo>
                        <a:cubicBezTo>
                          <a:pt x="587769" y="334653"/>
                          <a:pt x="587722" y="335634"/>
                          <a:pt x="587670" y="336611"/>
                        </a:cubicBezTo>
                        <a:cubicBezTo>
                          <a:pt x="523909" y="336611"/>
                          <a:pt x="460143" y="336611"/>
                          <a:pt x="396381" y="336611"/>
                        </a:cubicBezTo>
                        <a:cubicBezTo>
                          <a:pt x="331160" y="336611"/>
                          <a:pt x="265933" y="336611"/>
                          <a:pt x="200712" y="336611"/>
                        </a:cubicBezTo>
                        <a:cubicBezTo>
                          <a:pt x="165093" y="336611"/>
                          <a:pt x="129475" y="336611"/>
                          <a:pt x="93856" y="336611"/>
                        </a:cubicBezTo>
                        <a:cubicBezTo>
                          <a:pt x="94030" y="335075"/>
                          <a:pt x="94171" y="333803"/>
                          <a:pt x="94175" y="332211"/>
                        </a:cubicBezTo>
                        <a:cubicBezTo>
                          <a:pt x="94189" y="324505"/>
                          <a:pt x="94020" y="316794"/>
                          <a:pt x="94039" y="309088"/>
                        </a:cubicBezTo>
                        <a:cubicBezTo>
                          <a:pt x="94091" y="286623"/>
                          <a:pt x="93945" y="264153"/>
                          <a:pt x="93743" y="241687"/>
                        </a:cubicBezTo>
                        <a:cubicBezTo>
                          <a:pt x="93292" y="192155"/>
                          <a:pt x="93151" y="142618"/>
                          <a:pt x="93250" y="93080"/>
                        </a:cubicBezTo>
                        <a:close/>
                        <a:moveTo>
                          <a:pt x="15044" y="442006"/>
                        </a:moveTo>
                        <a:cubicBezTo>
                          <a:pt x="17528" y="437559"/>
                          <a:pt x="20539" y="433389"/>
                          <a:pt x="23647" y="429360"/>
                        </a:cubicBezTo>
                        <a:cubicBezTo>
                          <a:pt x="30207" y="420865"/>
                          <a:pt x="36627" y="412164"/>
                          <a:pt x="43389" y="403838"/>
                        </a:cubicBezTo>
                        <a:cubicBezTo>
                          <a:pt x="51790" y="393497"/>
                          <a:pt x="61031" y="383847"/>
                          <a:pt x="70015" y="374019"/>
                        </a:cubicBezTo>
                        <a:cubicBezTo>
                          <a:pt x="77199" y="366158"/>
                          <a:pt x="84802" y="358170"/>
                          <a:pt x="90789" y="349248"/>
                        </a:cubicBezTo>
                        <a:cubicBezTo>
                          <a:pt x="156006" y="349248"/>
                          <a:pt x="221219" y="349248"/>
                          <a:pt x="286436" y="349248"/>
                        </a:cubicBezTo>
                        <a:cubicBezTo>
                          <a:pt x="351662" y="349248"/>
                          <a:pt x="416889" y="349248"/>
                          <a:pt x="482115" y="349248"/>
                        </a:cubicBezTo>
                        <a:cubicBezTo>
                          <a:pt x="517987" y="349248"/>
                          <a:pt x="553864" y="349248"/>
                          <a:pt x="589741" y="349248"/>
                        </a:cubicBezTo>
                        <a:cubicBezTo>
                          <a:pt x="593582" y="357386"/>
                          <a:pt x="600720" y="363969"/>
                          <a:pt x="607064" y="370187"/>
                        </a:cubicBezTo>
                        <a:cubicBezTo>
                          <a:pt x="616001" y="378935"/>
                          <a:pt x="625186" y="387477"/>
                          <a:pt x="633000" y="397282"/>
                        </a:cubicBezTo>
                        <a:cubicBezTo>
                          <a:pt x="640898" y="407195"/>
                          <a:pt x="647660" y="417949"/>
                          <a:pt x="655277" y="428064"/>
                        </a:cubicBezTo>
                        <a:cubicBezTo>
                          <a:pt x="658076" y="431783"/>
                          <a:pt x="660889" y="435653"/>
                          <a:pt x="662936" y="439846"/>
                        </a:cubicBezTo>
                        <a:cubicBezTo>
                          <a:pt x="663819" y="441654"/>
                          <a:pt x="664744" y="443490"/>
                          <a:pt x="664354" y="444894"/>
                        </a:cubicBezTo>
                        <a:cubicBezTo>
                          <a:pt x="664171" y="445542"/>
                          <a:pt x="663843" y="446167"/>
                          <a:pt x="663453" y="446773"/>
                        </a:cubicBezTo>
                        <a:cubicBezTo>
                          <a:pt x="662969" y="447233"/>
                          <a:pt x="662486" y="447688"/>
                          <a:pt x="662002" y="448149"/>
                        </a:cubicBezTo>
                        <a:cubicBezTo>
                          <a:pt x="652056" y="445923"/>
                          <a:pt x="642087" y="446331"/>
                          <a:pt x="631915" y="446331"/>
                        </a:cubicBezTo>
                        <a:cubicBezTo>
                          <a:pt x="621335" y="446331"/>
                          <a:pt x="610751" y="446331"/>
                          <a:pt x="600171" y="446331"/>
                        </a:cubicBezTo>
                        <a:cubicBezTo>
                          <a:pt x="578687" y="446331"/>
                          <a:pt x="557208" y="446331"/>
                          <a:pt x="535724" y="446331"/>
                        </a:cubicBezTo>
                        <a:cubicBezTo>
                          <a:pt x="493366" y="446331"/>
                          <a:pt x="451009" y="446331"/>
                          <a:pt x="408647" y="446331"/>
                        </a:cubicBezTo>
                        <a:cubicBezTo>
                          <a:pt x="323609" y="446331"/>
                          <a:pt x="238565" y="446331"/>
                          <a:pt x="153527" y="446331"/>
                        </a:cubicBezTo>
                        <a:cubicBezTo>
                          <a:pt x="129860" y="446331"/>
                          <a:pt x="106202" y="446543"/>
                          <a:pt x="82539" y="446782"/>
                        </a:cubicBezTo>
                        <a:cubicBezTo>
                          <a:pt x="58862" y="447022"/>
                          <a:pt x="35011" y="447275"/>
                          <a:pt x="11452" y="449661"/>
                        </a:cubicBezTo>
                        <a:cubicBezTo>
                          <a:pt x="12922" y="447360"/>
                          <a:pt x="13710" y="444397"/>
                          <a:pt x="15044" y="442006"/>
                        </a:cubicBezTo>
                        <a:close/>
                        <a:moveTo>
                          <a:pt x="610967" y="462730"/>
                        </a:moveTo>
                        <a:cubicBezTo>
                          <a:pt x="601321" y="462730"/>
                          <a:pt x="591671" y="462730"/>
                          <a:pt x="582026" y="462730"/>
                        </a:cubicBezTo>
                        <a:cubicBezTo>
                          <a:pt x="562725" y="462730"/>
                          <a:pt x="543425" y="462730"/>
                          <a:pt x="524125" y="462730"/>
                        </a:cubicBezTo>
                        <a:cubicBezTo>
                          <a:pt x="485820" y="462730"/>
                          <a:pt x="447520" y="462730"/>
                          <a:pt x="409216" y="462730"/>
                        </a:cubicBezTo>
                        <a:cubicBezTo>
                          <a:pt x="332597" y="462730"/>
                          <a:pt x="255983" y="462730"/>
                          <a:pt x="179364" y="462730"/>
                        </a:cubicBezTo>
                        <a:cubicBezTo>
                          <a:pt x="157880" y="462730"/>
                          <a:pt x="136406" y="462945"/>
                          <a:pt x="114927" y="463185"/>
                        </a:cubicBezTo>
                        <a:cubicBezTo>
                          <a:pt x="96617" y="463392"/>
                          <a:pt x="78167" y="463617"/>
                          <a:pt x="59904" y="465195"/>
                        </a:cubicBezTo>
                        <a:cubicBezTo>
                          <a:pt x="59299" y="464101"/>
                          <a:pt x="58303" y="463232"/>
                          <a:pt x="56894" y="462922"/>
                        </a:cubicBezTo>
                        <a:cubicBezTo>
                          <a:pt x="46793" y="460687"/>
                          <a:pt x="36396" y="461349"/>
                          <a:pt x="26347" y="458475"/>
                        </a:cubicBezTo>
                        <a:cubicBezTo>
                          <a:pt x="24906" y="458062"/>
                          <a:pt x="23450" y="457573"/>
                          <a:pt x="22013" y="457005"/>
                        </a:cubicBezTo>
                        <a:cubicBezTo>
                          <a:pt x="21571" y="456831"/>
                          <a:pt x="21548" y="456526"/>
                          <a:pt x="21975" y="456559"/>
                        </a:cubicBezTo>
                        <a:cubicBezTo>
                          <a:pt x="38998" y="457864"/>
                          <a:pt x="56148" y="458250"/>
                          <a:pt x="73189" y="458423"/>
                        </a:cubicBezTo>
                        <a:cubicBezTo>
                          <a:pt x="94668" y="458639"/>
                          <a:pt x="116152" y="458968"/>
                          <a:pt x="137636" y="458968"/>
                        </a:cubicBezTo>
                        <a:cubicBezTo>
                          <a:pt x="179993" y="458968"/>
                          <a:pt x="222355" y="458968"/>
                          <a:pt x="264713" y="458968"/>
                        </a:cubicBezTo>
                        <a:cubicBezTo>
                          <a:pt x="349751" y="458968"/>
                          <a:pt x="434794" y="458968"/>
                          <a:pt x="519833" y="458968"/>
                        </a:cubicBezTo>
                        <a:cubicBezTo>
                          <a:pt x="543495" y="458968"/>
                          <a:pt x="567158" y="458968"/>
                          <a:pt x="590821" y="458968"/>
                        </a:cubicBezTo>
                        <a:cubicBezTo>
                          <a:pt x="602960" y="458968"/>
                          <a:pt x="615099" y="458968"/>
                          <a:pt x="627238" y="458968"/>
                        </a:cubicBezTo>
                        <a:cubicBezTo>
                          <a:pt x="633667" y="458968"/>
                          <a:pt x="640114" y="459194"/>
                          <a:pt x="646515" y="458968"/>
                        </a:cubicBezTo>
                        <a:cubicBezTo>
                          <a:pt x="643101" y="460485"/>
                          <a:pt x="639612" y="461978"/>
                          <a:pt x="636902" y="464218"/>
                        </a:cubicBezTo>
                        <a:cubicBezTo>
                          <a:pt x="628360" y="462340"/>
                          <a:pt x="619748" y="462730"/>
                          <a:pt x="610967" y="462730"/>
                        </a:cubicBezTo>
                        <a:close/>
                      </a:path>
                    </a:pathLst>
                  </a:custGeom>
                  <a:solidFill>
                    <a:srgbClr val="000000"/>
                  </a:solidFill>
                  <a:ln w="4696" cap="flat">
                    <a:noFill/>
                    <a:prstDash val="solid"/>
                    <a:miter/>
                  </a:ln>
                </p:spPr>
                <p:txBody>
                  <a:bodyPr rtlCol="0" anchor="ctr"/>
                  <a:lstStyle/>
                  <a:p>
                    <a:endParaRPr lang="de-AT"/>
                  </a:p>
                </p:txBody>
              </p:sp>
              <p:sp>
                <p:nvSpPr>
                  <p:cNvPr id="34" name="Freihandform: Form 33">
                    <a:extLst>
                      <a:ext uri="{FF2B5EF4-FFF2-40B4-BE49-F238E27FC236}">
                        <a16:creationId xmlns:a16="http://schemas.microsoft.com/office/drawing/2014/main" id="{9233FB57-3534-755A-CE8E-C4D135FA3625}"/>
                      </a:ext>
                    </a:extLst>
                  </p:cNvPr>
                  <p:cNvSpPr/>
                  <p:nvPr/>
                </p:nvSpPr>
                <p:spPr>
                  <a:xfrm>
                    <a:off x="2876153" y="4700452"/>
                    <a:ext cx="480072" cy="298291"/>
                  </a:xfrm>
                  <a:custGeom>
                    <a:avLst/>
                    <a:gdLst>
                      <a:gd name="connsiteX0" fmla="*/ 6340 w 480072"/>
                      <a:gd name="connsiteY0" fmla="*/ 298291 h 298291"/>
                      <a:gd name="connsiteX1" fmla="*/ 370241 w 480072"/>
                      <a:gd name="connsiteY1" fmla="*/ 298291 h 298291"/>
                      <a:gd name="connsiteX2" fmla="*/ 472856 w 480072"/>
                      <a:gd name="connsiteY2" fmla="*/ 298291 h 298291"/>
                      <a:gd name="connsiteX3" fmla="*/ 478017 w 480072"/>
                      <a:gd name="connsiteY3" fmla="*/ 288458 h 298291"/>
                      <a:gd name="connsiteX4" fmla="*/ 478097 w 480072"/>
                      <a:gd name="connsiteY4" fmla="*/ 287453 h 298291"/>
                      <a:gd name="connsiteX5" fmla="*/ 479374 w 480072"/>
                      <a:gd name="connsiteY5" fmla="*/ 196559 h 298291"/>
                      <a:gd name="connsiteX6" fmla="*/ 479990 w 480072"/>
                      <a:gd name="connsiteY6" fmla="*/ 65462 h 298291"/>
                      <a:gd name="connsiteX7" fmla="*/ 479492 w 480072"/>
                      <a:gd name="connsiteY7" fmla="*/ 38156 h 298291"/>
                      <a:gd name="connsiteX8" fmla="*/ 477350 w 480072"/>
                      <a:gd name="connsiteY8" fmla="*/ 23819 h 298291"/>
                      <a:gd name="connsiteX9" fmla="*/ 473453 w 480072"/>
                      <a:gd name="connsiteY9" fmla="*/ 12502 h 298291"/>
                      <a:gd name="connsiteX10" fmla="*/ 242916 w 480072"/>
                      <a:gd name="connsiteY10" fmla="*/ 12502 h 298291"/>
                      <a:gd name="connsiteX11" fmla="*/ 244897 w 480072"/>
                      <a:gd name="connsiteY11" fmla="*/ 10398 h 298291"/>
                      <a:gd name="connsiteX12" fmla="*/ 245564 w 480072"/>
                      <a:gd name="connsiteY12" fmla="*/ 8811 h 298291"/>
                      <a:gd name="connsiteX13" fmla="*/ 245564 w 480072"/>
                      <a:gd name="connsiteY13" fmla="*/ 5341 h 298291"/>
                      <a:gd name="connsiteX14" fmla="*/ 244179 w 480072"/>
                      <a:gd name="connsiteY14" fmla="*/ 2593 h 298291"/>
                      <a:gd name="connsiteX15" fmla="*/ 242333 w 480072"/>
                      <a:gd name="connsiteY15" fmla="*/ 898 h 298291"/>
                      <a:gd name="connsiteX16" fmla="*/ 240760 w 480072"/>
                      <a:gd name="connsiteY16" fmla="*/ 236 h 298291"/>
                      <a:gd name="connsiteX17" fmla="*/ 237262 w 480072"/>
                      <a:gd name="connsiteY17" fmla="*/ 236 h 298291"/>
                      <a:gd name="connsiteX18" fmla="*/ 235689 w 480072"/>
                      <a:gd name="connsiteY18" fmla="*/ 898 h 298291"/>
                      <a:gd name="connsiteX19" fmla="*/ 233327 w 480072"/>
                      <a:gd name="connsiteY19" fmla="*/ 3260 h 298291"/>
                      <a:gd name="connsiteX20" fmla="*/ 232599 w 480072"/>
                      <a:gd name="connsiteY20" fmla="*/ 5002 h 298291"/>
                      <a:gd name="connsiteX21" fmla="*/ 232575 w 480072"/>
                      <a:gd name="connsiteY21" fmla="*/ 5096 h 298291"/>
                      <a:gd name="connsiteX22" fmla="*/ 232566 w 480072"/>
                      <a:gd name="connsiteY22" fmla="*/ 5143 h 298291"/>
                      <a:gd name="connsiteX23" fmla="*/ 232331 w 480072"/>
                      <a:gd name="connsiteY23" fmla="*/ 6890 h 298291"/>
                      <a:gd name="connsiteX24" fmla="*/ 233256 w 480072"/>
                      <a:gd name="connsiteY24" fmla="*/ 10440 h 298291"/>
                      <a:gd name="connsiteX25" fmla="*/ 235158 w 480072"/>
                      <a:gd name="connsiteY25" fmla="*/ 12502 h 298291"/>
                      <a:gd name="connsiteX26" fmla="*/ 111632 w 480072"/>
                      <a:gd name="connsiteY26" fmla="*/ 12502 h 298291"/>
                      <a:gd name="connsiteX27" fmla="*/ 8871 w 480072"/>
                      <a:gd name="connsiteY27" fmla="*/ 12502 h 298291"/>
                      <a:gd name="connsiteX28" fmla="*/ 2963 w 480072"/>
                      <a:gd name="connsiteY28" fmla="*/ 20499 h 298291"/>
                      <a:gd name="connsiteX29" fmla="*/ 2940 w 480072"/>
                      <a:gd name="connsiteY29" fmla="*/ 20818 h 298291"/>
                      <a:gd name="connsiteX30" fmla="*/ 1836 w 480072"/>
                      <a:gd name="connsiteY30" fmla="*/ 36052 h 298291"/>
                      <a:gd name="connsiteX31" fmla="*/ 1850 w 480072"/>
                      <a:gd name="connsiteY31" fmla="*/ 58968 h 298291"/>
                      <a:gd name="connsiteX32" fmla="*/ 1789 w 480072"/>
                      <a:gd name="connsiteY32" fmla="*/ 120057 h 298291"/>
                      <a:gd name="connsiteX33" fmla="*/ 371 w 480072"/>
                      <a:gd name="connsiteY33" fmla="*/ 249129 h 298291"/>
                      <a:gd name="connsiteX34" fmla="*/ 0 w 480072"/>
                      <a:gd name="connsiteY34" fmla="*/ 287453 h 298291"/>
                      <a:gd name="connsiteX35" fmla="*/ 498 w 480072"/>
                      <a:gd name="connsiteY35" fmla="*/ 290003 h 298291"/>
                      <a:gd name="connsiteX36" fmla="*/ 6340 w 480072"/>
                      <a:gd name="connsiteY36" fmla="*/ 298291 h 298291"/>
                      <a:gd name="connsiteX37" fmla="*/ 370856 w 480072"/>
                      <a:gd name="connsiteY37" fmla="*/ 25134 h 298291"/>
                      <a:gd name="connsiteX38" fmla="*/ 468212 w 480072"/>
                      <a:gd name="connsiteY38" fmla="*/ 25134 h 298291"/>
                      <a:gd name="connsiteX39" fmla="*/ 467301 w 480072"/>
                      <a:gd name="connsiteY39" fmla="*/ 36047 h 298291"/>
                      <a:gd name="connsiteX40" fmla="*/ 467315 w 480072"/>
                      <a:gd name="connsiteY40" fmla="*/ 58963 h 298291"/>
                      <a:gd name="connsiteX41" fmla="*/ 467254 w 480072"/>
                      <a:gd name="connsiteY41" fmla="*/ 120053 h 298291"/>
                      <a:gd name="connsiteX42" fmla="*/ 465836 w 480072"/>
                      <a:gd name="connsiteY42" fmla="*/ 249125 h 298291"/>
                      <a:gd name="connsiteX43" fmla="*/ 465474 w 480072"/>
                      <a:gd name="connsiteY43" fmla="*/ 285654 h 298291"/>
                      <a:gd name="connsiteX44" fmla="*/ 108988 w 480072"/>
                      <a:gd name="connsiteY44" fmla="*/ 285654 h 298291"/>
                      <a:gd name="connsiteX45" fmla="*/ 12665 w 480072"/>
                      <a:gd name="connsiteY45" fmla="*/ 285654 h 298291"/>
                      <a:gd name="connsiteX46" fmla="*/ 13938 w 480072"/>
                      <a:gd name="connsiteY46" fmla="*/ 196554 h 298291"/>
                      <a:gd name="connsiteX47" fmla="*/ 14553 w 480072"/>
                      <a:gd name="connsiteY47" fmla="*/ 65458 h 298291"/>
                      <a:gd name="connsiteX48" fmla="*/ 14055 w 480072"/>
                      <a:gd name="connsiteY48" fmla="*/ 38151 h 298291"/>
                      <a:gd name="connsiteX49" fmla="*/ 12139 w 480072"/>
                      <a:gd name="connsiteY49" fmla="*/ 25134 h 298291"/>
                      <a:gd name="connsiteX50" fmla="*/ 370856 w 480072"/>
                      <a:gd name="connsiteY50" fmla="*/ 25134 h 29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80072" h="298291">
                        <a:moveTo>
                          <a:pt x="6340" y="298291"/>
                        </a:moveTo>
                        <a:cubicBezTo>
                          <a:pt x="127640" y="298291"/>
                          <a:pt x="248941" y="298291"/>
                          <a:pt x="370241" y="298291"/>
                        </a:cubicBezTo>
                        <a:cubicBezTo>
                          <a:pt x="404446" y="298291"/>
                          <a:pt x="438651" y="298291"/>
                          <a:pt x="472856" y="298291"/>
                        </a:cubicBezTo>
                        <a:cubicBezTo>
                          <a:pt x="478510" y="298291"/>
                          <a:pt x="480234" y="292177"/>
                          <a:pt x="478017" y="288458"/>
                        </a:cubicBezTo>
                        <a:cubicBezTo>
                          <a:pt x="478064" y="288134"/>
                          <a:pt x="478097" y="287805"/>
                          <a:pt x="478097" y="287453"/>
                        </a:cubicBezTo>
                        <a:cubicBezTo>
                          <a:pt x="478111" y="257155"/>
                          <a:pt x="478989" y="226852"/>
                          <a:pt x="479374" y="196559"/>
                        </a:cubicBezTo>
                        <a:cubicBezTo>
                          <a:pt x="479929" y="152868"/>
                          <a:pt x="480229" y="109158"/>
                          <a:pt x="479990" y="65462"/>
                        </a:cubicBezTo>
                        <a:cubicBezTo>
                          <a:pt x="479938" y="56442"/>
                          <a:pt x="480422" y="47134"/>
                          <a:pt x="479492" y="38156"/>
                        </a:cubicBezTo>
                        <a:cubicBezTo>
                          <a:pt x="478989" y="33319"/>
                          <a:pt x="478182" y="28581"/>
                          <a:pt x="477350" y="23819"/>
                        </a:cubicBezTo>
                        <a:cubicBezTo>
                          <a:pt x="481257" y="20583"/>
                          <a:pt x="479966" y="12502"/>
                          <a:pt x="473453" y="12502"/>
                        </a:cubicBezTo>
                        <a:cubicBezTo>
                          <a:pt x="396609" y="12502"/>
                          <a:pt x="319765" y="12502"/>
                          <a:pt x="242916" y="12502"/>
                        </a:cubicBezTo>
                        <a:cubicBezTo>
                          <a:pt x="243723" y="11948"/>
                          <a:pt x="244395" y="11257"/>
                          <a:pt x="244897" y="10398"/>
                        </a:cubicBezTo>
                        <a:cubicBezTo>
                          <a:pt x="245184" y="9891"/>
                          <a:pt x="245409" y="9360"/>
                          <a:pt x="245564" y="8811"/>
                        </a:cubicBezTo>
                        <a:cubicBezTo>
                          <a:pt x="245874" y="7656"/>
                          <a:pt x="245874" y="6496"/>
                          <a:pt x="245564" y="5341"/>
                        </a:cubicBezTo>
                        <a:cubicBezTo>
                          <a:pt x="245362" y="4490"/>
                          <a:pt x="244761" y="3232"/>
                          <a:pt x="244179" y="2593"/>
                        </a:cubicBezTo>
                        <a:cubicBezTo>
                          <a:pt x="243714" y="1879"/>
                          <a:pt x="243099" y="1311"/>
                          <a:pt x="242333" y="898"/>
                        </a:cubicBezTo>
                        <a:cubicBezTo>
                          <a:pt x="241808" y="677"/>
                          <a:pt x="241286" y="457"/>
                          <a:pt x="240760" y="236"/>
                        </a:cubicBezTo>
                        <a:cubicBezTo>
                          <a:pt x="239596" y="-79"/>
                          <a:pt x="238426" y="-79"/>
                          <a:pt x="237262" y="236"/>
                        </a:cubicBezTo>
                        <a:cubicBezTo>
                          <a:pt x="236736" y="457"/>
                          <a:pt x="236214" y="677"/>
                          <a:pt x="235689" y="898"/>
                        </a:cubicBezTo>
                        <a:cubicBezTo>
                          <a:pt x="234698" y="1485"/>
                          <a:pt x="233914" y="2269"/>
                          <a:pt x="233327" y="3260"/>
                        </a:cubicBezTo>
                        <a:cubicBezTo>
                          <a:pt x="233059" y="3828"/>
                          <a:pt x="232772" y="4397"/>
                          <a:pt x="232599" y="5002"/>
                        </a:cubicBezTo>
                        <a:cubicBezTo>
                          <a:pt x="232589" y="5035"/>
                          <a:pt x="232585" y="5063"/>
                          <a:pt x="232575" y="5096"/>
                        </a:cubicBezTo>
                        <a:cubicBezTo>
                          <a:pt x="232570" y="5110"/>
                          <a:pt x="232570" y="5124"/>
                          <a:pt x="232566" y="5143"/>
                        </a:cubicBezTo>
                        <a:cubicBezTo>
                          <a:pt x="232486" y="5725"/>
                          <a:pt x="232411" y="6308"/>
                          <a:pt x="232331" y="6890"/>
                        </a:cubicBezTo>
                        <a:cubicBezTo>
                          <a:pt x="232256" y="8055"/>
                          <a:pt x="232669" y="9440"/>
                          <a:pt x="233256" y="10440"/>
                        </a:cubicBezTo>
                        <a:cubicBezTo>
                          <a:pt x="233735" y="11257"/>
                          <a:pt x="234392" y="11957"/>
                          <a:pt x="235158" y="12502"/>
                        </a:cubicBezTo>
                        <a:cubicBezTo>
                          <a:pt x="193984" y="12502"/>
                          <a:pt x="152806" y="12502"/>
                          <a:pt x="111632" y="12502"/>
                        </a:cubicBezTo>
                        <a:cubicBezTo>
                          <a:pt x="77380" y="12502"/>
                          <a:pt x="43123" y="12502"/>
                          <a:pt x="8871" y="12502"/>
                        </a:cubicBezTo>
                        <a:cubicBezTo>
                          <a:pt x="4076" y="12502"/>
                          <a:pt x="2109" y="16892"/>
                          <a:pt x="2963" y="20499"/>
                        </a:cubicBezTo>
                        <a:cubicBezTo>
                          <a:pt x="2954" y="20607"/>
                          <a:pt x="2940" y="20715"/>
                          <a:pt x="2940" y="20818"/>
                        </a:cubicBezTo>
                        <a:cubicBezTo>
                          <a:pt x="2869" y="25876"/>
                          <a:pt x="2170" y="31004"/>
                          <a:pt x="1836" y="36052"/>
                        </a:cubicBezTo>
                        <a:cubicBezTo>
                          <a:pt x="1338" y="43659"/>
                          <a:pt x="1789" y="51347"/>
                          <a:pt x="1850" y="58968"/>
                        </a:cubicBezTo>
                        <a:cubicBezTo>
                          <a:pt x="2015" y="79329"/>
                          <a:pt x="1982" y="99696"/>
                          <a:pt x="1789" y="120057"/>
                        </a:cubicBezTo>
                        <a:cubicBezTo>
                          <a:pt x="1381" y="163081"/>
                          <a:pt x="742" y="206105"/>
                          <a:pt x="371" y="249129"/>
                        </a:cubicBezTo>
                        <a:cubicBezTo>
                          <a:pt x="263" y="261902"/>
                          <a:pt x="9" y="274680"/>
                          <a:pt x="0" y="287453"/>
                        </a:cubicBezTo>
                        <a:cubicBezTo>
                          <a:pt x="0" y="288420"/>
                          <a:pt x="183" y="289266"/>
                          <a:pt x="498" y="290003"/>
                        </a:cubicBezTo>
                        <a:cubicBezTo>
                          <a:pt x="-531" y="293652"/>
                          <a:pt x="1404" y="298291"/>
                          <a:pt x="6340" y="298291"/>
                        </a:cubicBezTo>
                        <a:close/>
                        <a:moveTo>
                          <a:pt x="370856" y="25134"/>
                        </a:moveTo>
                        <a:cubicBezTo>
                          <a:pt x="403310" y="25134"/>
                          <a:pt x="435759" y="25134"/>
                          <a:pt x="468212" y="25134"/>
                        </a:cubicBezTo>
                        <a:cubicBezTo>
                          <a:pt x="467963" y="28778"/>
                          <a:pt x="467536" y="32431"/>
                          <a:pt x="467301" y="36047"/>
                        </a:cubicBezTo>
                        <a:cubicBezTo>
                          <a:pt x="466803" y="43655"/>
                          <a:pt x="467254" y="51342"/>
                          <a:pt x="467315" y="58963"/>
                        </a:cubicBezTo>
                        <a:cubicBezTo>
                          <a:pt x="467484" y="79325"/>
                          <a:pt x="467447" y="99691"/>
                          <a:pt x="467254" y="120053"/>
                        </a:cubicBezTo>
                        <a:cubicBezTo>
                          <a:pt x="466846" y="163077"/>
                          <a:pt x="466207" y="206101"/>
                          <a:pt x="465836" y="249125"/>
                        </a:cubicBezTo>
                        <a:cubicBezTo>
                          <a:pt x="465733" y="261301"/>
                          <a:pt x="465503" y="273478"/>
                          <a:pt x="465474" y="285654"/>
                        </a:cubicBezTo>
                        <a:cubicBezTo>
                          <a:pt x="346644" y="285654"/>
                          <a:pt x="227813" y="285654"/>
                          <a:pt x="108988" y="285654"/>
                        </a:cubicBezTo>
                        <a:cubicBezTo>
                          <a:pt x="76882" y="285654"/>
                          <a:pt x="44776" y="285654"/>
                          <a:pt x="12665" y="285654"/>
                        </a:cubicBezTo>
                        <a:cubicBezTo>
                          <a:pt x="12712" y="255957"/>
                          <a:pt x="13562" y="226251"/>
                          <a:pt x="13938" y="196554"/>
                        </a:cubicBezTo>
                        <a:cubicBezTo>
                          <a:pt x="14492" y="152863"/>
                          <a:pt x="14792" y="109153"/>
                          <a:pt x="14553" y="65458"/>
                        </a:cubicBezTo>
                        <a:cubicBezTo>
                          <a:pt x="14506" y="56437"/>
                          <a:pt x="14985" y="47130"/>
                          <a:pt x="14055" y="38151"/>
                        </a:cubicBezTo>
                        <a:cubicBezTo>
                          <a:pt x="13600" y="33760"/>
                          <a:pt x="12891" y="29449"/>
                          <a:pt x="12139" y="25134"/>
                        </a:cubicBezTo>
                        <a:cubicBezTo>
                          <a:pt x="131711" y="25134"/>
                          <a:pt x="251284" y="25134"/>
                          <a:pt x="370856" y="25134"/>
                        </a:cubicBezTo>
                        <a:close/>
                      </a:path>
                    </a:pathLst>
                  </a:custGeom>
                  <a:solidFill>
                    <a:srgbClr val="000000"/>
                  </a:solidFill>
                  <a:ln w="4696" cap="flat">
                    <a:noFill/>
                    <a:prstDash val="solid"/>
                    <a:miter/>
                  </a:ln>
                </p:spPr>
                <p:txBody>
                  <a:bodyPr rtlCol="0" anchor="ctr"/>
                  <a:lstStyle/>
                  <a:p>
                    <a:endParaRPr lang="de-AT"/>
                  </a:p>
                </p:txBody>
              </p:sp>
              <p:sp>
                <p:nvSpPr>
                  <p:cNvPr id="35" name="Freihandform: Form 34">
                    <a:extLst>
                      <a:ext uri="{FF2B5EF4-FFF2-40B4-BE49-F238E27FC236}">
                        <a16:creationId xmlns:a16="http://schemas.microsoft.com/office/drawing/2014/main" id="{305AB6E8-BAE1-5BF7-A498-95CBF5F12D4E}"/>
                      </a:ext>
                    </a:extLst>
                  </p:cNvPr>
                  <p:cNvSpPr/>
                  <p:nvPr/>
                </p:nvSpPr>
                <p:spPr>
                  <a:xfrm>
                    <a:off x="2974008" y="5078274"/>
                    <a:ext cx="239412" cy="47710"/>
                  </a:xfrm>
                  <a:custGeom>
                    <a:avLst/>
                    <a:gdLst>
                      <a:gd name="connsiteX0" fmla="*/ 6095 w 239412"/>
                      <a:gd name="connsiteY0" fmla="*/ 47710 h 47710"/>
                      <a:gd name="connsiteX1" fmla="*/ 232795 w 239412"/>
                      <a:gd name="connsiteY1" fmla="*/ 45676 h 47710"/>
                      <a:gd name="connsiteX2" fmla="*/ 235979 w 239412"/>
                      <a:gd name="connsiteY2" fmla="*/ 44779 h 47710"/>
                      <a:gd name="connsiteX3" fmla="*/ 239332 w 239412"/>
                      <a:gd name="connsiteY3" fmla="*/ 38299 h 47710"/>
                      <a:gd name="connsiteX4" fmla="*/ 234768 w 239412"/>
                      <a:gd name="connsiteY4" fmla="*/ 28414 h 47710"/>
                      <a:gd name="connsiteX5" fmla="*/ 230846 w 239412"/>
                      <a:gd name="connsiteY5" fmla="*/ 19478 h 47710"/>
                      <a:gd name="connsiteX6" fmla="*/ 224108 w 239412"/>
                      <a:gd name="connsiteY6" fmla="*/ 8424 h 47710"/>
                      <a:gd name="connsiteX7" fmla="*/ 218031 w 239412"/>
                      <a:gd name="connsiteY7" fmla="*/ 2187 h 47710"/>
                      <a:gd name="connsiteX8" fmla="*/ 20887 w 239412"/>
                      <a:gd name="connsiteY8" fmla="*/ 1131 h 47710"/>
                      <a:gd name="connsiteX9" fmla="*/ 15346 w 239412"/>
                      <a:gd name="connsiteY9" fmla="*/ 4827 h 47710"/>
                      <a:gd name="connsiteX10" fmla="*/ 14261 w 239412"/>
                      <a:gd name="connsiteY10" fmla="*/ 6522 h 47710"/>
                      <a:gd name="connsiteX11" fmla="*/ 962 w 239412"/>
                      <a:gd name="connsiteY11" fmla="*/ 37844 h 47710"/>
                      <a:gd name="connsiteX12" fmla="*/ 6095 w 239412"/>
                      <a:gd name="connsiteY12" fmla="*/ 47710 h 47710"/>
                      <a:gd name="connsiteX13" fmla="*/ 216590 w 239412"/>
                      <a:gd name="connsiteY13" fmla="*/ 14763 h 47710"/>
                      <a:gd name="connsiteX14" fmla="*/ 218135 w 239412"/>
                      <a:gd name="connsiteY14" fmla="*/ 17435 h 47710"/>
                      <a:gd name="connsiteX15" fmla="*/ 222117 w 239412"/>
                      <a:gd name="connsiteY15" fmla="*/ 26930 h 47710"/>
                      <a:gd name="connsiteX16" fmla="*/ 224465 w 239412"/>
                      <a:gd name="connsiteY16" fmla="*/ 33242 h 47710"/>
                      <a:gd name="connsiteX17" fmla="*/ 15158 w 239412"/>
                      <a:gd name="connsiteY17" fmla="*/ 35078 h 47710"/>
                      <a:gd name="connsiteX18" fmla="*/ 24813 w 239412"/>
                      <a:gd name="connsiteY18" fmla="*/ 13674 h 47710"/>
                      <a:gd name="connsiteX19" fmla="*/ 216590 w 239412"/>
                      <a:gd name="connsiteY19" fmla="*/ 14763 h 47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9412" h="47710">
                        <a:moveTo>
                          <a:pt x="6095" y="47710"/>
                        </a:moveTo>
                        <a:cubicBezTo>
                          <a:pt x="81666" y="47714"/>
                          <a:pt x="157247" y="47700"/>
                          <a:pt x="232795" y="45676"/>
                        </a:cubicBezTo>
                        <a:cubicBezTo>
                          <a:pt x="234049" y="45643"/>
                          <a:pt x="235110" y="45310"/>
                          <a:pt x="235979" y="44779"/>
                        </a:cubicBezTo>
                        <a:cubicBezTo>
                          <a:pt x="238224" y="43718"/>
                          <a:pt x="239792" y="40816"/>
                          <a:pt x="239332" y="38299"/>
                        </a:cubicBezTo>
                        <a:cubicBezTo>
                          <a:pt x="238703" y="34838"/>
                          <a:pt x="236219" y="31621"/>
                          <a:pt x="234768" y="28414"/>
                        </a:cubicBezTo>
                        <a:cubicBezTo>
                          <a:pt x="233424" y="25451"/>
                          <a:pt x="232246" y="22413"/>
                          <a:pt x="230846" y="19478"/>
                        </a:cubicBezTo>
                        <a:cubicBezTo>
                          <a:pt x="229104" y="15820"/>
                          <a:pt x="227062" y="11537"/>
                          <a:pt x="224108" y="8424"/>
                        </a:cubicBezTo>
                        <a:cubicBezTo>
                          <a:pt x="223967" y="5371"/>
                          <a:pt x="221943" y="2347"/>
                          <a:pt x="218031" y="2187"/>
                        </a:cubicBezTo>
                        <a:cubicBezTo>
                          <a:pt x="152349" y="-513"/>
                          <a:pt x="86597" y="-527"/>
                          <a:pt x="20887" y="1131"/>
                        </a:cubicBezTo>
                        <a:cubicBezTo>
                          <a:pt x="18050" y="1201"/>
                          <a:pt x="16205" y="2793"/>
                          <a:pt x="15346" y="4827"/>
                        </a:cubicBezTo>
                        <a:cubicBezTo>
                          <a:pt x="14932" y="5282"/>
                          <a:pt x="14561" y="5841"/>
                          <a:pt x="14261" y="6522"/>
                        </a:cubicBezTo>
                        <a:cubicBezTo>
                          <a:pt x="9617" y="16881"/>
                          <a:pt x="4043" y="26860"/>
                          <a:pt x="962" y="37844"/>
                        </a:cubicBezTo>
                        <a:cubicBezTo>
                          <a:pt x="-1292" y="41558"/>
                          <a:pt x="413" y="47710"/>
                          <a:pt x="6095" y="47710"/>
                        </a:cubicBezTo>
                        <a:close/>
                        <a:moveTo>
                          <a:pt x="216590" y="14763"/>
                        </a:moveTo>
                        <a:cubicBezTo>
                          <a:pt x="217120" y="15646"/>
                          <a:pt x="217656" y="16524"/>
                          <a:pt x="218135" y="17435"/>
                        </a:cubicBezTo>
                        <a:cubicBezTo>
                          <a:pt x="219741" y="20483"/>
                          <a:pt x="220863" y="23732"/>
                          <a:pt x="222117" y="26930"/>
                        </a:cubicBezTo>
                        <a:cubicBezTo>
                          <a:pt x="222887" y="28902"/>
                          <a:pt x="223629" y="31077"/>
                          <a:pt x="224465" y="33242"/>
                        </a:cubicBezTo>
                        <a:cubicBezTo>
                          <a:pt x="154712" y="34974"/>
                          <a:pt x="84930" y="35078"/>
                          <a:pt x="15158" y="35078"/>
                        </a:cubicBezTo>
                        <a:cubicBezTo>
                          <a:pt x="17900" y="27752"/>
                          <a:pt x="21568" y="20811"/>
                          <a:pt x="24813" y="13674"/>
                        </a:cubicBezTo>
                        <a:cubicBezTo>
                          <a:pt x="88734" y="12119"/>
                          <a:pt x="152697" y="12171"/>
                          <a:pt x="216590" y="14763"/>
                        </a:cubicBezTo>
                        <a:close/>
                      </a:path>
                    </a:pathLst>
                  </a:custGeom>
                  <a:solidFill>
                    <a:srgbClr val="000000"/>
                  </a:solidFill>
                  <a:ln w="4696" cap="flat">
                    <a:noFill/>
                    <a:prstDash val="solid"/>
                    <a:miter/>
                  </a:ln>
                </p:spPr>
                <p:txBody>
                  <a:bodyPr rtlCol="0" anchor="ctr"/>
                  <a:lstStyle/>
                  <a:p>
                    <a:endParaRPr lang="de-AT"/>
                  </a:p>
                </p:txBody>
              </p:sp>
            </p:grpSp>
          </p:grpSp>
          <p:grpSp>
            <p:nvGrpSpPr>
              <p:cNvPr id="36" name="Inhaltsplatzhalter 5" descr="Raum mit Laptops und Stühlen">
                <a:extLst>
                  <a:ext uri="{FF2B5EF4-FFF2-40B4-BE49-F238E27FC236}">
                    <a16:creationId xmlns:a16="http://schemas.microsoft.com/office/drawing/2014/main" id="{6F3A823C-4423-984E-CE54-D7A54953780C}"/>
                  </a:ext>
                </a:extLst>
              </p:cNvPr>
              <p:cNvGrpSpPr/>
              <p:nvPr/>
            </p:nvGrpSpPr>
            <p:grpSpPr>
              <a:xfrm>
                <a:off x="3528985" y="4614373"/>
                <a:ext cx="845996" cy="505537"/>
                <a:chOff x="3528985" y="4614373"/>
                <a:chExt cx="845996" cy="505537"/>
              </a:xfrm>
            </p:grpSpPr>
            <p:sp>
              <p:nvSpPr>
                <p:cNvPr id="37" name="Freihandform: Form 36">
                  <a:extLst>
                    <a:ext uri="{FF2B5EF4-FFF2-40B4-BE49-F238E27FC236}">
                      <a16:creationId xmlns:a16="http://schemas.microsoft.com/office/drawing/2014/main" id="{DCFE3091-A691-0402-72EE-F6BC458AB2EA}"/>
                    </a:ext>
                  </a:extLst>
                </p:cNvPr>
                <p:cNvSpPr/>
                <p:nvPr/>
              </p:nvSpPr>
              <p:spPr>
                <a:xfrm>
                  <a:off x="3554926" y="4633020"/>
                  <a:ext cx="814516" cy="478082"/>
                </a:xfrm>
                <a:custGeom>
                  <a:avLst/>
                  <a:gdLst>
                    <a:gd name="connsiteX0" fmla="*/ 359276 w 814516"/>
                    <a:gd name="connsiteY0" fmla="*/ 52031 h 478082"/>
                    <a:gd name="connsiteX1" fmla="*/ 454599 w 814516"/>
                    <a:gd name="connsiteY1" fmla="*/ 373763 h 478082"/>
                    <a:gd name="connsiteX2" fmla="*/ 812761 w 814516"/>
                    <a:gd name="connsiteY2" fmla="*/ 393786 h 478082"/>
                    <a:gd name="connsiteX3" fmla="*/ 789949 w 814516"/>
                    <a:gd name="connsiteY3" fmla="*/ 417252 h 478082"/>
                    <a:gd name="connsiteX4" fmla="*/ 538294 w 814516"/>
                    <a:gd name="connsiteY4" fmla="*/ 478083 h 478082"/>
                    <a:gd name="connsiteX5" fmla="*/ 242704 w 814516"/>
                    <a:gd name="connsiteY5" fmla="*/ 458787 h 478082"/>
                    <a:gd name="connsiteX6" fmla="*/ 109537 w 814516"/>
                    <a:gd name="connsiteY6" fmla="*/ 446911 h 478082"/>
                    <a:gd name="connsiteX7" fmla="*/ 95844 w 814516"/>
                    <a:gd name="connsiteY7" fmla="*/ 430480 h 478082"/>
                    <a:gd name="connsiteX8" fmla="*/ 0 w 814516"/>
                    <a:gd name="connsiteY8" fmla="*/ 20812 h 478082"/>
                    <a:gd name="connsiteX9" fmla="*/ 13144 w 814516"/>
                    <a:gd name="connsiteY9" fmla="*/ 0 h 478082"/>
                    <a:gd name="connsiteX10" fmla="*/ 359276 w 814516"/>
                    <a:gd name="connsiteY10" fmla="*/ 52031 h 478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14516" h="478082">
                      <a:moveTo>
                        <a:pt x="359276" y="52031"/>
                      </a:moveTo>
                      <a:lnTo>
                        <a:pt x="454599" y="373763"/>
                      </a:lnTo>
                      <a:lnTo>
                        <a:pt x="812761" y="393786"/>
                      </a:lnTo>
                      <a:cubicBezTo>
                        <a:pt x="812761" y="393786"/>
                        <a:pt x="823923" y="408973"/>
                        <a:pt x="789949" y="417252"/>
                      </a:cubicBezTo>
                      <a:lnTo>
                        <a:pt x="538294" y="478083"/>
                      </a:lnTo>
                      <a:lnTo>
                        <a:pt x="242704" y="458787"/>
                      </a:lnTo>
                      <a:lnTo>
                        <a:pt x="109537" y="446911"/>
                      </a:lnTo>
                      <a:lnTo>
                        <a:pt x="95844" y="430480"/>
                      </a:lnTo>
                      <a:lnTo>
                        <a:pt x="0" y="20812"/>
                      </a:lnTo>
                      <a:lnTo>
                        <a:pt x="13144" y="0"/>
                      </a:lnTo>
                      <a:cubicBezTo>
                        <a:pt x="13139" y="5"/>
                        <a:pt x="341347" y="29204"/>
                        <a:pt x="359276" y="52031"/>
                      </a:cubicBezTo>
                      <a:close/>
                    </a:path>
                  </a:pathLst>
                </a:custGeom>
                <a:solidFill>
                  <a:srgbClr val="FFFFFF"/>
                </a:solidFill>
                <a:ln w="4696" cap="flat">
                  <a:noFill/>
                  <a:prstDash val="solid"/>
                  <a:miter/>
                </a:ln>
              </p:spPr>
              <p:txBody>
                <a:bodyPr rtlCol="0" anchor="ctr"/>
                <a:lstStyle/>
                <a:p>
                  <a:endParaRPr lang="de-AT"/>
                </a:p>
              </p:txBody>
            </p:sp>
            <p:sp>
              <p:nvSpPr>
                <p:cNvPr id="38" name="Freihandform: Form 37">
                  <a:extLst>
                    <a:ext uri="{FF2B5EF4-FFF2-40B4-BE49-F238E27FC236}">
                      <a16:creationId xmlns:a16="http://schemas.microsoft.com/office/drawing/2014/main" id="{EA93F314-5FD8-2790-C17E-0ED4C8A5F679}"/>
                    </a:ext>
                  </a:extLst>
                </p:cNvPr>
                <p:cNvSpPr/>
                <p:nvPr/>
              </p:nvSpPr>
              <p:spPr>
                <a:xfrm>
                  <a:off x="3549943" y="4632502"/>
                  <a:ext cx="453311" cy="386832"/>
                </a:xfrm>
                <a:custGeom>
                  <a:avLst/>
                  <a:gdLst>
                    <a:gd name="connsiteX0" fmla="*/ 1006 w 453311"/>
                    <a:gd name="connsiteY0" fmla="*/ 1204 h 386832"/>
                    <a:gd name="connsiteX1" fmla="*/ 94661 w 453311"/>
                    <a:gd name="connsiteY1" fmla="*/ 383213 h 386832"/>
                    <a:gd name="connsiteX2" fmla="*/ 453256 w 453311"/>
                    <a:gd name="connsiteY2" fmla="*/ 349942 h 386832"/>
                    <a:gd name="connsiteX3" fmla="*/ 366997 w 453311"/>
                    <a:gd name="connsiteY3" fmla="*/ 51727 h 386832"/>
                    <a:gd name="connsiteX4" fmla="*/ 1006 w 453311"/>
                    <a:gd name="connsiteY4" fmla="*/ 1204 h 386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311" h="386832">
                      <a:moveTo>
                        <a:pt x="1006" y="1204"/>
                      </a:moveTo>
                      <a:cubicBezTo>
                        <a:pt x="-9837" y="12540"/>
                        <a:pt x="70012" y="367195"/>
                        <a:pt x="94661" y="383213"/>
                      </a:cubicBezTo>
                      <a:cubicBezTo>
                        <a:pt x="119305" y="399231"/>
                        <a:pt x="450791" y="357333"/>
                        <a:pt x="453256" y="349942"/>
                      </a:cubicBezTo>
                      <a:cubicBezTo>
                        <a:pt x="455722" y="342551"/>
                        <a:pt x="374388" y="62819"/>
                        <a:pt x="366997" y="51727"/>
                      </a:cubicBezTo>
                      <a:cubicBezTo>
                        <a:pt x="359601" y="40640"/>
                        <a:pt x="10046" y="-8240"/>
                        <a:pt x="1006" y="1204"/>
                      </a:cubicBezTo>
                      <a:close/>
                    </a:path>
                  </a:pathLst>
                </a:custGeom>
                <a:solidFill>
                  <a:srgbClr val="FFFFFF"/>
                </a:solidFill>
                <a:ln w="4696" cap="flat">
                  <a:noFill/>
                  <a:prstDash val="solid"/>
                  <a:miter/>
                </a:ln>
              </p:spPr>
              <p:txBody>
                <a:bodyPr rtlCol="0" anchor="ctr"/>
                <a:lstStyle/>
                <a:p>
                  <a:endParaRPr lang="de-AT"/>
                </a:p>
              </p:txBody>
            </p:sp>
            <p:sp>
              <p:nvSpPr>
                <p:cNvPr id="39" name="Freihandform: Form 38">
                  <a:extLst>
                    <a:ext uri="{FF2B5EF4-FFF2-40B4-BE49-F238E27FC236}">
                      <a16:creationId xmlns:a16="http://schemas.microsoft.com/office/drawing/2014/main" id="{7D470198-C506-BD0D-E25B-CED8694BA12A}"/>
                    </a:ext>
                  </a:extLst>
                </p:cNvPr>
                <p:cNvSpPr/>
                <p:nvPr/>
              </p:nvSpPr>
              <p:spPr>
                <a:xfrm>
                  <a:off x="4087737" y="5032204"/>
                  <a:ext cx="111490" cy="29033"/>
                </a:xfrm>
                <a:custGeom>
                  <a:avLst/>
                  <a:gdLst>
                    <a:gd name="connsiteX0" fmla="*/ 109446 w 111490"/>
                    <a:gd name="connsiteY0" fmla="*/ 12273 h 29033"/>
                    <a:gd name="connsiteX1" fmla="*/ 50728 w 111490"/>
                    <a:gd name="connsiteY1" fmla="*/ 54 h 29033"/>
                    <a:gd name="connsiteX2" fmla="*/ 49662 w 111490"/>
                    <a:gd name="connsiteY2" fmla="*/ 59 h 29033"/>
                    <a:gd name="connsiteX3" fmla="*/ 2022 w 111490"/>
                    <a:gd name="connsiteY3" fmla="*/ 10385 h 29033"/>
                    <a:gd name="connsiteX4" fmla="*/ 1924 w 111490"/>
                    <a:gd name="connsiteY4" fmla="*/ 15377 h 29033"/>
                    <a:gd name="connsiteX5" fmla="*/ 54532 w 111490"/>
                    <a:gd name="connsiteY5" fmla="*/ 28953 h 29033"/>
                    <a:gd name="connsiteX6" fmla="*/ 55720 w 111490"/>
                    <a:gd name="connsiteY6" fmla="*/ 28976 h 29033"/>
                    <a:gd name="connsiteX7" fmla="*/ 109470 w 111490"/>
                    <a:gd name="connsiteY7" fmla="*/ 17293 h 29033"/>
                    <a:gd name="connsiteX8" fmla="*/ 109446 w 111490"/>
                    <a:gd name="connsiteY8" fmla="*/ 12273 h 29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490" h="29033">
                      <a:moveTo>
                        <a:pt x="109446" y="12273"/>
                      </a:moveTo>
                      <a:lnTo>
                        <a:pt x="50728" y="54"/>
                      </a:lnTo>
                      <a:cubicBezTo>
                        <a:pt x="50376" y="-21"/>
                        <a:pt x="50014" y="-16"/>
                        <a:pt x="49662" y="59"/>
                      </a:cubicBezTo>
                      <a:lnTo>
                        <a:pt x="2022" y="10385"/>
                      </a:lnTo>
                      <a:cubicBezTo>
                        <a:pt x="-622" y="10958"/>
                        <a:pt x="-692" y="14701"/>
                        <a:pt x="1924" y="15377"/>
                      </a:cubicBezTo>
                      <a:lnTo>
                        <a:pt x="54532" y="28953"/>
                      </a:lnTo>
                      <a:cubicBezTo>
                        <a:pt x="54922" y="29051"/>
                        <a:pt x="55325" y="29061"/>
                        <a:pt x="55720" y="28976"/>
                      </a:cubicBezTo>
                      <a:lnTo>
                        <a:pt x="109470" y="17293"/>
                      </a:lnTo>
                      <a:cubicBezTo>
                        <a:pt x="112174" y="16706"/>
                        <a:pt x="112160" y="12836"/>
                        <a:pt x="109446" y="12273"/>
                      </a:cubicBezTo>
                      <a:close/>
                    </a:path>
                  </a:pathLst>
                </a:custGeom>
                <a:solidFill>
                  <a:srgbClr val="FFFFFF"/>
                </a:solidFill>
                <a:ln w="4696" cap="flat">
                  <a:noFill/>
                  <a:prstDash val="solid"/>
                  <a:miter/>
                </a:ln>
              </p:spPr>
              <p:txBody>
                <a:bodyPr rtlCol="0" anchor="ctr"/>
                <a:lstStyle/>
                <a:p>
                  <a:endParaRPr lang="de-AT"/>
                </a:p>
              </p:txBody>
            </p:sp>
            <p:grpSp>
              <p:nvGrpSpPr>
                <p:cNvPr id="40" name="Inhaltsplatzhalter 5" descr="Raum mit Laptops und Stühlen">
                  <a:extLst>
                    <a:ext uri="{FF2B5EF4-FFF2-40B4-BE49-F238E27FC236}">
                      <a16:creationId xmlns:a16="http://schemas.microsoft.com/office/drawing/2014/main" id="{70756208-154A-B221-7058-8B4970C727EA}"/>
                    </a:ext>
                  </a:extLst>
                </p:cNvPr>
                <p:cNvGrpSpPr/>
                <p:nvPr/>
              </p:nvGrpSpPr>
              <p:grpSpPr>
                <a:xfrm>
                  <a:off x="3528985" y="4614373"/>
                  <a:ext cx="845996" cy="505537"/>
                  <a:chOff x="3528985" y="4614373"/>
                  <a:chExt cx="845996" cy="505537"/>
                </a:xfrm>
                <a:solidFill>
                  <a:srgbClr val="000000"/>
                </a:solidFill>
              </p:grpSpPr>
              <p:sp>
                <p:nvSpPr>
                  <p:cNvPr id="41" name="Freihandform: Form 40">
                    <a:extLst>
                      <a:ext uri="{FF2B5EF4-FFF2-40B4-BE49-F238E27FC236}">
                        <a16:creationId xmlns:a16="http://schemas.microsoft.com/office/drawing/2014/main" id="{8AB496E6-BE2D-42C8-D92B-2ED507B3AA10}"/>
                      </a:ext>
                    </a:extLst>
                  </p:cNvPr>
                  <p:cNvSpPr/>
                  <p:nvPr/>
                </p:nvSpPr>
                <p:spPr>
                  <a:xfrm>
                    <a:off x="4058001" y="5028033"/>
                    <a:ext cx="165963" cy="37776"/>
                  </a:xfrm>
                  <a:custGeom>
                    <a:avLst/>
                    <a:gdLst>
                      <a:gd name="connsiteX0" fmla="*/ 4898 w 165963"/>
                      <a:gd name="connsiteY0" fmla="*/ 24254 h 37776"/>
                      <a:gd name="connsiteX1" fmla="*/ 48321 w 165963"/>
                      <a:gd name="connsiteY1" fmla="*/ 31960 h 37776"/>
                      <a:gd name="connsiteX2" fmla="*/ 75139 w 165963"/>
                      <a:gd name="connsiteY2" fmla="*/ 36407 h 37776"/>
                      <a:gd name="connsiteX3" fmla="*/ 81996 w 165963"/>
                      <a:gd name="connsiteY3" fmla="*/ 37543 h 37776"/>
                      <a:gd name="connsiteX4" fmla="*/ 97905 w 165963"/>
                      <a:gd name="connsiteY4" fmla="*/ 35951 h 37776"/>
                      <a:gd name="connsiteX5" fmla="*/ 130495 w 165963"/>
                      <a:gd name="connsiteY5" fmla="*/ 27794 h 37776"/>
                      <a:gd name="connsiteX6" fmla="*/ 158929 w 165963"/>
                      <a:gd name="connsiteY6" fmla="*/ 20652 h 37776"/>
                      <a:gd name="connsiteX7" fmla="*/ 163949 w 165963"/>
                      <a:gd name="connsiteY7" fmla="*/ 20337 h 37776"/>
                      <a:gd name="connsiteX8" fmla="*/ 165879 w 165963"/>
                      <a:gd name="connsiteY8" fmla="*/ 17693 h 37776"/>
                      <a:gd name="connsiteX9" fmla="*/ 164047 w 165963"/>
                      <a:gd name="connsiteY9" fmla="*/ 15162 h 37776"/>
                      <a:gd name="connsiteX10" fmla="*/ 160380 w 165963"/>
                      <a:gd name="connsiteY10" fmla="*/ 15637 h 37776"/>
                      <a:gd name="connsiteX11" fmla="*/ 119521 w 165963"/>
                      <a:gd name="connsiteY11" fmla="*/ 7043 h 37776"/>
                      <a:gd name="connsiteX12" fmla="*/ 92026 w 165963"/>
                      <a:gd name="connsiteY12" fmla="*/ 1873 h 37776"/>
                      <a:gd name="connsiteX13" fmla="*/ 75144 w 165963"/>
                      <a:gd name="connsiteY13" fmla="*/ 581 h 37776"/>
                      <a:gd name="connsiteX14" fmla="*/ 46137 w 165963"/>
                      <a:gd name="connsiteY14" fmla="*/ 3103 h 37776"/>
                      <a:gd name="connsiteX15" fmla="*/ 6701 w 165963"/>
                      <a:gd name="connsiteY15" fmla="*/ 10941 h 37776"/>
                      <a:gd name="connsiteX16" fmla="*/ 4898 w 165963"/>
                      <a:gd name="connsiteY16" fmla="*/ 24254 h 37776"/>
                      <a:gd name="connsiteX17" fmla="*/ 47138 w 165963"/>
                      <a:gd name="connsiteY17" fmla="*/ 17538 h 37776"/>
                      <a:gd name="connsiteX18" fmla="*/ 65710 w 165963"/>
                      <a:gd name="connsiteY18" fmla="*/ 14434 h 37776"/>
                      <a:gd name="connsiteX19" fmla="*/ 78849 w 165963"/>
                      <a:gd name="connsiteY19" fmla="*/ 12288 h 37776"/>
                      <a:gd name="connsiteX20" fmla="*/ 89631 w 165963"/>
                      <a:gd name="connsiteY20" fmla="*/ 14059 h 37776"/>
                      <a:gd name="connsiteX21" fmla="*/ 118088 w 165963"/>
                      <a:gd name="connsiteY21" fmla="*/ 17665 h 37776"/>
                      <a:gd name="connsiteX22" fmla="*/ 133242 w 165963"/>
                      <a:gd name="connsiteY22" fmla="*/ 19393 h 37776"/>
                      <a:gd name="connsiteX23" fmla="*/ 106443 w 165963"/>
                      <a:gd name="connsiteY23" fmla="*/ 23704 h 37776"/>
                      <a:gd name="connsiteX24" fmla="*/ 85386 w 165963"/>
                      <a:gd name="connsiteY24" fmla="*/ 26756 h 37776"/>
                      <a:gd name="connsiteX25" fmla="*/ 79713 w 165963"/>
                      <a:gd name="connsiteY25" fmla="*/ 25568 h 37776"/>
                      <a:gd name="connsiteX26" fmla="*/ 43902 w 165963"/>
                      <a:gd name="connsiteY26" fmla="*/ 18224 h 37776"/>
                      <a:gd name="connsiteX27" fmla="*/ 47138 w 165963"/>
                      <a:gd name="connsiteY27" fmla="*/ 17538 h 3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65963" h="37776">
                        <a:moveTo>
                          <a:pt x="4898" y="24254"/>
                        </a:moveTo>
                        <a:cubicBezTo>
                          <a:pt x="19371" y="26822"/>
                          <a:pt x="33834" y="29466"/>
                          <a:pt x="48321" y="31960"/>
                        </a:cubicBezTo>
                        <a:cubicBezTo>
                          <a:pt x="57248" y="33495"/>
                          <a:pt x="66198" y="34927"/>
                          <a:pt x="75139" y="36407"/>
                        </a:cubicBezTo>
                        <a:cubicBezTo>
                          <a:pt x="77422" y="36787"/>
                          <a:pt x="79704" y="37186"/>
                          <a:pt x="81996" y="37543"/>
                        </a:cubicBezTo>
                        <a:cubicBezTo>
                          <a:pt x="87137" y="38341"/>
                          <a:pt x="92838" y="36909"/>
                          <a:pt x="97905" y="35951"/>
                        </a:cubicBezTo>
                        <a:cubicBezTo>
                          <a:pt x="108922" y="33861"/>
                          <a:pt x="119596" y="30368"/>
                          <a:pt x="130495" y="27794"/>
                        </a:cubicBezTo>
                        <a:cubicBezTo>
                          <a:pt x="140037" y="25540"/>
                          <a:pt x="149495" y="23234"/>
                          <a:pt x="158929" y="20652"/>
                        </a:cubicBezTo>
                        <a:cubicBezTo>
                          <a:pt x="160605" y="20586"/>
                          <a:pt x="162282" y="20487"/>
                          <a:pt x="163949" y="20337"/>
                        </a:cubicBezTo>
                        <a:cubicBezTo>
                          <a:pt x="165282" y="20215"/>
                          <a:pt x="166100" y="18802"/>
                          <a:pt x="165879" y="17693"/>
                        </a:cubicBezTo>
                        <a:cubicBezTo>
                          <a:pt x="166208" y="16472"/>
                          <a:pt x="165569" y="14970"/>
                          <a:pt x="164047" y="15162"/>
                        </a:cubicBezTo>
                        <a:cubicBezTo>
                          <a:pt x="162827" y="15317"/>
                          <a:pt x="161606" y="15482"/>
                          <a:pt x="160380" y="15637"/>
                        </a:cubicBezTo>
                        <a:cubicBezTo>
                          <a:pt x="146738" y="13002"/>
                          <a:pt x="133176" y="9645"/>
                          <a:pt x="119521" y="7043"/>
                        </a:cubicBezTo>
                        <a:cubicBezTo>
                          <a:pt x="110359" y="5296"/>
                          <a:pt x="101193" y="3582"/>
                          <a:pt x="92026" y="1873"/>
                        </a:cubicBezTo>
                        <a:cubicBezTo>
                          <a:pt x="86372" y="821"/>
                          <a:pt x="80681" y="-912"/>
                          <a:pt x="75144" y="581"/>
                        </a:cubicBezTo>
                        <a:cubicBezTo>
                          <a:pt x="65391" y="657"/>
                          <a:pt x="55905" y="1023"/>
                          <a:pt x="46137" y="3103"/>
                        </a:cubicBezTo>
                        <a:cubicBezTo>
                          <a:pt x="33022" y="5892"/>
                          <a:pt x="20112" y="9804"/>
                          <a:pt x="6701" y="10941"/>
                        </a:cubicBezTo>
                        <a:cubicBezTo>
                          <a:pt x="-338" y="11532"/>
                          <a:pt x="-3179" y="22821"/>
                          <a:pt x="4898" y="24254"/>
                        </a:cubicBezTo>
                        <a:close/>
                        <a:moveTo>
                          <a:pt x="47138" y="17538"/>
                        </a:moveTo>
                        <a:cubicBezTo>
                          <a:pt x="53318" y="16256"/>
                          <a:pt x="59432" y="15101"/>
                          <a:pt x="65710" y="14434"/>
                        </a:cubicBezTo>
                        <a:cubicBezTo>
                          <a:pt x="70317" y="13946"/>
                          <a:pt x="74571" y="13448"/>
                          <a:pt x="78849" y="12288"/>
                        </a:cubicBezTo>
                        <a:cubicBezTo>
                          <a:pt x="82371" y="13326"/>
                          <a:pt x="86302" y="13575"/>
                          <a:pt x="89631" y="14059"/>
                        </a:cubicBezTo>
                        <a:cubicBezTo>
                          <a:pt x="99098" y="15435"/>
                          <a:pt x="108579" y="16609"/>
                          <a:pt x="118088" y="17665"/>
                        </a:cubicBezTo>
                        <a:cubicBezTo>
                          <a:pt x="123090" y="18219"/>
                          <a:pt x="128152" y="18849"/>
                          <a:pt x="133242" y="19393"/>
                        </a:cubicBezTo>
                        <a:cubicBezTo>
                          <a:pt x="124301" y="20718"/>
                          <a:pt x="115374" y="22140"/>
                          <a:pt x="106443" y="23704"/>
                        </a:cubicBezTo>
                        <a:cubicBezTo>
                          <a:pt x="99845" y="24859"/>
                          <a:pt x="91956" y="27104"/>
                          <a:pt x="85386" y="26756"/>
                        </a:cubicBezTo>
                        <a:cubicBezTo>
                          <a:pt x="83531" y="26658"/>
                          <a:pt x="81526" y="25949"/>
                          <a:pt x="79713" y="25568"/>
                        </a:cubicBezTo>
                        <a:cubicBezTo>
                          <a:pt x="67786" y="23070"/>
                          <a:pt x="55849" y="20633"/>
                          <a:pt x="43902" y="18224"/>
                        </a:cubicBezTo>
                        <a:cubicBezTo>
                          <a:pt x="44978" y="17994"/>
                          <a:pt x="46058" y="17764"/>
                          <a:pt x="47138" y="17538"/>
                        </a:cubicBezTo>
                        <a:close/>
                      </a:path>
                    </a:pathLst>
                  </a:custGeom>
                  <a:solidFill>
                    <a:srgbClr val="000000"/>
                  </a:solidFill>
                  <a:ln w="4696" cap="flat">
                    <a:noFill/>
                    <a:prstDash val="solid"/>
                    <a:miter/>
                  </a:ln>
                </p:spPr>
                <p:txBody>
                  <a:bodyPr rtlCol="0" anchor="ctr"/>
                  <a:lstStyle/>
                  <a:p>
                    <a:endParaRPr lang="de-AT"/>
                  </a:p>
                </p:txBody>
              </p:sp>
              <p:sp>
                <p:nvSpPr>
                  <p:cNvPr id="42" name="Freihandform: Form 41">
                    <a:extLst>
                      <a:ext uri="{FF2B5EF4-FFF2-40B4-BE49-F238E27FC236}">
                        <a16:creationId xmlns:a16="http://schemas.microsoft.com/office/drawing/2014/main" id="{D931E42A-B7CE-7176-1B80-789F72E53765}"/>
                      </a:ext>
                    </a:extLst>
                  </p:cNvPr>
                  <p:cNvSpPr/>
                  <p:nvPr/>
                </p:nvSpPr>
                <p:spPr>
                  <a:xfrm>
                    <a:off x="3528985" y="4614373"/>
                    <a:ext cx="845996" cy="505537"/>
                  </a:xfrm>
                  <a:custGeom>
                    <a:avLst/>
                    <a:gdLst>
                      <a:gd name="connsiteX0" fmla="*/ 844281 w 845996"/>
                      <a:gd name="connsiteY0" fmla="*/ 413706 h 505537"/>
                      <a:gd name="connsiteX1" fmla="*/ 843506 w 845996"/>
                      <a:gd name="connsiteY1" fmla="*/ 411240 h 505537"/>
                      <a:gd name="connsiteX2" fmla="*/ 839153 w 845996"/>
                      <a:gd name="connsiteY2" fmla="*/ 410029 h 505537"/>
                      <a:gd name="connsiteX3" fmla="*/ 837467 w 845996"/>
                      <a:gd name="connsiteY3" fmla="*/ 409573 h 505537"/>
                      <a:gd name="connsiteX4" fmla="*/ 837326 w 845996"/>
                      <a:gd name="connsiteY4" fmla="*/ 409592 h 505537"/>
                      <a:gd name="connsiteX5" fmla="*/ 809559 w 845996"/>
                      <a:gd name="connsiteY5" fmla="*/ 405648 h 505537"/>
                      <a:gd name="connsiteX6" fmla="*/ 775180 w 845996"/>
                      <a:gd name="connsiteY6" fmla="*/ 401365 h 505537"/>
                      <a:gd name="connsiteX7" fmla="*/ 704051 w 845996"/>
                      <a:gd name="connsiteY7" fmla="*/ 397373 h 505537"/>
                      <a:gd name="connsiteX8" fmla="*/ 560285 w 845996"/>
                      <a:gd name="connsiteY8" fmla="*/ 391527 h 505537"/>
                      <a:gd name="connsiteX9" fmla="*/ 493791 w 845996"/>
                      <a:gd name="connsiteY9" fmla="*/ 387582 h 505537"/>
                      <a:gd name="connsiteX10" fmla="*/ 492904 w 845996"/>
                      <a:gd name="connsiteY10" fmla="*/ 387164 h 505537"/>
                      <a:gd name="connsiteX11" fmla="*/ 409823 w 845996"/>
                      <a:gd name="connsiteY11" fmla="*/ 83174 h 505537"/>
                      <a:gd name="connsiteX12" fmla="*/ 389058 w 845996"/>
                      <a:gd name="connsiteY12" fmla="*/ 54918 h 505537"/>
                      <a:gd name="connsiteX13" fmla="*/ 55938 w 845996"/>
                      <a:gd name="connsiteY13" fmla="*/ 3512 h 505537"/>
                      <a:gd name="connsiteX14" fmla="*/ 17262 w 845996"/>
                      <a:gd name="connsiteY14" fmla="*/ 1554 h 505537"/>
                      <a:gd name="connsiteX15" fmla="*/ 4372 w 845996"/>
                      <a:gd name="connsiteY15" fmla="*/ 10457 h 505537"/>
                      <a:gd name="connsiteX16" fmla="*/ 5 w 845996"/>
                      <a:gd name="connsiteY16" fmla="*/ 25700 h 505537"/>
                      <a:gd name="connsiteX17" fmla="*/ 43334 w 845996"/>
                      <a:gd name="connsiteY17" fmla="*/ 213176 h 505537"/>
                      <a:gd name="connsiteX18" fmla="*/ 93599 w 845996"/>
                      <a:gd name="connsiteY18" fmla="*/ 412020 h 505537"/>
                      <a:gd name="connsiteX19" fmla="*/ 128204 w 845996"/>
                      <a:gd name="connsiteY19" fmla="*/ 461412 h 505537"/>
                      <a:gd name="connsiteX20" fmla="*/ 128223 w 845996"/>
                      <a:gd name="connsiteY20" fmla="*/ 461412 h 505537"/>
                      <a:gd name="connsiteX21" fmla="*/ 127180 w 845996"/>
                      <a:gd name="connsiteY21" fmla="*/ 465140 h 505537"/>
                      <a:gd name="connsiteX22" fmla="*/ 134924 w 845996"/>
                      <a:gd name="connsiteY22" fmla="*/ 472884 h 505537"/>
                      <a:gd name="connsiteX23" fmla="*/ 177112 w 845996"/>
                      <a:gd name="connsiteY23" fmla="*/ 475335 h 505537"/>
                      <a:gd name="connsiteX24" fmla="*/ 216990 w 845996"/>
                      <a:gd name="connsiteY24" fmla="*/ 478439 h 505537"/>
                      <a:gd name="connsiteX25" fmla="*/ 300178 w 845996"/>
                      <a:gd name="connsiteY25" fmla="*/ 484596 h 505537"/>
                      <a:gd name="connsiteX26" fmla="*/ 466958 w 845996"/>
                      <a:gd name="connsiteY26" fmla="*/ 496739 h 505537"/>
                      <a:gd name="connsiteX27" fmla="*/ 513270 w 845996"/>
                      <a:gd name="connsiteY27" fmla="*/ 500951 h 505537"/>
                      <a:gd name="connsiteX28" fmla="*/ 559952 w 845996"/>
                      <a:gd name="connsiteY28" fmla="*/ 505502 h 505537"/>
                      <a:gd name="connsiteX29" fmla="*/ 563347 w 845996"/>
                      <a:gd name="connsiteY29" fmla="*/ 504685 h 505537"/>
                      <a:gd name="connsiteX30" fmla="*/ 569203 w 845996"/>
                      <a:gd name="connsiteY30" fmla="*/ 501374 h 505537"/>
                      <a:gd name="connsiteX31" fmla="*/ 590527 w 845996"/>
                      <a:gd name="connsiteY31" fmla="*/ 498209 h 505537"/>
                      <a:gd name="connsiteX32" fmla="*/ 617233 w 845996"/>
                      <a:gd name="connsiteY32" fmla="*/ 492208 h 505537"/>
                      <a:gd name="connsiteX33" fmla="*/ 680154 w 845996"/>
                      <a:gd name="connsiteY33" fmla="*/ 476908 h 505537"/>
                      <a:gd name="connsiteX34" fmla="*/ 800322 w 845996"/>
                      <a:gd name="connsiteY34" fmla="*/ 446263 h 505537"/>
                      <a:gd name="connsiteX35" fmla="*/ 823628 w 845996"/>
                      <a:gd name="connsiteY35" fmla="*/ 439505 h 505537"/>
                      <a:gd name="connsiteX36" fmla="*/ 834030 w 845996"/>
                      <a:gd name="connsiteY36" fmla="*/ 435847 h 505537"/>
                      <a:gd name="connsiteX37" fmla="*/ 834161 w 845996"/>
                      <a:gd name="connsiteY37" fmla="*/ 435861 h 505537"/>
                      <a:gd name="connsiteX38" fmla="*/ 845934 w 845996"/>
                      <a:gd name="connsiteY38" fmla="*/ 421609 h 505537"/>
                      <a:gd name="connsiteX39" fmla="*/ 844281 w 845996"/>
                      <a:gd name="connsiteY39" fmla="*/ 413706 h 505537"/>
                      <a:gd name="connsiteX40" fmla="*/ 623168 w 845996"/>
                      <a:gd name="connsiteY40" fmla="*/ 408258 h 505537"/>
                      <a:gd name="connsiteX41" fmla="*/ 694946 w 845996"/>
                      <a:gd name="connsiteY41" fmla="*/ 410888 h 505537"/>
                      <a:gd name="connsiteX42" fmla="*/ 766460 w 845996"/>
                      <a:gd name="connsiteY42" fmla="*/ 413311 h 505537"/>
                      <a:gd name="connsiteX43" fmla="*/ 799322 w 845996"/>
                      <a:gd name="connsiteY43" fmla="*/ 416167 h 505537"/>
                      <a:gd name="connsiteX44" fmla="*/ 754664 w 845996"/>
                      <a:gd name="connsiteY44" fmla="*/ 426648 h 505537"/>
                      <a:gd name="connsiteX45" fmla="*/ 632856 w 845996"/>
                      <a:gd name="connsiteY45" fmla="*/ 454790 h 505537"/>
                      <a:gd name="connsiteX46" fmla="*/ 579604 w 845996"/>
                      <a:gd name="connsiteY46" fmla="*/ 467258 h 505537"/>
                      <a:gd name="connsiteX47" fmla="*/ 569935 w 845996"/>
                      <a:gd name="connsiteY47" fmla="*/ 469512 h 505537"/>
                      <a:gd name="connsiteX48" fmla="*/ 567479 w 845996"/>
                      <a:gd name="connsiteY48" fmla="*/ 470085 h 505537"/>
                      <a:gd name="connsiteX49" fmla="*/ 554204 w 845996"/>
                      <a:gd name="connsiteY49" fmla="*/ 466572 h 505537"/>
                      <a:gd name="connsiteX50" fmla="*/ 509123 w 845996"/>
                      <a:gd name="connsiteY50" fmla="*/ 460792 h 505537"/>
                      <a:gd name="connsiteX51" fmla="*/ 412537 w 845996"/>
                      <a:gd name="connsiteY51" fmla="*/ 451541 h 505537"/>
                      <a:gd name="connsiteX52" fmla="*/ 315529 w 845996"/>
                      <a:gd name="connsiteY52" fmla="*/ 442590 h 505537"/>
                      <a:gd name="connsiteX53" fmla="*/ 207631 w 845996"/>
                      <a:gd name="connsiteY53" fmla="*/ 435725 h 505537"/>
                      <a:gd name="connsiteX54" fmla="*/ 197539 w 845996"/>
                      <a:gd name="connsiteY54" fmla="*/ 435021 h 505537"/>
                      <a:gd name="connsiteX55" fmla="*/ 253453 w 845996"/>
                      <a:gd name="connsiteY55" fmla="*/ 428507 h 505537"/>
                      <a:gd name="connsiteX56" fmla="*/ 434533 w 845996"/>
                      <a:gd name="connsiteY56" fmla="*/ 407859 h 505537"/>
                      <a:gd name="connsiteX57" fmla="*/ 489687 w 845996"/>
                      <a:gd name="connsiteY57" fmla="*/ 402243 h 505537"/>
                      <a:gd name="connsiteX58" fmla="*/ 491701 w 845996"/>
                      <a:gd name="connsiteY58" fmla="*/ 401858 h 505537"/>
                      <a:gd name="connsiteX59" fmla="*/ 551147 w 845996"/>
                      <a:gd name="connsiteY59" fmla="*/ 405216 h 505537"/>
                      <a:gd name="connsiteX60" fmla="*/ 623168 w 845996"/>
                      <a:gd name="connsiteY60" fmla="*/ 408258 h 505537"/>
                      <a:gd name="connsiteX61" fmla="*/ 109044 w 845996"/>
                      <a:gd name="connsiteY61" fmla="*/ 330348 h 505537"/>
                      <a:gd name="connsiteX62" fmla="*/ 66912 w 845996"/>
                      <a:gd name="connsiteY62" fmla="*/ 155993 h 505537"/>
                      <a:gd name="connsiteX63" fmla="*/ 52416 w 845996"/>
                      <a:gd name="connsiteY63" fmla="*/ 93739 h 505537"/>
                      <a:gd name="connsiteX64" fmla="*/ 45964 w 845996"/>
                      <a:gd name="connsiteY64" fmla="*/ 46480 h 505537"/>
                      <a:gd name="connsiteX65" fmla="*/ 67298 w 845996"/>
                      <a:gd name="connsiteY65" fmla="*/ 37238 h 505537"/>
                      <a:gd name="connsiteX66" fmla="*/ 369457 w 845996"/>
                      <a:gd name="connsiteY66" fmla="*/ 75397 h 505537"/>
                      <a:gd name="connsiteX67" fmla="*/ 383808 w 845996"/>
                      <a:gd name="connsiteY67" fmla="*/ 102366 h 505537"/>
                      <a:gd name="connsiteX68" fmla="*/ 396520 w 845996"/>
                      <a:gd name="connsiteY68" fmla="*/ 144831 h 505537"/>
                      <a:gd name="connsiteX69" fmla="*/ 432500 w 845996"/>
                      <a:gd name="connsiteY69" fmla="*/ 293471 h 505537"/>
                      <a:gd name="connsiteX70" fmla="*/ 452321 w 845996"/>
                      <a:gd name="connsiteY70" fmla="*/ 361881 h 505537"/>
                      <a:gd name="connsiteX71" fmla="*/ 145114 w 845996"/>
                      <a:gd name="connsiteY71" fmla="*/ 386991 h 505537"/>
                      <a:gd name="connsiteX72" fmla="*/ 132496 w 845996"/>
                      <a:gd name="connsiteY72" fmla="*/ 382929 h 505537"/>
                      <a:gd name="connsiteX73" fmla="*/ 122677 w 845996"/>
                      <a:gd name="connsiteY73" fmla="*/ 375458 h 505537"/>
                      <a:gd name="connsiteX74" fmla="*/ 109044 w 845996"/>
                      <a:gd name="connsiteY74" fmla="*/ 330348 h 505537"/>
                      <a:gd name="connsiteX75" fmla="*/ 182104 w 845996"/>
                      <a:gd name="connsiteY75" fmla="*/ 460191 h 505537"/>
                      <a:gd name="connsiteX76" fmla="*/ 134919 w 845996"/>
                      <a:gd name="connsiteY76" fmla="*/ 457406 h 505537"/>
                      <a:gd name="connsiteX77" fmla="*/ 132397 w 845996"/>
                      <a:gd name="connsiteY77" fmla="*/ 457693 h 505537"/>
                      <a:gd name="connsiteX78" fmla="*/ 132369 w 845996"/>
                      <a:gd name="connsiteY78" fmla="*/ 457674 h 505537"/>
                      <a:gd name="connsiteX79" fmla="*/ 130223 w 845996"/>
                      <a:gd name="connsiteY79" fmla="*/ 453631 h 505537"/>
                      <a:gd name="connsiteX80" fmla="*/ 132942 w 845996"/>
                      <a:gd name="connsiteY80" fmla="*/ 442633 h 505537"/>
                      <a:gd name="connsiteX81" fmla="*/ 139465 w 845996"/>
                      <a:gd name="connsiteY81" fmla="*/ 441863 h 505537"/>
                      <a:gd name="connsiteX82" fmla="*/ 193787 w 845996"/>
                      <a:gd name="connsiteY82" fmla="*/ 449282 h 505537"/>
                      <a:gd name="connsiteX83" fmla="*/ 209340 w 845996"/>
                      <a:gd name="connsiteY83" fmla="*/ 450620 h 505537"/>
                      <a:gd name="connsiteX84" fmla="*/ 211214 w 845996"/>
                      <a:gd name="connsiteY84" fmla="*/ 462008 h 505537"/>
                      <a:gd name="connsiteX85" fmla="*/ 222258 w 845996"/>
                      <a:gd name="connsiteY85" fmla="*/ 462745 h 505537"/>
                      <a:gd name="connsiteX86" fmla="*/ 232416 w 845996"/>
                      <a:gd name="connsiteY86" fmla="*/ 463276 h 505537"/>
                      <a:gd name="connsiteX87" fmla="*/ 234238 w 845996"/>
                      <a:gd name="connsiteY87" fmla="*/ 452391 h 505537"/>
                      <a:gd name="connsiteX88" fmla="*/ 255778 w 845996"/>
                      <a:gd name="connsiteY88" fmla="*/ 453706 h 505537"/>
                      <a:gd name="connsiteX89" fmla="*/ 253059 w 845996"/>
                      <a:gd name="connsiteY89" fmla="*/ 457613 h 505537"/>
                      <a:gd name="connsiteX90" fmla="*/ 253059 w 845996"/>
                      <a:gd name="connsiteY90" fmla="*/ 461665 h 505537"/>
                      <a:gd name="connsiteX91" fmla="*/ 256421 w 845996"/>
                      <a:gd name="connsiteY91" fmla="*/ 466159 h 505537"/>
                      <a:gd name="connsiteX92" fmla="*/ 227922 w 845996"/>
                      <a:gd name="connsiteY92" fmla="*/ 463910 h 505537"/>
                      <a:gd name="connsiteX93" fmla="*/ 182104 w 845996"/>
                      <a:gd name="connsiteY93" fmla="*/ 460191 h 505537"/>
                      <a:gd name="connsiteX94" fmla="*/ 478060 w 845996"/>
                      <a:gd name="connsiteY94" fmla="*/ 482121 h 505537"/>
                      <a:gd name="connsiteX95" fmla="*/ 393782 w 845996"/>
                      <a:gd name="connsiteY95" fmla="*/ 475072 h 505537"/>
                      <a:gd name="connsiteX96" fmla="*/ 292373 w 845996"/>
                      <a:gd name="connsiteY96" fmla="*/ 468535 h 505537"/>
                      <a:gd name="connsiteX97" fmla="*/ 300014 w 845996"/>
                      <a:gd name="connsiteY97" fmla="*/ 466972 h 505537"/>
                      <a:gd name="connsiteX98" fmla="*/ 300324 w 845996"/>
                      <a:gd name="connsiteY98" fmla="*/ 456453 h 505537"/>
                      <a:gd name="connsiteX99" fmla="*/ 485395 w 845996"/>
                      <a:gd name="connsiteY99" fmla="*/ 473260 h 505537"/>
                      <a:gd name="connsiteX100" fmla="*/ 531753 w 845996"/>
                      <a:gd name="connsiteY100" fmla="*/ 477181 h 505537"/>
                      <a:gd name="connsiteX101" fmla="*/ 554152 w 845996"/>
                      <a:gd name="connsiteY101" fmla="*/ 481050 h 505537"/>
                      <a:gd name="connsiteX102" fmla="*/ 563047 w 845996"/>
                      <a:gd name="connsiteY102" fmla="*/ 483497 h 505537"/>
                      <a:gd name="connsiteX103" fmla="*/ 560501 w 845996"/>
                      <a:gd name="connsiteY103" fmla="*/ 490033 h 505537"/>
                      <a:gd name="connsiteX104" fmla="*/ 559957 w 845996"/>
                      <a:gd name="connsiteY104" fmla="*/ 490019 h 505537"/>
                      <a:gd name="connsiteX105" fmla="*/ 518336 w 845996"/>
                      <a:gd name="connsiteY105" fmla="*/ 486150 h 505537"/>
                      <a:gd name="connsiteX106" fmla="*/ 478060 w 845996"/>
                      <a:gd name="connsiteY106" fmla="*/ 482121 h 505537"/>
                      <a:gd name="connsiteX107" fmla="*/ 823454 w 845996"/>
                      <a:gd name="connsiteY107" fmla="*/ 429733 h 505537"/>
                      <a:gd name="connsiteX108" fmla="*/ 803722 w 845996"/>
                      <a:gd name="connsiteY108" fmla="*/ 433649 h 505537"/>
                      <a:gd name="connsiteX109" fmla="*/ 748958 w 845996"/>
                      <a:gd name="connsiteY109" fmla="*/ 445756 h 505537"/>
                      <a:gd name="connsiteX110" fmla="*/ 621290 w 845996"/>
                      <a:gd name="connsiteY110" fmla="*/ 475640 h 505537"/>
                      <a:gd name="connsiteX111" fmla="*/ 590132 w 845996"/>
                      <a:gd name="connsiteY111" fmla="*/ 483337 h 505537"/>
                      <a:gd name="connsiteX112" fmla="*/ 574368 w 845996"/>
                      <a:gd name="connsiteY112" fmla="*/ 487775 h 505537"/>
                      <a:gd name="connsiteX113" fmla="*/ 573955 w 845996"/>
                      <a:gd name="connsiteY113" fmla="*/ 482910 h 505537"/>
                      <a:gd name="connsiteX114" fmla="*/ 621027 w 845996"/>
                      <a:gd name="connsiteY114" fmla="*/ 471489 h 505537"/>
                      <a:gd name="connsiteX115" fmla="*/ 741919 w 845996"/>
                      <a:gd name="connsiteY115" fmla="*/ 441440 h 505537"/>
                      <a:gd name="connsiteX116" fmla="*/ 801463 w 845996"/>
                      <a:gd name="connsiteY116" fmla="*/ 425957 h 505537"/>
                      <a:gd name="connsiteX117" fmla="*/ 831766 w 845996"/>
                      <a:gd name="connsiteY117" fmla="*/ 416913 h 505537"/>
                      <a:gd name="connsiteX118" fmla="*/ 834645 w 845996"/>
                      <a:gd name="connsiteY118" fmla="*/ 416505 h 505537"/>
                      <a:gd name="connsiteX119" fmla="*/ 833959 w 845996"/>
                      <a:gd name="connsiteY119" fmla="*/ 419618 h 505537"/>
                      <a:gd name="connsiteX120" fmla="*/ 828732 w 845996"/>
                      <a:gd name="connsiteY120" fmla="*/ 428742 h 505537"/>
                      <a:gd name="connsiteX121" fmla="*/ 828723 w 845996"/>
                      <a:gd name="connsiteY121" fmla="*/ 428822 h 505537"/>
                      <a:gd name="connsiteX122" fmla="*/ 823454 w 845996"/>
                      <a:gd name="connsiteY122" fmla="*/ 429733 h 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845996" h="505537">
                        <a:moveTo>
                          <a:pt x="844281" y="413706"/>
                        </a:moveTo>
                        <a:cubicBezTo>
                          <a:pt x="844896" y="412893"/>
                          <a:pt x="844685" y="411607"/>
                          <a:pt x="843506" y="411240"/>
                        </a:cubicBezTo>
                        <a:cubicBezTo>
                          <a:pt x="842064" y="410794"/>
                          <a:pt x="840609" y="410390"/>
                          <a:pt x="839153" y="410029"/>
                        </a:cubicBezTo>
                        <a:cubicBezTo>
                          <a:pt x="838768" y="409681"/>
                          <a:pt x="838214" y="409489"/>
                          <a:pt x="837467" y="409573"/>
                        </a:cubicBezTo>
                        <a:cubicBezTo>
                          <a:pt x="837420" y="409578"/>
                          <a:pt x="837373" y="409588"/>
                          <a:pt x="837326" y="409592"/>
                        </a:cubicBezTo>
                        <a:cubicBezTo>
                          <a:pt x="828211" y="407517"/>
                          <a:pt x="818848" y="406807"/>
                          <a:pt x="809559" y="405648"/>
                        </a:cubicBezTo>
                        <a:cubicBezTo>
                          <a:pt x="798092" y="404220"/>
                          <a:pt x="786676" y="402558"/>
                          <a:pt x="775180" y="401365"/>
                        </a:cubicBezTo>
                        <a:cubicBezTo>
                          <a:pt x="751588" y="398918"/>
                          <a:pt x="727733" y="398538"/>
                          <a:pt x="704051" y="397373"/>
                        </a:cubicBezTo>
                        <a:cubicBezTo>
                          <a:pt x="656162" y="395021"/>
                          <a:pt x="608118" y="394720"/>
                          <a:pt x="560285" y="391527"/>
                        </a:cubicBezTo>
                        <a:cubicBezTo>
                          <a:pt x="538125" y="390048"/>
                          <a:pt x="515984" y="388202"/>
                          <a:pt x="493791" y="387582"/>
                        </a:cubicBezTo>
                        <a:cubicBezTo>
                          <a:pt x="493514" y="387423"/>
                          <a:pt x="493218" y="387282"/>
                          <a:pt x="492904" y="387164"/>
                        </a:cubicBezTo>
                        <a:cubicBezTo>
                          <a:pt x="480581" y="338275"/>
                          <a:pt x="412364" y="89189"/>
                          <a:pt x="409823" y="83174"/>
                        </a:cubicBezTo>
                        <a:cubicBezTo>
                          <a:pt x="405062" y="71894"/>
                          <a:pt x="399638" y="61680"/>
                          <a:pt x="389058" y="54918"/>
                        </a:cubicBezTo>
                        <a:cubicBezTo>
                          <a:pt x="369429" y="42375"/>
                          <a:pt x="71561" y="6668"/>
                          <a:pt x="55938" y="3512"/>
                        </a:cubicBezTo>
                        <a:cubicBezTo>
                          <a:pt x="43677" y="1037"/>
                          <a:pt x="29622" y="-1846"/>
                          <a:pt x="17262" y="1554"/>
                        </a:cubicBezTo>
                        <a:cubicBezTo>
                          <a:pt x="12003" y="3000"/>
                          <a:pt x="7321" y="5752"/>
                          <a:pt x="4372" y="10457"/>
                        </a:cubicBezTo>
                        <a:cubicBezTo>
                          <a:pt x="1522" y="15008"/>
                          <a:pt x="287" y="20380"/>
                          <a:pt x="5" y="25700"/>
                        </a:cubicBezTo>
                        <a:cubicBezTo>
                          <a:pt x="-535" y="35895"/>
                          <a:pt x="42851" y="212617"/>
                          <a:pt x="43334" y="213176"/>
                        </a:cubicBezTo>
                        <a:cubicBezTo>
                          <a:pt x="55553" y="252326"/>
                          <a:pt x="91054" y="400924"/>
                          <a:pt x="93599" y="412020"/>
                        </a:cubicBezTo>
                        <a:cubicBezTo>
                          <a:pt x="97863" y="430597"/>
                          <a:pt x="105443" y="458895"/>
                          <a:pt x="128204" y="461412"/>
                        </a:cubicBezTo>
                        <a:cubicBezTo>
                          <a:pt x="128213" y="461412"/>
                          <a:pt x="128218" y="461412"/>
                          <a:pt x="128223" y="461412"/>
                        </a:cubicBezTo>
                        <a:cubicBezTo>
                          <a:pt x="127565" y="462600"/>
                          <a:pt x="127180" y="463905"/>
                          <a:pt x="127180" y="465140"/>
                        </a:cubicBezTo>
                        <a:cubicBezTo>
                          <a:pt x="127180" y="469780"/>
                          <a:pt x="130758" y="472334"/>
                          <a:pt x="134924" y="472884"/>
                        </a:cubicBezTo>
                        <a:cubicBezTo>
                          <a:pt x="148899" y="474720"/>
                          <a:pt x="163062" y="474438"/>
                          <a:pt x="177112" y="475335"/>
                        </a:cubicBezTo>
                        <a:cubicBezTo>
                          <a:pt x="190420" y="476190"/>
                          <a:pt x="203709" y="477293"/>
                          <a:pt x="216990" y="478439"/>
                        </a:cubicBezTo>
                        <a:cubicBezTo>
                          <a:pt x="244705" y="480834"/>
                          <a:pt x="272406" y="483004"/>
                          <a:pt x="300178" y="484596"/>
                        </a:cubicBezTo>
                        <a:cubicBezTo>
                          <a:pt x="355867" y="487784"/>
                          <a:pt x="411363" y="492212"/>
                          <a:pt x="466958" y="496739"/>
                        </a:cubicBezTo>
                        <a:cubicBezTo>
                          <a:pt x="482408" y="497998"/>
                          <a:pt x="497905" y="498871"/>
                          <a:pt x="513270" y="500951"/>
                        </a:cubicBezTo>
                        <a:cubicBezTo>
                          <a:pt x="528790" y="503050"/>
                          <a:pt x="544230" y="505892"/>
                          <a:pt x="559952" y="505502"/>
                        </a:cubicBezTo>
                        <a:cubicBezTo>
                          <a:pt x="561257" y="505469"/>
                          <a:pt x="562384" y="505168"/>
                          <a:pt x="563347" y="504685"/>
                        </a:cubicBezTo>
                        <a:cubicBezTo>
                          <a:pt x="565624" y="504234"/>
                          <a:pt x="567592" y="503046"/>
                          <a:pt x="569203" y="501374"/>
                        </a:cubicBezTo>
                        <a:cubicBezTo>
                          <a:pt x="576355" y="501257"/>
                          <a:pt x="583558" y="499613"/>
                          <a:pt x="590527" y="498209"/>
                        </a:cubicBezTo>
                        <a:cubicBezTo>
                          <a:pt x="599459" y="496406"/>
                          <a:pt x="608376" y="494354"/>
                          <a:pt x="617233" y="492208"/>
                        </a:cubicBezTo>
                        <a:cubicBezTo>
                          <a:pt x="638210" y="487122"/>
                          <a:pt x="659182" y="482022"/>
                          <a:pt x="680154" y="476908"/>
                        </a:cubicBezTo>
                        <a:cubicBezTo>
                          <a:pt x="720313" y="467117"/>
                          <a:pt x="760477" y="457265"/>
                          <a:pt x="800322" y="446263"/>
                        </a:cubicBezTo>
                        <a:cubicBezTo>
                          <a:pt x="808122" y="444107"/>
                          <a:pt x="815899" y="441914"/>
                          <a:pt x="823628" y="439505"/>
                        </a:cubicBezTo>
                        <a:cubicBezTo>
                          <a:pt x="827122" y="438416"/>
                          <a:pt x="830724" y="437364"/>
                          <a:pt x="834030" y="435847"/>
                        </a:cubicBezTo>
                        <a:cubicBezTo>
                          <a:pt x="834072" y="435852"/>
                          <a:pt x="834114" y="435857"/>
                          <a:pt x="834161" y="435861"/>
                        </a:cubicBezTo>
                        <a:cubicBezTo>
                          <a:pt x="841224" y="436138"/>
                          <a:pt x="845337" y="427620"/>
                          <a:pt x="845934" y="421609"/>
                        </a:cubicBezTo>
                        <a:cubicBezTo>
                          <a:pt x="846173" y="419195"/>
                          <a:pt x="845751" y="415904"/>
                          <a:pt x="844281" y="413706"/>
                        </a:cubicBezTo>
                        <a:close/>
                        <a:moveTo>
                          <a:pt x="623168" y="408258"/>
                        </a:moveTo>
                        <a:cubicBezTo>
                          <a:pt x="647099" y="409029"/>
                          <a:pt x="671020" y="410113"/>
                          <a:pt x="694946" y="410888"/>
                        </a:cubicBezTo>
                        <a:cubicBezTo>
                          <a:pt x="718749" y="411663"/>
                          <a:pt x="742694" y="411719"/>
                          <a:pt x="766460" y="413311"/>
                        </a:cubicBezTo>
                        <a:cubicBezTo>
                          <a:pt x="777434" y="414049"/>
                          <a:pt x="788362" y="415265"/>
                          <a:pt x="799322" y="416167"/>
                        </a:cubicBezTo>
                        <a:cubicBezTo>
                          <a:pt x="784351" y="419440"/>
                          <a:pt x="769461" y="423243"/>
                          <a:pt x="754664" y="426648"/>
                        </a:cubicBezTo>
                        <a:cubicBezTo>
                          <a:pt x="714049" y="435988"/>
                          <a:pt x="673429" y="445267"/>
                          <a:pt x="632856" y="454790"/>
                        </a:cubicBezTo>
                        <a:cubicBezTo>
                          <a:pt x="615110" y="458956"/>
                          <a:pt x="597360" y="463116"/>
                          <a:pt x="579604" y="467258"/>
                        </a:cubicBezTo>
                        <a:cubicBezTo>
                          <a:pt x="576383" y="468009"/>
                          <a:pt x="573157" y="468761"/>
                          <a:pt x="569935" y="469512"/>
                        </a:cubicBezTo>
                        <a:cubicBezTo>
                          <a:pt x="569118" y="469700"/>
                          <a:pt x="568306" y="469925"/>
                          <a:pt x="567479" y="470085"/>
                        </a:cubicBezTo>
                        <a:cubicBezTo>
                          <a:pt x="565921" y="470386"/>
                          <a:pt x="558529" y="467540"/>
                          <a:pt x="554204" y="466572"/>
                        </a:cubicBezTo>
                        <a:cubicBezTo>
                          <a:pt x="539412" y="463252"/>
                          <a:pt x="524221" y="461858"/>
                          <a:pt x="509123" y="460792"/>
                        </a:cubicBezTo>
                        <a:cubicBezTo>
                          <a:pt x="476881" y="458514"/>
                          <a:pt x="444709" y="454635"/>
                          <a:pt x="412537" y="451541"/>
                        </a:cubicBezTo>
                        <a:cubicBezTo>
                          <a:pt x="380215" y="448432"/>
                          <a:pt x="347879" y="445394"/>
                          <a:pt x="315529" y="442590"/>
                        </a:cubicBezTo>
                        <a:cubicBezTo>
                          <a:pt x="279614" y="439482"/>
                          <a:pt x="243587" y="438214"/>
                          <a:pt x="207631" y="435725"/>
                        </a:cubicBezTo>
                        <a:cubicBezTo>
                          <a:pt x="204268" y="435490"/>
                          <a:pt x="200906" y="435255"/>
                          <a:pt x="197539" y="435021"/>
                        </a:cubicBezTo>
                        <a:cubicBezTo>
                          <a:pt x="216177" y="432842"/>
                          <a:pt x="234815" y="430677"/>
                          <a:pt x="253453" y="428507"/>
                        </a:cubicBezTo>
                        <a:cubicBezTo>
                          <a:pt x="313796" y="421487"/>
                          <a:pt x="374143" y="414481"/>
                          <a:pt x="434533" y="407859"/>
                        </a:cubicBezTo>
                        <a:cubicBezTo>
                          <a:pt x="452880" y="405849"/>
                          <a:pt x="471265" y="403516"/>
                          <a:pt x="489687" y="402243"/>
                        </a:cubicBezTo>
                        <a:cubicBezTo>
                          <a:pt x="490415" y="402191"/>
                          <a:pt x="491082" y="402055"/>
                          <a:pt x="491701" y="401858"/>
                        </a:cubicBezTo>
                        <a:cubicBezTo>
                          <a:pt x="511542" y="402393"/>
                          <a:pt x="531349" y="403858"/>
                          <a:pt x="551147" y="405216"/>
                        </a:cubicBezTo>
                        <a:cubicBezTo>
                          <a:pt x="575152" y="406854"/>
                          <a:pt x="599135" y="407484"/>
                          <a:pt x="623168" y="408258"/>
                        </a:cubicBezTo>
                        <a:close/>
                        <a:moveTo>
                          <a:pt x="109044" y="330348"/>
                        </a:moveTo>
                        <a:cubicBezTo>
                          <a:pt x="93914" y="272612"/>
                          <a:pt x="79399" y="214354"/>
                          <a:pt x="66912" y="155993"/>
                        </a:cubicBezTo>
                        <a:cubicBezTo>
                          <a:pt x="62456" y="135158"/>
                          <a:pt x="57507" y="114430"/>
                          <a:pt x="52416" y="93739"/>
                        </a:cubicBezTo>
                        <a:cubicBezTo>
                          <a:pt x="48805" y="79065"/>
                          <a:pt x="40033" y="61610"/>
                          <a:pt x="45964" y="46480"/>
                        </a:cubicBezTo>
                        <a:cubicBezTo>
                          <a:pt x="49139" y="38388"/>
                          <a:pt x="58220" y="36684"/>
                          <a:pt x="67298" y="37238"/>
                        </a:cubicBezTo>
                        <a:cubicBezTo>
                          <a:pt x="78451" y="37919"/>
                          <a:pt x="349913" y="66080"/>
                          <a:pt x="369457" y="75397"/>
                        </a:cubicBezTo>
                        <a:cubicBezTo>
                          <a:pt x="379614" y="80243"/>
                          <a:pt x="380953" y="92697"/>
                          <a:pt x="383808" y="102366"/>
                        </a:cubicBezTo>
                        <a:cubicBezTo>
                          <a:pt x="387992" y="116534"/>
                          <a:pt x="392227" y="130692"/>
                          <a:pt x="396520" y="144831"/>
                        </a:cubicBezTo>
                        <a:cubicBezTo>
                          <a:pt x="408706" y="184995"/>
                          <a:pt x="420596" y="253227"/>
                          <a:pt x="432500" y="293471"/>
                        </a:cubicBezTo>
                        <a:cubicBezTo>
                          <a:pt x="439145" y="315927"/>
                          <a:pt x="447888" y="338848"/>
                          <a:pt x="452321" y="361881"/>
                        </a:cubicBezTo>
                        <a:cubicBezTo>
                          <a:pt x="448837" y="362835"/>
                          <a:pt x="145626" y="386948"/>
                          <a:pt x="145114" y="386991"/>
                        </a:cubicBezTo>
                        <a:cubicBezTo>
                          <a:pt x="140836" y="385958"/>
                          <a:pt x="136544" y="384511"/>
                          <a:pt x="132496" y="382929"/>
                        </a:cubicBezTo>
                        <a:cubicBezTo>
                          <a:pt x="128589" y="381403"/>
                          <a:pt x="125677" y="379191"/>
                          <a:pt x="122677" y="375458"/>
                        </a:cubicBezTo>
                        <a:cubicBezTo>
                          <a:pt x="114243" y="364957"/>
                          <a:pt x="112331" y="342887"/>
                          <a:pt x="109044" y="330348"/>
                        </a:cubicBezTo>
                        <a:close/>
                        <a:moveTo>
                          <a:pt x="182104" y="460191"/>
                        </a:moveTo>
                        <a:cubicBezTo>
                          <a:pt x="166410" y="459115"/>
                          <a:pt x="150528" y="459458"/>
                          <a:pt x="134919" y="457406"/>
                        </a:cubicBezTo>
                        <a:cubicBezTo>
                          <a:pt x="134041" y="457289"/>
                          <a:pt x="133195" y="457411"/>
                          <a:pt x="132397" y="457693"/>
                        </a:cubicBezTo>
                        <a:cubicBezTo>
                          <a:pt x="132388" y="457688"/>
                          <a:pt x="132379" y="457678"/>
                          <a:pt x="132369" y="457674"/>
                        </a:cubicBezTo>
                        <a:lnTo>
                          <a:pt x="130223" y="453631"/>
                        </a:lnTo>
                        <a:lnTo>
                          <a:pt x="132942" y="442633"/>
                        </a:lnTo>
                        <a:cubicBezTo>
                          <a:pt x="135116" y="442374"/>
                          <a:pt x="137290" y="442121"/>
                          <a:pt x="139465" y="441863"/>
                        </a:cubicBezTo>
                        <a:cubicBezTo>
                          <a:pt x="157516" y="444812"/>
                          <a:pt x="175534" y="447554"/>
                          <a:pt x="193787" y="449282"/>
                        </a:cubicBezTo>
                        <a:cubicBezTo>
                          <a:pt x="198967" y="449770"/>
                          <a:pt x="204151" y="450207"/>
                          <a:pt x="209340" y="450620"/>
                        </a:cubicBezTo>
                        <a:cubicBezTo>
                          <a:pt x="205241" y="453175"/>
                          <a:pt x="206034" y="460848"/>
                          <a:pt x="211214" y="462008"/>
                        </a:cubicBezTo>
                        <a:cubicBezTo>
                          <a:pt x="214712" y="462792"/>
                          <a:pt x="218680" y="462511"/>
                          <a:pt x="222258" y="462745"/>
                        </a:cubicBezTo>
                        <a:cubicBezTo>
                          <a:pt x="225616" y="462971"/>
                          <a:pt x="229049" y="463403"/>
                          <a:pt x="232416" y="463276"/>
                        </a:cubicBezTo>
                        <a:cubicBezTo>
                          <a:pt x="238863" y="463037"/>
                          <a:pt x="239497" y="453903"/>
                          <a:pt x="234238" y="452391"/>
                        </a:cubicBezTo>
                        <a:cubicBezTo>
                          <a:pt x="241418" y="452851"/>
                          <a:pt x="248598" y="453283"/>
                          <a:pt x="255778" y="453706"/>
                        </a:cubicBezTo>
                        <a:cubicBezTo>
                          <a:pt x="254566" y="454635"/>
                          <a:pt x="253637" y="455936"/>
                          <a:pt x="253059" y="457613"/>
                        </a:cubicBezTo>
                        <a:cubicBezTo>
                          <a:pt x="252599" y="458942"/>
                          <a:pt x="252740" y="460332"/>
                          <a:pt x="253059" y="461665"/>
                        </a:cubicBezTo>
                        <a:cubicBezTo>
                          <a:pt x="253486" y="463454"/>
                          <a:pt x="254792" y="465145"/>
                          <a:pt x="256421" y="466159"/>
                        </a:cubicBezTo>
                        <a:cubicBezTo>
                          <a:pt x="246917" y="465474"/>
                          <a:pt x="237417" y="464736"/>
                          <a:pt x="227922" y="463910"/>
                        </a:cubicBezTo>
                        <a:cubicBezTo>
                          <a:pt x="212660" y="462586"/>
                          <a:pt x="197394" y="461238"/>
                          <a:pt x="182104" y="460191"/>
                        </a:cubicBezTo>
                        <a:close/>
                        <a:moveTo>
                          <a:pt x="478060" y="482121"/>
                        </a:moveTo>
                        <a:cubicBezTo>
                          <a:pt x="449950" y="479984"/>
                          <a:pt x="421887" y="477298"/>
                          <a:pt x="393782" y="475072"/>
                        </a:cubicBezTo>
                        <a:cubicBezTo>
                          <a:pt x="360009" y="472396"/>
                          <a:pt x="326179" y="470611"/>
                          <a:pt x="292373" y="468535"/>
                        </a:cubicBezTo>
                        <a:cubicBezTo>
                          <a:pt x="295022" y="468258"/>
                          <a:pt x="297614" y="467775"/>
                          <a:pt x="300014" y="466972"/>
                        </a:cubicBezTo>
                        <a:cubicBezTo>
                          <a:pt x="305536" y="465121"/>
                          <a:pt x="304686" y="457988"/>
                          <a:pt x="300324" y="456453"/>
                        </a:cubicBezTo>
                        <a:cubicBezTo>
                          <a:pt x="362094" y="460726"/>
                          <a:pt x="423770" y="467329"/>
                          <a:pt x="485395" y="473260"/>
                        </a:cubicBezTo>
                        <a:cubicBezTo>
                          <a:pt x="500826" y="474744"/>
                          <a:pt x="516346" y="475434"/>
                          <a:pt x="531753" y="477181"/>
                        </a:cubicBezTo>
                        <a:cubicBezTo>
                          <a:pt x="539285" y="478035"/>
                          <a:pt x="546780" y="479275"/>
                          <a:pt x="554152" y="481050"/>
                        </a:cubicBezTo>
                        <a:cubicBezTo>
                          <a:pt x="557148" y="481773"/>
                          <a:pt x="560074" y="482712"/>
                          <a:pt x="563047" y="483497"/>
                        </a:cubicBezTo>
                        <a:cubicBezTo>
                          <a:pt x="562525" y="485845"/>
                          <a:pt x="561868" y="488127"/>
                          <a:pt x="560501" y="490033"/>
                        </a:cubicBezTo>
                        <a:cubicBezTo>
                          <a:pt x="560323" y="490029"/>
                          <a:pt x="560144" y="490015"/>
                          <a:pt x="559957" y="490019"/>
                        </a:cubicBezTo>
                        <a:cubicBezTo>
                          <a:pt x="545930" y="490367"/>
                          <a:pt x="532180" y="488080"/>
                          <a:pt x="518336" y="486150"/>
                        </a:cubicBezTo>
                        <a:cubicBezTo>
                          <a:pt x="504958" y="484290"/>
                          <a:pt x="491527" y="483145"/>
                          <a:pt x="478060" y="482121"/>
                        </a:cubicBezTo>
                        <a:close/>
                        <a:moveTo>
                          <a:pt x="823454" y="429733"/>
                        </a:moveTo>
                        <a:cubicBezTo>
                          <a:pt x="816861" y="430977"/>
                          <a:pt x="810287" y="432245"/>
                          <a:pt x="803722" y="433649"/>
                        </a:cubicBezTo>
                        <a:cubicBezTo>
                          <a:pt x="785436" y="437570"/>
                          <a:pt x="767183" y="441557"/>
                          <a:pt x="748958" y="445756"/>
                        </a:cubicBezTo>
                        <a:cubicBezTo>
                          <a:pt x="706366" y="455570"/>
                          <a:pt x="663835" y="465633"/>
                          <a:pt x="621290" y="475640"/>
                        </a:cubicBezTo>
                        <a:cubicBezTo>
                          <a:pt x="610875" y="478092"/>
                          <a:pt x="600501" y="480689"/>
                          <a:pt x="590132" y="483337"/>
                        </a:cubicBezTo>
                        <a:cubicBezTo>
                          <a:pt x="584930" y="484666"/>
                          <a:pt x="579548" y="486000"/>
                          <a:pt x="574368" y="487775"/>
                        </a:cubicBezTo>
                        <a:cubicBezTo>
                          <a:pt x="574415" y="486112"/>
                          <a:pt x="574279" y="484469"/>
                          <a:pt x="573955" y="482910"/>
                        </a:cubicBezTo>
                        <a:cubicBezTo>
                          <a:pt x="589649" y="479115"/>
                          <a:pt x="605338" y="475307"/>
                          <a:pt x="621027" y="471489"/>
                        </a:cubicBezTo>
                        <a:cubicBezTo>
                          <a:pt x="661374" y="461670"/>
                          <a:pt x="701666" y="451649"/>
                          <a:pt x="741919" y="441440"/>
                        </a:cubicBezTo>
                        <a:cubicBezTo>
                          <a:pt x="761801" y="436396"/>
                          <a:pt x="781651" y="431283"/>
                          <a:pt x="801463" y="425957"/>
                        </a:cubicBezTo>
                        <a:cubicBezTo>
                          <a:pt x="811668" y="423215"/>
                          <a:pt x="821872" y="420538"/>
                          <a:pt x="831766" y="416913"/>
                        </a:cubicBezTo>
                        <a:cubicBezTo>
                          <a:pt x="832729" y="416800"/>
                          <a:pt x="833687" y="416660"/>
                          <a:pt x="834645" y="416505"/>
                        </a:cubicBezTo>
                        <a:cubicBezTo>
                          <a:pt x="834457" y="417542"/>
                          <a:pt x="834316" y="418590"/>
                          <a:pt x="833959" y="419618"/>
                        </a:cubicBezTo>
                        <a:cubicBezTo>
                          <a:pt x="832809" y="422980"/>
                          <a:pt x="829319" y="425201"/>
                          <a:pt x="828732" y="428742"/>
                        </a:cubicBezTo>
                        <a:cubicBezTo>
                          <a:pt x="828728" y="428770"/>
                          <a:pt x="828728" y="428794"/>
                          <a:pt x="828723" y="428822"/>
                        </a:cubicBezTo>
                        <a:cubicBezTo>
                          <a:pt x="826967" y="429076"/>
                          <a:pt x="825206" y="429400"/>
                          <a:pt x="823454" y="429733"/>
                        </a:cubicBezTo>
                        <a:close/>
                      </a:path>
                    </a:pathLst>
                  </a:custGeom>
                  <a:solidFill>
                    <a:srgbClr val="000000"/>
                  </a:solidFill>
                  <a:ln w="4696" cap="flat">
                    <a:noFill/>
                    <a:prstDash val="solid"/>
                    <a:miter/>
                  </a:ln>
                </p:spPr>
                <p:txBody>
                  <a:bodyPr rtlCol="0" anchor="ctr"/>
                  <a:lstStyle/>
                  <a:p>
                    <a:endParaRPr lang="de-AT"/>
                  </a:p>
                </p:txBody>
              </p:sp>
            </p:grpSp>
          </p:grpSp>
          <p:grpSp>
            <p:nvGrpSpPr>
              <p:cNvPr id="43" name="Inhaltsplatzhalter 5" descr="Raum mit Laptops und Stühlen">
                <a:extLst>
                  <a:ext uri="{FF2B5EF4-FFF2-40B4-BE49-F238E27FC236}">
                    <a16:creationId xmlns:a16="http://schemas.microsoft.com/office/drawing/2014/main" id="{620E8E01-769D-8FA8-87C9-637844DE4C89}"/>
                  </a:ext>
                </a:extLst>
              </p:cNvPr>
              <p:cNvGrpSpPr/>
              <p:nvPr/>
            </p:nvGrpSpPr>
            <p:grpSpPr>
              <a:xfrm>
                <a:off x="1760301" y="4629165"/>
                <a:ext cx="845996" cy="505537"/>
                <a:chOff x="1760301" y="4629165"/>
                <a:chExt cx="845996" cy="505537"/>
              </a:xfrm>
            </p:grpSpPr>
            <p:sp>
              <p:nvSpPr>
                <p:cNvPr id="44" name="Freihandform: Form 43">
                  <a:extLst>
                    <a:ext uri="{FF2B5EF4-FFF2-40B4-BE49-F238E27FC236}">
                      <a16:creationId xmlns:a16="http://schemas.microsoft.com/office/drawing/2014/main" id="{382F0E0D-227D-BCFE-C872-8E27032CEA4A}"/>
                    </a:ext>
                  </a:extLst>
                </p:cNvPr>
                <p:cNvSpPr/>
                <p:nvPr/>
              </p:nvSpPr>
              <p:spPr>
                <a:xfrm>
                  <a:off x="1765841" y="4647807"/>
                  <a:ext cx="814516" cy="478082"/>
                </a:xfrm>
                <a:custGeom>
                  <a:avLst/>
                  <a:gdLst>
                    <a:gd name="connsiteX0" fmla="*/ 455236 w 814516"/>
                    <a:gd name="connsiteY0" fmla="*/ 52031 h 478082"/>
                    <a:gd name="connsiteX1" fmla="*/ 359918 w 814516"/>
                    <a:gd name="connsiteY1" fmla="*/ 373763 h 478082"/>
                    <a:gd name="connsiteX2" fmla="*/ 1755 w 814516"/>
                    <a:gd name="connsiteY2" fmla="*/ 393786 h 478082"/>
                    <a:gd name="connsiteX3" fmla="*/ 24568 w 814516"/>
                    <a:gd name="connsiteY3" fmla="*/ 417252 h 478082"/>
                    <a:gd name="connsiteX4" fmla="*/ 276223 w 814516"/>
                    <a:gd name="connsiteY4" fmla="*/ 478083 h 478082"/>
                    <a:gd name="connsiteX5" fmla="*/ 571812 w 814516"/>
                    <a:gd name="connsiteY5" fmla="*/ 458787 h 478082"/>
                    <a:gd name="connsiteX6" fmla="*/ 704979 w 814516"/>
                    <a:gd name="connsiteY6" fmla="*/ 446911 h 478082"/>
                    <a:gd name="connsiteX7" fmla="*/ 718673 w 814516"/>
                    <a:gd name="connsiteY7" fmla="*/ 430480 h 478082"/>
                    <a:gd name="connsiteX8" fmla="*/ 814516 w 814516"/>
                    <a:gd name="connsiteY8" fmla="*/ 20812 h 478082"/>
                    <a:gd name="connsiteX9" fmla="*/ 801373 w 814516"/>
                    <a:gd name="connsiteY9" fmla="*/ 0 h 478082"/>
                    <a:gd name="connsiteX10" fmla="*/ 455236 w 814516"/>
                    <a:gd name="connsiteY10" fmla="*/ 52031 h 478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14516" h="478082">
                      <a:moveTo>
                        <a:pt x="455236" y="52031"/>
                      </a:moveTo>
                      <a:lnTo>
                        <a:pt x="359918" y="373763"/>
                      </a:lnTo>
                      <a:lnTo>
                        <a:pt x="1755" y="393786"/>
                      </a:lnTo>
                      <a:cubicBezTo>
                        <a:pt x="1755" y="393786"/>
                        <a:pt x="-9407" y="408973"/>
                        <a:pt x="24568" y="417252"/>
                      </a:cubicBezTo>
                      <a:lnTo>
                        <a:pt x="276223" y="478083"/>
                      </a:lnTo>
                      <a:lnTo>
                        <a:pt x="571812" y="458787"/>
                      </a:lnTo>
                      <a:lnTo>
                        <a:pt x="704979" y="446911"/>
                      </a:lnTo>
                      <a:lnTo>
                        <a:pt x="718673" y="430480"/>
                      </a:lnTo>
                      <a:lnTo>
                        <a:pt x="814516" y="20812"/>
                      </a:lnTo>
                      <a:lnTo>
                        <a:pt x="801373" y="0"/>
                      </a:lnTo>
                      <a:cubicBezTo>
                        <a:pt x="801373" y="5"/>
                        <a:pt x="473165" y="29204"/>
                        <a:pt x="455236" y="52031"/>
                      </a:cubicBezTo>
                      <a:close/>
                    </a:path>
                  </a:pathLst>
                </a:custGeom>
                <a:solidFill>
                  <a:srgbClr val="FFFFFF"/>
                </a:solidFill>
                <a:ln w="4696" cap="flat">
                  <a:noFill/>
                  <a:prstDash val="solid"/>
                  <a:miter/>
                </a:ln>
              </p:spPr>
              <p:txBody>
                <a:bodyPr rtlCol="0" anchor="ctr"/>
                <a:lstStyle/>
                <a:p>
                  <a:endParaRPr lang="de-AT"/>
                </a:p>
              </p:txBody>
            </p:sp>
            <p:sp>
              <p:nvSpPr>
                <p:cNvPr id="45" name="Freihandform: Form 44">
                  <a:extLst>
                    <a:ext uri="{FF2B5EF4-FFF2-40B4-BE49-F238E27FC236}">
                      <a16:creationId xmlns:a16="http://schemas.microsoft.com/office/drawing/2014/main" id="{9B9EED66-C5B4-C15E-AD65-037FF0FF9061}"/>
                    </a:ext>
                  </a:extLst>
                </p:cNvPr>
                <p:cNvSpPr/>
                <p:nvPr/>
              </p:nvSpPr>
              <p:spPr>
                <a:xfrm>
                  <a:off x="2132024" y="4647288"/>
                  <a:ext cx="453311" cy="386833"/>
                </a:xfrm>
                <a:custGeom>
                  <a:avLst/>
                  <a:gdLst>
                    <a:gd name="connsiteX0" fmla="*/ 452305 w 453311"/>
                    <a:gd name="connsiteY0" fmla="*/ 1205 h 386833"/>
                    <a:gd name="connsiteX1" fmla="*/ 358650 w 453311"/>
                    <a:gd name="connsiteY1" fmla="*/ 383214 h 386833"/>
                    <a:gd name="connsiteX2" fmla="*/ 55 w 453311"/>
                    <a:gd name="connsiteY2" fmla="*/ 349943 h 386833"/>
                    <a:gd name="connsiteX3" fmla="*/ 86314 w 453311"/>
                    <a:gd name="connsiteY3" fmla="*/ 51728 h 386833"/>
                    <a:gd name="connsiteX4" fmla="*/ 452305 w 453311"/>
                    <a:gd name="connsiteY4" fmla="*/ 1205 h 386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311" h="386833">
                      <a:moveTo>
                        <a:pt x="452305" y="1205"/>
                      </a:moveTo>
                      <a:cubicBezTo>
                        <a:pt x="463148" y="12541"/>
                        <a:pt x="383299" y="367196"/>
                        <a:pt x="358650" y="383214"/>
                      </a:cubicBezTo>
                      <a:cubicBezTo>
                        <a:pt x="334006" y="399232"/>
                        <a:pt x="2520" y="357334"/>
                        <a:pt x="55" y="349943"/>
                      </a:cubicBezTo>
                      <a:cubicBezTo>
                        <a:pt x="-2411" y="342552"/>
                        <a:pt x="78923" y="62820"/>
                        <a:pt x="86314" y="51728"/>
                      </a:cubicBezTo>
                      <a:cubicBezTo>
                        <a:pt x="93710" y="40641"/>
                        <a:pt x="443270" y="-8243"/>
                        <a:pt x="452305" y="1205"/>
                      </a:cubicBezTo>
                      <a:close/>
                    </a:path>
                  </a:pathLst>
                </a:custGeom>
                <a:solidFill>
                  <a:srgbClr val="FFFFFF"/>
                </a:solidFill>
                <a:ln w="4696" cap="flat">
                  <a:noFill/>
                  <a:prstDash val="solid"/>
                  <a:miter/>
                </a:ln>
              </p:spPr>
              <p:txBody>
                <a:bodyPr rtlCol="0" anchor="ctr"/>
                <a:lstStyle/>
                <a:p>
                  <a:endParaRPr lang="de-AT"/>
                </a:p>
              </p:txBody>
            </p:sp>
            <p:sp>
              <p:nvSpPr>
                <p:cNvPr id="46" name="Freihandform: Form 45">
                  <a:extLst>
                    <a:ext uri="{FF2B5EF4-FFF2-40B4-BE49-F238E27FC236}">
                      <a16:creationId xmlns:a16="http://schemas.microsoft.com/office/drawing/2014/main" id="{B6074AE3-879F-8D62-B0C5-D0E7030D3426}"/>
                    </a:ext>
                  </a:extLst>
                </p:cNvPr>
                <p:cNvSpPr/>
                <p:nvPr/>
              </p:nvSpPr>
              <p:spPr>
                <a:xfrm>
                  <a:off x="1936053" y="5046992"/>
                  <a:ext cx="111488" cy="29033"/>
                </a:xfrm>
                <a:custGeom>
                  <a:avLst/>
                  <a:gdLst>
                    <a:gd name="connsiteX0" fmla="*/ 2042 w 111488"/>
                    <a:gd name="connsiteY0" fmla="*/ 12273 h 29033"/>
                    <a:gd name="connsiteX1" fmla="*/ 60760 w 111488"/>
                    <a:gd name="connsiteY1" fmla="*/ 54 h 29033"/>
                    <a:gd name="connsiteX2" fmla="*/ 61826 w 111488"/>
                    <a:gd name="connsiteY2" fmla="*/ 59 h 29033"/>
                    <a:gd name="connsiteX3" fmla="*/ 109466 w 111488"/>
                    <a:gd name="connsiteY3" fmla="*/ 10385 h 29033"/>
                    <a:gd name="connsiteX4" fmla="*/ 109565 w 111488"/>
                    <a:gd name="connsiteY4" fmla="*/ 15377 h 29033"/>
                    <a:gd name="connsiteX5" fmla="*/ 56956 w 111488"/>
                    <a:gd name="connsiteY5" fmla="*/ 28953 h 29033"/>
                    <a:gd name="connsiteX6" fmla="*/ 55768 w 111488"/>
                    <a:gd name="connsiteY6" fmla="*/ 28976 h 29033"/>
                    <a:gd name="connsiteX7" fmla="*/ 2019 w 111488"/>
                    <a:gd name="connsiteY7" fmla="*/ 17293 h 29033"/>
                    <a:gd name="connsiteX8" fmla="*/ 2042 w 111488"/>
                    <a:gd name="connsiteY8" fmla="*/ 12273 h 29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488" h="29033">
                      <a:moveTo>
                        <a:pt x="2042" y="12273"/>
                      </a:moveTo>
                      <a:lnTo>
                        <a:pt x="60760" y="54"/>
                      </a:lnTo>
                      <a:cubicBezTo>
                        <a:pt x="61112" y="-21"/>
                        <a:pt x="61474" y="-16"/>
                        <a:pt x="61826" y="59"/>
                      </a:cubicBezTo>
                      <a:lnTo>
                        <a:pt x="109466" y="10385"/>
                      </a:lnTo>
                      <a:cubicBezTo>
                        <a:pt x="112110" y="10958"/>
                        <a:pt x="112180" y="14701"/>
                        <a:pt x="109565" y="15377"/>
                      </a:cubicBezTo>
                      <a:lnTo>
                        <a:pt x="56956" y="28953"/>
                      </a:lnTo>
                      <a:cubicBezTo>
                        <a:pt x="56567" y="29051"/>
                        <a:pt x="56163" y="29061"/>
                        <a:pt x="55768" y="28976"/>
                      </a:cubicBezTo>
                      <a:lnTo>
                        <a:pt x="2019" y="17293"/>
                      </a:lnTo>
                      <a:cubicBezTo>
                        <a:pt x="-686" y="16706"/>
                        <a:pt x="-667" y="12836"/>
                        <a:pt x="2042" y="12273"/>
                      </a:cubicBezTo>
                      <a:close/>
                    </a:path>
                  </a:pathLst>
                </a:custGeom>
                <a:solidFill>
                  <a:srgbClr val="FFFFFF"/>
                </a:solidFill>
                <a:ln w="4696" cap="flat">
                  <a:noFill/>
                  <a:prstDash val="solid"/>
                  <a:miter/>
                </a:ln>
              </p:spPr>
              <p:txBody>
                <a:bodyPr rtlCol="0" anchor="ctr"/>
                <a:lstStyle/>
                <a:p>
                  <a:endParaRPr lang="de-AT"/>
                </a:p>
              </p:txBody>
            </p:sp>
            <p:grpSp>
              <p:nvGrpSpPr>
                <p:cNvPr id="47" name="Inhaltsplatzhalter 5" descr="Raum mit Laptops und Stühlen">
                  <a:extLst>
                    <a:ext uri="{FF2B5EF4-FFF2-40B4-BE49-F238E27FC236}">
                      <a16:creationId xmlns:a16="http://schemas.microsoft.com/office/drawing/2014/main" id="{1EEA968D-BB6C-9D9F-B009-2378B08A5DD7}"/>
                    </a:ext>
                  </a:extLst>
                </p:cNvPr>
                <p:cNvGrpSpPr/>
                <p:nvPr/>
              </p:nvGrpSpPr>
              <p:grpSpPr>
                <a:xfrm>
                  <a:off x="1760301" y="4629165"/>
                  <a:ext cx="845996" cy="505537"/>
                  <a:chOff x="1760301" y="4629165"/>
                  <a:chExt cx="845996" cy="505537"/>
                </a:xfrm>
                <a:solidFill>
                  <a:srgbClr val="000000"/>
                </a:solidFill>
              </p:grpSpPr>
              <p:sp>
                <p:nvSpPr>
                  <p:cNvPr id="48" name="Freihandform: Form 47">
                    <a:extLst>
                      <a:ext uri="{FF2B5EF4-FFF2-40B4-BE49-F238E27FC236}">
                        <a16:creationId xmlns:a16="http://schemas.microsoft.com/office/drawing/2014/main" id="{26A2FB66-F173-E342-53A9-46F7B48BBCA3}"/>
                      </a:ext>
                    </a:extLst>
                  </p:cNvPr>
                  <p:cNvSpPr/>
                  <p:nvPr/>
                </p:nvSpPr>
                <p:spPr>
                  <a:xfrm>
                    <a:off x="1911319" y="5042815"/>
                    <a:ext cx="165961" cy="37783"/>
                  </a:xfrm>
                  <a:custGeom>
                    <a:avLst/>
                    <a:gdLst>
                      <a:gd name="connsiteX0" fmla="*/ 159262 w 165961"/>
                      <a:gd name="connsiteY0" fmla="*/ 10941 h 37783"/>
                      <a:gd name="connsiteX1" fmla="*/ 119826 w 165961"/>
                      <a:gd name="connsiteY1" fmla="*/ 3103 h 37783"/>
                      <a:gd name="connsiteX2" fmla="*/ 90819 w 165961"/>
                      <a:gd name="connsiteY2" fmla="*/ 581 h 37783"/>
                      <a:gd name="connsiteX3" fmla="*/ 73937 w 165961"/>
                      <a:gd name="connsiteY3" fmla="*/ 1873 h 37783"/>
                      <a:gd name="connsiteX4" fmla="*/ 46442 w 165961"/>
                      <a:gd name="connsiteY4" fmla="*/ 7043 h 37783"/>
                      <a:gd name="connsiteX5" fmla="*/ 5583 w 165961"/>
                      <a:gd name="connsiteY5" fmla="*/ 15641 h 37783"/>
                      <a:gd name="connsiteX6" fmla="*/ 1916 w 165961"/>
                      <a:gd name="connsiteY6" fmla="*/ 15167 h 37783"/>
                      <a:gd name="connsiteX7" fmla="*/ 84 w 165961"/>
                      <a:gd name="connsiteY7" fmla="*/ 17698 h 37783"/>
                      <a:gd name="connsiteX8" fmla="*/ 2014 w 165961"/>
                      <a:gd name="connsiteY8" fmla="*/ 20342 h 37783"/>
                      <a:gd name="connsiteX9" fmla="*/ 7034 w 165961"/>
                      <a:gd name="connsiteY9" fmla="*/ 20657 h 37783"/>
                      <a:gd name="connsiteX10" fmla="*/ 35468 w 165961"/>
                      <a:gd name="connsiteY10" fmla="*/ 27799 h 37783"/>
                      <a:gd name="connsiteX11" fmla="*/ 68058 w 165961"/>
                      <a:gd name="connsiteY11" fmla="*/ 35956 h 37783"/>
                      <a:gd name="connsiteX12" fmla="*/ 83968 w 165961"/>
                      <a:gd name="connsiteY12" fmla="*/ 37548 h 37783"/>
                      <a:gd name="connsiteX13" fmla="*/ 90824 w 165961"/>
                      <a:gd name="connsiteY13" fmla="*/ 36411 h 37783"/>
                      <a:gd name="connsiteX14" fmla="*/ 117642 w 165961"/>
                      <a:gd name="connsiteY14" fmla="*/ 31964 h 37783"/>
                      <a:gd name="connsiteX15" fmla="*/ 161065 w 165961"/>
                      <a:gd name="connsiteY15" fmla="*/ 24258 h 37783"/>
                      <a:gd name="connsiteX16" fmla="*/ 159262 w 165961"/>
                      <a:gd name="connsiteY16" fmla="*/ 10941 h 37783"/>
                      <a:gd name="connsiteX17" fmla="*/ 122066 w 165961"/>
                      <a:gd name="connsiteY17" fmla="*/ 18229 h 37783"/>
                      <a:gd name="connsiteX18" fmla="*/ 86254 w 165961"/>
                      <a:gd name="connsiteY18" fmla="*/ 25573 h 37783"/>
                      <a:gd name="connsiteX19" fmla="*/ 80582 w 165961"/>
                      <a:gd name="connsiteY19" fmla="*/ 26761 h 37783"/>
                      <a:gd name="connsiteX20" fmla="*/ 59525 w 165961"/>
                      <a:gd name="connsiteY20" fmla="*/ 23709 h 37783"/>
                      <a:gd name="connsiteX21" fmla="*/ 32726 w 165961"/>
                      <a:gd name="connsiteY21" fmla="*/ 19398 h 37783"/>
                      <a:gd name="connsiteX22" fmla="*/ 47879 w 165961"/>
                      <a:gd name="connsiteY22" fmla="*/ 17670 h 37783"/>
                      <a:gd name="connsiteX23" fmla="*/ 76337 w 165961"/>
                      <a:gd name="connsiteY23" fmla="*/ 14063 h 37783"/>
                      <a:gd name="connsiteX24" fmla="*/ 87118 w 165961"/>
                      <a:gd name="connsiteY24" fmla="*/ 12293 h 37783"/>
                      <a:gd name="connsiteX25" fmla="*/ 100258 w 165961"/>
                      <a:gd name="connsiteY25" fmla="*/ 14439 h 37783"/>
                      <a:gd name="connsiteX26" fmla="*/ 118830 w 165961"/>
                      <a:gd name="connsiteY26" fmla="*/ 17543 h 37783"/>
                      <a:gd name="connsiteX27" fmla="*/ 122066 w 165961"/>
                      <a:gd name="connsiteY27" fmla="*/ 18229 h 37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65961" h="37783">
                        <a:moveTo>
                          <a:pt x="159262" y="10941"/>
                        </a:moveTo>
                        <a:cubicBezTo>
                          <a:pt x="145846" y="9804"/>
                          <a:pt x="132941" y="5893"/>
                          <a:pt x="119826" y="3103"/>
                        </a:cubicBezTo>
                        <a:cubicBezTo>
                          <a:pt x="110058" y="1023"/>
                          <a:pt x="100568" y="657"/>
                          <a:pt x="90819" y="581"/>
                        </a:cubicBezTo>
                        <a:cubicBezTo>
                          <a:pt x="85282" y="-912"/>
                          <a:pt x="79591" y="821"/>
                          <a:pt x="73937" y="1873"/>
                        </a:cubicBezTo>
                        <a:cubicBezTo>
                          <a:pt x="64766" y="3582"/>
                          <a:pt x="55604" y="5296"/>
                          <a:pt x="46442" y="7043"/>
                        </a:cubicBezTo>
                        <a:cubicBezTo>
                          <a:pt x="32787" y="9649"/>
                          <a:pt x="19220" y="13007"/>
                          <a:pt x="5583" y="15641"/>
                        </a:cubicBezTo>
                        <a:cubicBezTo>
                          <a:pt x="4362" y="15482"/>
                          <a:pt x="3141" y="15322"/>
                          <a:pt x="1916" y="15167"/>
                        </a:cubicBezTo>
                        <a:cubicBezTo>
                          <a:pt x="394" y="14974"/>
                          <a:pt x="-245" y="16477"/>
                          <a:pt x="84" y="17698"/>
                        </a:cubicBezTo>
                        <a:cubicBezTo>
                          <a:pt x="-136" y="18806"/>
                          <a:pt x="681" y="20220"/>
                          <a:pt x="2014" y="20342"/>
                        </a:cubicBezTo>
                        <a:cubicBezTo>
                          <a:pt x="3681" y="20492"/>
                          <a:pt x="5358" y="20591"/>
                          <a:pt x="7034" y="20657"/>
                        </a:cubicBezTo>
                        <a:cubicBezTo>
                          <a:pt x="16468" y="23239"/>
                          <a:pt x="25926" y="25545"/>
                          <a:pt x="35468" y="27799"/>
                        </a:cubicBezTo>
                        <a:cubicBezTo>
                          <a:pt x="46367" y="30377"/>
                          <a:pt x="57041" y="33866"/>
                          <a:pt x="68058" y="35956"/>
                        </a:cubicBezTo>
                        <a:cubicBezTo>
                          <a:pt x="73125" y="36918"/>
                          <a:pt x="78826" y="38351"/>
                          <a:pt x="83968" y="37548"/>
                        </a:cubicBezTo>
                        <a:cubicBezTo>
                          <a:pt x="86254" y="37191"/>
                          <a:pt x="88537" y="36792"/>
                          <a:pt x="90824" y="36411"/>
                        </a:cubicBezTo>
                        <a:cubicBezTo>
                          <a:pt x="99765" y="34932"/>
                          <a:pt x="108710" y="33500"/>
                          <a:pt x="117642" y="31964"/>
                        </a:cubicBezTo>
                        <a:cubicBezTo>
                          <a:pt x="132129" y="29471"/>
                          <a:pt x="146592" y="26827"/>
                          <a:pt x="161065" y="24258"/>
                        </a:cubicBezTo>
                        <a:cubicBezTo>
                          <a:pt x="169138" y="22826"/>
                          <a:pt x="166301" y="11537"/>
                          <a:pt x="159262" y="10941"/>
                        </a:cubicBezTo>
                        <a:close/>
                        <a:moveTo>
                          <a:pt x="122066" y="18229"/>
                        </a:moveTo>
                        <a:cubicBezTo>
                          <a:pt x="110119" y="20638"/>
                          <a:pt x="98182" y="23075"/>
                          <a:pt x="86254" y="25573"/>
                        </a:cubicBezTo>
                        <a:cubicBezTo>
                          <a:pt x="84437" y="25954"/>
                          <a:pt x="82437" y="26663"/>
                          <a:pt x="80582" y="26761"/>
                        </a:cubicBezTo>
                        <a:cubicBezTo>
                          <a:pt x="74012" y="27109"/>
                          <a:pt x="66123" y="24864"/>
                          <a:pt x="59525" y="23709"/>
                        </a:cubicBezTo>
                        <a:cubicBezTo>
                          <a:pt x="50594" y="22145"/>
                          <a:pt x="41667" y="20722"/>
                          <a:pt x="32726" y="19398"/>
                        </a:cubicBezTo>
                        <a:cubicBezTo>
                          <a:pt x="37816" y="18853"/>
                          <a:pt x="42883" y="18224"/>
                          <a:pt x="47879" y="17670"/>
                        </a:cubicBezTo>
                        <a:cubicBezTo>
                          <a:pt x="57389" y="16618"/>
                          <a:pt x="66870" y="15444"/>
                          <a:pt x="76337" y="14063"/>
                        </a:cubicBezTo>
                        <a:cubicBezTo>
                          <a:pt x="79661" y="13580"/>
                          <a:pt x="83597" y="13331"/>
                          <a:pt x="87118" y="12293"/>
                        </a:cubicBezTo>
                        <a:cubicBezTo>
                          <a:pt x="91397" y="13453"/>
                          <a:pt x="95651" y="13951"/>
                          <a:pt x="100258" y="14439"/>
                        </a:cubicBezTo>
                        <a:cubicBezTo>
                          <a:pt x="106536" y="15106"/>
                          <a:pt x="112646" y="16256"/>
                          <a:pt x="118830" y="17543"/>
                        </a:cubicBezTo>
                        <a:cubicBezTo>
                          <a:pt x="119905" y="17768"/>
                          <a:pt x="120986" y="17999"/>
                          <a:pt x="122066" y="18229"/>
                        </a:cubicBezTo>
                        <a:close/>
                      </a:path>
                    </a:pathLst>
                  </a:custGeom>
                  <a:solidFill>
                    <a:srgbClr val="000000"/>
                  </a:solidFill>
                  <a:ln w="4696" cap="flat">
                    <a:noFill/>
                    <a:prstDash val="solid"/>
                    <a:miter/>
                  </a:ln>
                </p:spPr>
                <p:txBody>
                  <a:bodyPr rtlCol="0" anchor="ctr"/>
                  <a:lstStyle/>
                  <a:p>
                    <a:endParaRPr lang="de-AT"/>
                  </a:p>
                </p:txBody>
              </p:sp>
              <p:sp>
                <p:nvSpPr>
                  <p:cNvPr id="49" name="Freihandform: Form 48">
                    <a:extLst>
                      <a:ext uri="{FF2B5EF4-FFF2-40B4-BE49-F238E27FC236}">
                        <a16:creationId xmlns:a16="http://schemas.microsoft.com/office/drawing/2014/main" id="{C3264A0F-6412-8ECB-A063-41A5177D83E6}"/>
                      </a:ext>
                    </a:extLst>
                  </p:cNvPr>
                  <p:cNvSpPr/>
                  <p:nvPr/>
                </p:nvSpPr>
                <p:spPr>
                  <a:xfrm>
                    <a:off x="1760301" y="4629165"/>
                    <a:ext cx="845996" cy="505537"/>
                  </a:xfrm>
                  <a:custGeom>
                    <a:avLst/>
                    <a:gdLst>
                      <a:gd name="connsiteX0" fmla="*/ 63 w 845996"/>
                      <a:gd name="connsiteY0" fmla="*/ 421609 h 505537"/>
                      <a:gd name="connsiteX1" fmla="*/ 11836 w 845996"/>
                      <a:gd name="connsiteY1" fmla="*/ 435861 h 505537"/>
                      <a:gd name="connsiteX2" fmla="*/ 11967 w 845996"/>
                      <a:gd name="connsiteY2" fmla="*/ 435847 h 505537"/>
                      <a:gd name="connsiteX3" fmla="*/ 22369 w 845996"/>
                      <a:gd name="connsiteY3" fmla="*/ 439505 h 505537"/>
                      <a:gd name="connsiteX4" fmla="*/ 45675 w 845996"/>
                      <a:gd name="connsiteY4" fmla="*/ 446263 h 505537"/>
                      <a:gd name="connsiteX5" fmla="*/ 165844 w 845996"/>
                      <a:gd name="connsiteY5" fmla="*/ 476908 h 505537"/>
                      <a:gd name="connsiteX6" fmla="*/ 228764 w 845996"/>
                      <a:gd name="connsiteY6" fmla="*/ 492208 h 505537"/>
                      <a:gd name="connsiteX7" fmla="*/ 255470 w 845996"/>
                      <a:gd name="connsiteY7" fmla="*/ 498209 h 505537"/>
                      <a:gd name="connsiteX8" fmla="*/ 276794 w 845996"/>
                      <a:gd name="connsiteY8" fmla="*/ 501374 h 505537"/>
                      <a:gd name="connsiteX9" fmla="*/ 282650 w 845996"/>
                      <a:gd name="connsiteY9" fmla="*/ 504685 h 505537"/>
                      <a:gd name="connsiteX10" fmla="*/ 286045 w 845996"/>
                      <a:gd name="connsiteY10" fmla="*/ 505502 h 505537"/>
                      <a:gd name="connsiteX11" fmla="*/ 332727 w 845996"/>
                      <a:gd name="connsiteY11" fmla="*/ 500951 h 505537"/>
                      <a:gd name="connsiteX12" fmla="*/ 379039 w 845996"/>
                      <a:gd name="connsiteY12" fmla="*/ 496739 h 505537"/>
                      <a:gd name="connsiteX13" fmla="*/ 545819 w 845996"/>
                      <a:gd name="connsiteY13" fmla="*/ 484596 h 505537"/>
                      <a:gd name="connsiteX14" fmla="*/ 629007 w 845996"/>
                      <a:gd name="connsiteY14" fmla="*/ 478439 h 505537"/>
                      <a:gd name="connsiteX15" fmla="*/ 668885 w 845996"/>
                      <a:gd name="connsiteY15" fmla="*/ 475335 h 505537"/>
                      <a:gd name="connsiteX16" fmla="*/ 711073 w 845996"/>
                      <a:gd name="connsiteY16" fmla="*/ 472884 h 505537"/>
                      <a:gd name="connsiteX17" fmla="*/ 718817 w 845996"/>
                      <a:gd name="connsiteY17" fmla="*/ 465140 h 505537"/>
                      <a:gd name="connsiteX18" fmla="*/ 717774 w 845996"/>
                      <a:gd name="connsiteY18" fmla="*/ 461412 h 505537"/>
                      <a:gd name="connsiteX19" fmla="*/ 717793 w 845996"/>
                      <a:gd name="connsiteY19" fmla="*/ 461412 h 505537"/>
                      <a:gd name="connsiteX20" fmla="*/ 752398 w 845996"/>
                      <a:gd name="connsiteY20" fmla="*/ 412020 h 505537"/>
                      <a:gd name="connsiteX21" fmla="*/ 802663 w 845996"/>
                      <a:gd name="connsiteY21" fmla="*/ 213176 h 505537"/>
                      <a:gd name="connsiteX22" fmla="*/ 845992 w 845996"/>
                      <a:gd name="connsiteY22" fmla="*/ 25700 h 505537"/>
                      <a:gd name="connsiteX23" fmla="*/ 841625 w 845996"/>
                      <a:gd name="connsiteY23" fmla="*/ 10457 h 505537"/>
                      <a:gd name="connsiteX24" fmla="*/ 828735 w 845996"/>
                      <a:gd name="connsiteY24" fmla="*/ 1554 h 505537"/>
                      <a:gd name="connsiteX25" fmla="*/ 790059 w 845996"/>
                      <a:gd name="connsiteY25" fmla="*/ 3512 h 505537"/>
                      <a:gd name="connsiteX26" fmla="*/ 456939 w 845996"/>
                      <a:gd name="connsiteY26" fmla="*/ 54918 h 505537"/>
                      <a:gd name="connsiteX27" fmla="*/ 436169 w 845996"/>
                      <a:gd name="connsiteY27" fmla="*/ 83174 h 505537"/>
                      <a:gd name="connsiteX28" fmla="*/ 353089 w 845996"/>
                      <a:gd name="connsiteY28" fmla="*/ 387165 h 505537"/>
                      <a:gd name="connsiteX29" fmla="*/ 352201 w 845996"/>
                      <a:gd name="connsiteY29" fmla="*/ 387582 h 505537"/>
                      <a:gd name="connsiteX30" fmla="*/ 285707 w 845996"/>
                      <a:gd name="connsiteY30" fmla="*/ 391527 h 505537"/>
                      <a:gd name="connsiteX31" fmla="*/ 141941 w 845996"/>
                      <a:gd name="connsiteY31" fmla="*/ 397373 h 505537"/>
                      <a:gd name="connsiteX32" fmla="*/ 70812 w 845996"/>
                      <a:gd name="connsiteY32" fmla="*/ 401365 h 505537"/>
                      <a:gd name="connsiteX33" fmla="*/ 36433 w 845996"/>
                      <a:gd name="connsiteY33" fmla="*/ 405648 h 505537"/>
                      <a:gd name="connsiteX34" fmla="*/ 8666 w 845996"/>
                      <a:gd name="connsiteY34" fmla="*/ 409592 h 505537"/>
                      <a:gd name="connsiteX35" fmla="*/ 8525 w 845996"/>
                      <a:gd name="connsiteY35" fmla="*/ 409573 h 505537"/>
                      <a:gd name="connsiteX36" fmla="*/ 6839 w 845996"/>
                      <a:gd name="connsiteY36" fmla="*/ 410029 h 505537"/>
                      <a:gd name="connsiteX37" fmla="*/ 2486 w 845996"/>
                      <a:gd name="connsiteY37" fmla="*/ 411240 h 505537"/>
                      <a:gd name="connsiteX38" fmla="*/ 1712 w 845996"/>
                      <a:gd name="connsiteY38" fmla="*/ 413706 h 505537"/>
                      <a:gd name="connsiteX39" fmla="*/ 63 w 845996"/>
                      <a:gd name="connsiteY39" fmla="*/ 421609 h 505537"/>
                      <a:gd name="connsiteX40" fmla="*/ 294836 w 845996"/>
                      <a:gd name="connsiteY40" fmla="*/ 405201 h 505537"/>
                      <a:gd name="connsiteX41" fmla="*/ 354282 w 845996"/>
                      <a:gd name="connsiteY41" fmla="*/ 401844 h 505537"/>
                      <a:gd name="connsiteX42" fmla="*/ 356296 w 845996"/>
                      <a:gd name="connsiteY42" fmla="*/ 402229 h 505537"/>
                      <a:gd name="connsiteX43" fmla="*/ 411450 w 845996"/>
                      <a:gd name="connsiteY43" fmla="*/ 407845 h 505537"/>
                      <a:gd name="connsiteX44" fmla="*/ 592529 w 845996"/>
                      <a:gd name="connsiteY44" fmla="*/ 428493 h 505537"/>
                      <a:gd name="connsiteX45" fmla="*/ 648444 w 845996"/>
                      <a:gd name="connsiteY45" fmla="*/ 435007 h 505537"/>
                      <a:gd name="connsiteX46" fmla="*/ 638352 w 845996"/>
                      <a:gd name="connsiteY46" fmla="*/ 435711 h 505537"/>
                      <a:gd name="connsiteX47" fmla="*/ 530454 w 845996"/>
                      <a:gd name="connsiteY47" fmla="*/ 442576 h 505537"/>
                      <a:gd name="connsiteX48" fmla="*/ 433446 w 845996"/>
                      <a:gd name="connsiteY48" fmla="*/ 451527 h 505537"/>
                      <a:gd name="connsiteX49" fmla="*/ 336860 w 845996"/>
                      <a:gd name="connsiteY49" fmla="*/ 460778 h 505537"/>
                      <a:gd name="connsiteX50" fmla="*/ 291779 w 845996"/>
                      <a:gd name="connsiteY50" fmla="*/ 466558 h 505537"/>
                      <a:gd name="connsiteX51" fmla="*/ 278503 w 845996"/>
                      <a:gd name="connsiteY51" fmla="*/ 470071 h 505537"/>
                      <a:gd name="connsiteX52" fmla="*/ 276047 w 845996"/>
                      <a:gd name="connsiteY52" fmla="*/ 469498 h 505537"/>
                      <a:gd name="connsiteX53" fmla="*/ 266379 w 845996"/>
                      <a:gd name="connsiteY53" fmla="*/ 467244 h 505537"/>
                      <a:gd name="connsiteX54" fmla="*/ 213127 w 845996"/>
                      <a:gd name="connsiteY54" fmla="*/ 454776 h 505537"/>
                      <a:gd name="connsiteX55" fmla="*/ 91319 w 845996"/>
                      <a:gd name="connsiteY55" fmla="*/ 426634 h 505537"/>
                      <a:gd name="connsiteX56" fmla="*/ 46661 w 845996"/>
                      <a:gd name="connsiteY56" fmla="*/ 416152 h 505537"/>
                      <a:gd name="connsiteX57" fmla="*/ 79523 w 845996"/>
                      <a:gd name="connsiteY57" fmla="*/ 413297 h 505537"/>
                      <a:gd name="connsiteX58" fmla="*/ 151037 w 845996"/>
                      <a:gd name="connsiteY58" fmla="*/ 410874 h 505537"/>
                      <a:gd name="connsiteX59" fmla="*/ 222814 w 845996"/>
                      <a:gd name="connsiteY59" fmla="*/ 408244 h 505537"/>
                      <a:gd name="connsiteX60" fmla="*/ 294836 w 845996"/>
                      <a:gd name="connsiteY60" fmla="*/ 405201 h 505537"/>
                      <a:gd name="connsiteX61" fmla="*/ 723311 w 845996"/>
                      <a:gd name="connsiteY61" fmla="*/ 375453 h 505537"/>
                      <a:gd name="connsiteX62" fmla="*/ 713492 w 845996"/>
                      <a:gd name="connsiteY62" fmla="*/ 382924 h 505537"/>
                      <a:gd name="connsiteX63" fmla="*/ 700874 w 845996"/>
                      <a:gd name="connsiteY63" fmla="*/ 386986 h 505537"/>
                      <a:gd name="connsiteX64" fmla="*/ 393666 w 845996"/>
                      <a:gd name="connsiteY64" fmla="*/ 361877 h 505537"/>
                      <a:gd name="connsiteX65" fmla="*/ 413488 w 845996"/>
                      <a:gd name="connsiteY65" fmla="*/ 293467 h 505537"/>
                      <a:gd name="connsiteX66" fmla="*/ 449468 w 845996"/>
                      <a:gd name="connsiteY66" fmla="*/ 144826 h 505537"/>
                      <a:gd name="connsiteX67" fmla="*/ 462180 w 845996"/>
                      <a:gd name="connsiteY67" fmla="*/ 102361 h 505537"/>
                      <a:gd name="connsiteX68" fmla="*/ 476531 w 845996"/>
                      <a:gd name="connsiteY68" fmla="*/ 75393 h 505537"/>
                      <a:gd name="connsiteX69" fmla="*/ 778690 w 845996"/>
                      <a:gd name="connsiteY69" fmla="*/ 37233 h 505537"/>
                      <a:gd name="connsiteX70" fmla="*/ 800024 w 845996"/>
                      <a:gd name="connsiteY70" fmla="*/ 46475 h 505537"/>
                      <a:gd name="connsiteX71" fmla="*/ 793572 w 845996"/>
                      <a:gd name="connsiteY71" fmla="*/ 93735 h 505537"/>
                      <a:gd name="connsiteX72" fmla="*/ 779075 w 845996"/>
                      <a:gd name="connsiteY72" fmla="*/ 155989 h 505537"/>
                      <a:gd name="connsiteX73" fmla="*/ 736943 w 845996"/>
                      <a:gd name="connsiteY73" fmla="*/ 330344 h 505537"/>
                      <a:gd name="connsiteX74" fmla="*/ 723311 w 845996"/>
                      <a:gd name="connsiteY74" fmla="*/ 375453 h 505537"/>
                      <a:gd name="connsiteX75" fmla="*/ 618071 w 845996"/>
                      <a:gd name="connsiteY75" fmla="*/ 463910 h 505537"/>
                      <a:gd name="connsiteX76" fmla="*/ 589571 w 845996"/>
                      <a:gd name="connsiteY76" fmla="*/ 466159 h 505537"/>
                      <a:gd name="connsiteX77" fmla="*/ 592933 w 845996"/>
                      <a:gd name="connsiteY77" fmla="*/ 461665 h 505537"/>
                      <a:gd name="connsiteX78" fmla="*/ 592933 w 845996"/>
                      <a:gd name="connsiteY78" fmla="*/ 457613 h 505537"/>
                      <a:gd name="connsiteX79" fmla="*/ 590214 w 845996"/>
                      <a:gd name="connsiteY79" fmla="*/ 453706 h 505537"/>
                      <a:gd name="connsiteX80" fmla="*/ 611755 w 845996"/>
                      <a:gd name="connsiteY80" fmla="*/ 452391 h 505537"/>
                      <a:gd name="connsiteX81" fmla="*/ 613577 w 845996"/>
                      <a:gd name="connsiteY81" fmla="*/ 463276 h 505537"/>
                      <a:gd name="connsiteX82" fmla="*/ 623734 w 845996"/>
                      <a:gd name="connsiteY82" fmla="*/ 462745 h 505537"/>
                      <a:gd name="connsiteX83" fmla="*/ 634779 w 845996"/>
                      <a:gd name="connsiteY83" fmla="*/ 462008 h 505537"/>
                      <a:gd name="connsiteX84" fmla="*/ 636652 w 845996"/>
                      <a:gd name="connsiteY84" fmla="*/ 450621 h 505537"/>
                      <a:gd name="connsiteX85" fmla="*/ 652205 w 845996"/>
                      <a:gd name="connsiteY85" fmla="*/ 449282 h 505537"/>
                      <a:gd name="connsiteX86" fmla="*/ 706528 w 845996"/>
                      <a:gd name="connsiteY86" fmla="*/ 441863 h 505537"/>
                      <a:gd name="connsiteX87" fmla="*/ 713050 w 845996"/>
                      <a:gd name="connsiteY87" fmla="*/ 442633 h 505537"/>
                      <a:gd name="connsiteX88" fmla="*/ 715769 w 845996"/>
                      <a:gd name="connsiteY88" fmla="*/ 453631 h 505537"/>
                      <a:gd name="connsiteX89" fmla="*/ 713623 w 845996"/>
                      <a:gd name="connsiteY89" fmla="*/ 457674 h 505537"/>
                      <a:gd name="connsiteX90" fmla="*/ 713595 w 845996"/>
                      <a:gd name="connsiteY90" fmla="*/ 457693 h 505537"/>
                      <a:gd name="connsiteX91" fmla="*/ 711073 w 845996"/>
                      <a:gd name="connsiteY91" fmla="*/ 457406 h 505537"/>
                      <a:gd name="connsiteX92" fmla="*/ 663889 w 845996"/>
                      <a:gd name="connsiteY92" fmla="*/ 460191 h 505537"/>
                      <a:gd name="connsiteX93" fmla="*/ 618071 w 845996"/>
                      <a:gd name="connsiteY93" fmla="*/ 463910 h 505537"/>
                      <a:gd name="connsiteX94" fmla="*/ 327660 w 845996"/>
                      <a:gd name="connsiteY94" fmla="*/ 486150 h 505537"/>
                      <a:gd name="connsiteX95" fmla="*/ 286040 w 845996"/>
                      <a:gd name="connsiteY95" fmla="*/ 490019 h 505537"/>
                      <a:gd name="connsiteX96" fmla="*/ 285496 w 845996"/>
                      <a:gd name="connsiteY96" fmla="*/ 490033 h 505537"/>
                      <a:gd name="connsiteX97" fmla="*/ 282950 w 845996"/>
                      <a:gd name="connsiteY97" fmla="*/ 483497 h 505537"/>
                      <a:gd name="connsiteX98" fmla="*/ 291845 w 845996"/>
                      <a:gd name="connsiteY98" fmla="*/ 481050 h 505537"/>
                      <a:gd name="connsiteX99" fmla="*/ 314244 w 845996"/>
                      <a:gd name="connsiteY99" fmla="*/ 477181 h 505537"/>
                      <a:gd name="connsiteX100" fmla="*/ 360602 w 845996"/>
                      <a:gd name="connsiteY100" fmla="*/ 473260 h 505537"/>
                      <a:gd name="connsiteX101" fmla="*/ 545673 w 845996"/>
                      <a:gd name="connsiteY101" fmla="*/ 456453 h 505537"/>
                      <a:gd name="connsiteX102" fmla="*/ 545983 w 845996"/>
                      <a:gd name="connsiteY102" fmla="*/ 466972 h 505537"/>
                      <a:gd name="connsiteX103" fmla="*/ 553624 w 845996"/>
                      <a:gd name="connsiteY103" fmla="*/ 468535 h 505537"/>
                      <a:gd name="connsiteX104" fmla="*/ 452215 w 845996"/>
                      <a:gd name="connsiteY104" fmla="*/ 475072 h 505537"/>
                      <a:gd name="connsiteX105" fmla="*/ 367937 w 845996"/>
                      <a:gd name="connsiteY105" fmla="*/ 482121 h 505537"/>
                      <a:gd name="connsiteX106" fmla="*/ 327660 w 845996"/>
                      <a:gd name="connsiteY106" fmla="*/ 486150 h 505537"/>
                      <a:gd name="connsiteX107" fmla="*/ 17269 w 845996"/>
                      <a:gd name="connsiteY107" fmla="*/ 428822 h 505537"/>
                      <a:gd name="connsiteX108" fmla="*/ 17260 w 845996"/>
                      <a:gd name="connsiteY108" fmla="*/ 428742 h 505537"/>
                      <a:gd name="connsiteX109" fmla="*/ 12033 w 845996"/>
                      <a:gd name="connsiteY109" fmla="*/ 419618 h 505537"/>
                      <a:gd name="connsiteX110" fmla="*/ 11348 w 845996"/>
                      <a:gd name="connsiteY110" fmla="*/ 416505 h 505537"/>
                      <a:gd name="connsiteX111" fmla="*/ 14226 w 845996"/>
                      <a:gd name="connsiteY111" fmla="*/ 416913 h 505537"/>
                      <a:gd name="connsiteX112" fmla="*/ 44529 w 845996"/>
                      <a:gd name="connsiteY112" fmla="*/ 425957 h 505537"/>
                      <a:gd name="connsiteX113" fmla="*/ 104073 w 845996"/>
                      <a:gd name="connsiteY113" fmla="*/ 441440 h 505537"/>
                      <a:gd name="connsiteX114" fmla="*/ 224965 w 845996"/>
                      <a:gd name="connsiteY114" fmla="*/ 471489 h 505537"/>
                      <a:gd name="connsiteX115" fmla="*/ 272037 w 845996"/>
                      <a:gd name="connsiteY115" fmla="*/ 482910 h 505537"/>
                      <a:gd name="connsiteX116" fmla="*/ 271624 w 845996"/>
                      <a:gd name="connsiteY116" fmla="*/ 487775 h 505537"/>
                      <a:gd name="connsiteX117" fmla="*/ 255860 w 845996"/>
                      <a:gd name="connsiteY117" fmla="*/ 483337 h 505537"/>
                      <a:gd name="connsiteX118" fmla="*/ 224702 w 845996"/>
                      <a:gd name="connsiteY118" fmla="*/ 475640 h 505537"/>
                      <a:gd name="connsiteX119" fmla="*/ 97034 w 845996"/>
                      <a:gd name="connsiteY119" fmla="*/ 445756 h 505537"/>
                      <a:gd name="connsiteX120" fmla="*/ 42270 w 845996"/>
                      <a:gd name="connsiteY120" fmla="*/ 433649 h 505537"/>
                      <a:gd name="connsiteX121" fmla="*/ 22538 w 845996"/>
                      <a:gd name="connsiteY121" fmla="*/ 429733 h 505537"/>
                      <a:gd name="connsiteX122" fmla="*/ 17269 w 845996"/>
                      <a:gd name="connsiteY122" fmla="*/ 428822 h 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845996" h="505537">
                        <a:moveTo>
                          <a:pt x="63" y="421609"/>
                        </a:moveTo>
                        <a:cubicBezTo>
                          <a:pt x="660" y="427620"/>
                          <a:pt x="4773" y="436138"/>
                          <a:pt x="11836" y="435861"/>
                        </a:cubicBezTo>
                        <a:cubicBezTo>
                          <a:pt x="11878" y="435861"/>
                          <a:pt x="11920" y="435852"/>
                          <a:pt x="11967" y="435847"/>
                        </a:cubicBezTo>
                        <a:cubicBezTo>
                          <a:pt x="15273" y="437364"/>
                          <a:pt x="18875" y="438420"/>
                          <a:pt x="22369" y="439505"/>
                        </a:cubicBezTo>
                        <a:cubicBezTo>
                          <a:pt x="30098" y="441910"/>
                          <a:pt x="37870" y="444103"/>
                          <a:pt x="45675" y="446263"/>
                        </a:cubicBezTo>
                        <a:cubicBezTo>
                          <a:pt x="85520" y="457270"/>
                          <a:pt x="125684" y="467122"/>
                          <a:pt x="165844" y="476908"/>
                        </a:cubicBezTo>
                        <a:cubicBezTo>
                          <a:pt x="186816" y="482017"/>
                          <a:pt x="207788" y="487122"/>
                          <a:pt x="228764" y="492208"/>
                        </a:cubicBezTo>
                        <a:cubicBezTo>
                          <a:pt x="237621" y="494354"/>
                          <a:pt x="246534" y="496406"/>
                          <a:pt x="255470" y="498209"/>
                        </a:cubicBezTo>
                        <a:cubicBezTo>
                          <a:pt x="262439" y="499618"/>
                          <a:pt x="269642" y="501257"/>
                          <a:pt x="276794" y="501374"/>
                        </a:cubicBezTo>
                        <a:cubicBezTo>
                          <a:pt x="278409" y="503046"/>
                          <a:pt x="280372" y="504234"/>
                          <a:pt x="282650" y="504685"/>
                        </a:cubicBezTo>
                        <a:cubicBezTo>
                          <a:pt x="283613" y="505173"/>
                          <a:pt x="284744" y="505469"/>
                          <a:pt x="286045" y="505502"/>
                        </a:cubicBezTo>
                        <a:cubicBezTo>
                          <a:pt x="301767" y="505892"/>
                          <a:pt x="317207" y="503050"/>
                          <a:pt x="332727" y="500951"/>
                        </a:cubicBezTo>
                        <a:cubicBezTo>
                          <a:pt x="348097" y="498871"/>
                          <a:pt x="363594" y="497998"/>
                          <a:pt x="379039" y="496739"/>
                        </a:cubicBezTo>
                        <a:cubicBezTo>
                          <a:pt x="434634" y="492212"/>
                          <a:pt x="490130" y="487789"/>
                          <a:pt x="545819" y="484596"/>
                        </a:cubicBezTo>
                        <a:cubicBezTo>
                          <a:pt x="573595" y="483004"/>
                          <a:pt x="601297" y="480834"/>
                          <a:pt x="629007" y="478439"/>
                        </a:cubicBezTo>
                        <a:cubicBezTo>
                          <a:pt x="642292" y="477293"/>
                          <a:pt x="655582" y="476190"/>
                          <a:pt x="668885" y="475335"/>
                        </a:cubicBezTo>
                        <a:cubicBezTo>
                          <a:pt x="682935" y="474434"/>
                          <a:pt x="697098" y="474720"/>
                          <a:pt x="711073" y="472884"/>
                        </a:cubicBezTo>
                        <a:cubicBezTo>
                          <a:pt x="715239" y="472334"/>
                          <a:pt x="718817" y="469780"/>
                          <a:pt x="718817" y="465140"/>
                        </a:cubicBezTo>
                        <a:cubicBezTo>
                          <a:pt x="718817" y="463905"/>
                          <a:pt x="718432" y="462595"/>
                          <a:pt x="717774" y="461412"/>
                        </a:cubicBezTo>
                        <a:cubicBezTo>
                          <a:pt x="717779" y="461412"/>
                          <a:pt x="717789" y="461412"/>
                          <a:pt x="717793" y="461412"/>
                        </a:cubicBezTo>
                        <a:cubicBezTo>
                          <a:pt x="740554" y="458895"/>
                          <a:pt x="748129" y="430602"/>
                          <a:pt x="752398" y="412020"/>
                        </a:cubicBezTo>
                        <a:cubicBezTo>
                          <a:pt x="754943" y="400924"/>
                          <a:pt x="790444" y="252321"/>
                          <a:pt x="802663" y="213176"/>
                        </a:cubicBezTo>
                        <a:cubicBezTo>
                          <a:pt x="803147" y="212612"/>
                          <a:pt x="846532" y="35890"/>
                          <a:pt x="845992" y="25700"/>
                        </a:cubicBezTo>
                        <a:cubicBezTo>
                          <a:pt x="845710" y="20380"/>
                          <a:pt x="844475" y="15008"/>
                          <a:pt x="841625" y="10457"/>
                        </a:cubicBezTo>
                        <a:cubicBezTo>
                          <a:pt x="838676" y="5752"/>
                          <a:pt x="833994" y="3000"/>
                          <a:pt x="828735" y="1554"/>
                        </a:cubicBezTo>
                        <a:cubicBezTo>
                          <a:pt x="816375" y="-1846"/>
                          <a:pt x="802320" y="1037"/>
                          <a:pt x="790059" y="3512"/>
                        </a:cubicBezTo>
                        <a:cubicBezTo>
                          <a:pt x="774431" y="6668"/>
                          <a:pt x="476568" y="42375"/>
                          <a:pt x="456939" y="54918"/>
                        </a:cubicBezTo>
                        <a:cubicBezTo>
                          <a:pt x="446355" y="61680"/>
                          <a:pt x="440931" y="71894"/>
                          <a:pt x="436169" y="83174"/>
                        </a:cubicBezTo>
                        <a:cubicBezTo>
                          <a:pt x="433629" y="89189"/>
                          <a:pt x="365411" y="338270"/>
                          <a:pt x="353089" y="387165"/>
                        </a:cubicBezTo>
                        <a:cubicBezTo>
                          <a:pt x="352774" y="387282"/>
                          <a:pt x="352483" y="387423"/>
                          <a:pt x="352201" y="387582"/>
                        </a:cubicBezTo>
                        <a:cubicBezTo>
                          <a:pt x="330004" y="388202"/>
                          <a:pt x="307867" y="390048"/>
                          <a:pt x="285707" y="391527"/>
                        </a:cubicBezTo>
                        <a:cubicBezTo>
                          <a:pt x="237874" y="394720"/>
                          <a:pt x="189830" y="395021"/>
                          <a:pt x="141941" y="397373"/>
                        </a:cubicBezTo>
                        <a:cubicBezTo>
                          <a:pt x="118255" y="398538"/>
                          <a:pt x="94404" y="398918"/>
                          <a:pt x="70812" y="401365"/>
                        </a:cubicBezTo>
                        <a:cubicBezTo>
                          <a:pt x="59316" y="402558"/>
                          <a:pt x="47896" y="404220"/>
                          <a:pt x="36433" y="405648"/>
                        </a:cubicBezTo>
                        <a:cubicBezTo>
                          <a:pt x="27145" y="406803"/>
                          <a:pt x="17781" y="407517"/>
                          <a:pt x="8666" y="409592"/>
                        </a:cubicBezTo>
                        <a:cubicBezTo>
                          <a:pt x="8619" y="409588"/>
                          <a:pt x="8572" y="409578"/>
                          <a:pt x="8525" y="409573"/>
                        </a:cubicBezTo>
                        <a:cubicBezTo>
                          <a:pt x="7779" y="409489"/>
                          <a:pt x="7224" y="409681"/>
                          <a:pt x="6839" y="410029"/>
                        </a:cubicBezTo>
                        <a:cubicBezTo>
                          <a:pt x="5379" y="410390"/>
                          <a:pt x="3928" y="410794"/>
                          <a:pt x="2486" y="411240"/>
                        </a:cubicBezTo>
                        <a:cubicBezTo>
                          <a:pt x="1303" y="411607"/>
                          <a:pt x="1092" y="412893"/>
                          <a:pt x="1712" y="413706"/>
                        </a:cubicBezTo>
                        <a:cubicBezTo>
                          <a:pt x="242" y="415899"/>
                          <a:pt x="-176" y="419191"/>
                          <a:pt x="63" y="421609"/>
                        </a:cubicBezTo>
                        <a:close/>
                        <a:moveTo>
                          <a:pt x="294836" y="405201"/>
                        </a:moveTo>
                        <a:cubicBezTo>
                          <a:pt x="314634" y="403844"/>
                          <a:pt x="334441" y="402379"/>
                          <a:pt x="354282" y="401844"/>
                        </a:cubicBezTo>
                        <a:cubicBezTo>
                          <a:pt x="354901" y="402041"/>
                          <a:pt x="355568" y="402182"/>
                          <a:pt x="356296" y="402229"/>
                        </a:cubicBezTo>
                        <a:cubicBezTo>
                          <a:pt x="374718" y="403502"/>
                          <a:pt x="393103" y="405835"/>
                          <a:pt x="411450" y="407845"/>
                        </a:cubicBezTo>
                        <a:cubicBezTo>
                          <a:pt x="471839" y="414467"/>
                          <a:pt x="532187" y="421473"/>
                          <a:pt x="592529" y="428493"/>
                        </a:cubicBezTo>
                        <a:cubicBezTo>
                          <a:pt x="611168" y="430663"/>
                          <a:pt x="629806" y="432828"/>
                          <a:pt x="648444" y="435007"/>
                        </a:cubicBezTo>
                        <a:cubicBezTo>
                          <a:pt x="645082" y="435246"/>
                          <a:pt x="641715" y="435481"/>
                          <a:pt x="638352" y="435711"/>
                        </a:cubicBezTo>
                        <a:cubicBezTo>
                          <a:pt x="602396" y="438204"/>
                          <a:pt x="566368" y="439468"/>
                          <a:pt x="530454" y="442576"/>
                        </a:cubicBezTo>
                        <a:cubicBezTo>
                          <a:pt x="498104" y="445380"/>
                          <a:pt x="465768" y="448418"/>
                          <a:pt x="433446" y="451527"/>
                        </a:cubicBezTo>
                        <a:cubicBezTo>
                          <a:pt x="401269" y="454621"/>
                          <a:pt x="369097" y="458500"/>
                          <a:pt x="336860" y="460778"/>
                        </a:cubicBezTo>
                        <a:cubicBezTo>
                          <a:pt x="321762" y="461844"/>
                          <a:pt x="306571" y="463238"/>
                          <a:pt x="291779" y="466558"/>
                        </a:cubicBezTo>
                        <a:cubicBezTo>
                          <a:pt x="287459" y="467531"/>
                          <a:pt x="280063" y="470372"/>
                          <a:pt x="278503" y="470071"/>
                        </a:cubicBezTo>
                        <a:cubicBezTo>
                          <a:pt x="277682" y="469911"/>
                          <a:pt x="276865" y="469691"/>
                          <a:pt x="276047" y="469498"/>
                        </a:cubicBezTo>
                        <a:cubicBezTo>
                          <a:pt x="272826" y="468747"/>
                          <a:pt x="269600" y="467995"/>
                          <a:pt x="266379" y="467244"/>
                        </a:cubicBezTo>
                        <a:cubicBezTo>
                          <a:pt x="248623" y="463102"/>
                          <a:pt x="230877" y="458942"/>
                          <a:pt x="213127" y="454776"/>
                        </a:cubicBezTo>
                        <a:cubicBezTo>
                          <a:pt x="172559" y="445253"/>
                          <a:pt x="131934" y="435974"/>
                          <a:pt x="91319" y="426634"/>
                        </a:cubicBezTo>
                        <a:cubicBezTo>
                          <a:pt x="76522" y="423229"/>
                          <a:pt x="61631" y="419425"/>
                          <a:pt x="46661" y="416152"/>
                        </a:cubicBezTo>
                        <a:cubicBezTo>
                          <a:pt x="57621" y="415251"/>
                          <a:pt x="68549" y="414035"/>
                          <a:pt x="79523" y="413297"/>
                        </a:cubicBezTo>
                        <a:cubicBezTo>
                          <a:pt x="103284" y="411701"/>
                          <a:pt x="127229" y="411644"/>
                          <a:pt x="151037" y="410874"/>
                        </a:cubicBezTo>
                        <a:cubicBezTo>
                          <a:pt x="174968" y="410095"/>
                          <a:pt x="198889" y="409015"/>
                          <a:pt x="222814" y="408244"/>
                        </a:cubicBezTo>
                        <a:cubicBezTo>
                          <a:pt x="246858" y="407479"/>
                          <a:pt x="270840" y="406850"/>
                          <a:pt x="294836" y="405201"/>
                        </a:cubicBezTo>
                        <a:close/>
                        <a:moveTo>
                          <a:pt x="723311" y="375453"/>
                        </a:moveTo>
                        <a:cubicBezTo>
                          <a:pt x="720306" y="379186"/>
                          <a:pt x="717394" y="381398"/>
                          <a:pt x="713492" y="382924"/>
                        </a:cubicBezTo>
                        <a:cubicBezTo>
                          <a:pt x="709444" y="384507"/>
                          <a:pt x="705156" y="385958"/>
                          <a:pt x="700874" y="386986"/>
                        </a:cubicBezTo>
                        <a:cubicBezTo>
                          <a:pt x="700362" y="386944"/>
                          <a:pt x="397151" y="362830"/>
                          <a:pt x="393666" y="361877"/>
                        </a:cubicBezTo>
                        <a:cubicBezTo>
                          <a:pt x="398104" y="338843"/>
                          <a:pt x="406848" y="315923"/>
                          <a:pt x="413488" y="293467"/>
                        </a:cubicBezTo>
                        <a:cubicBezTo>
                          <a:pt x="425392" y="253223"/>
                          <a:pt x="437282" y="184986"/>
                          <a:pt x="449468" y="144826"/>
                        </a:cubicBezTo>
                        <a:cubicBezTo>
                          <a:pt x="453755" y="130692"/>
                          <a:pt x="457996" y="116529"/>
                          <a:pt x="462180" y="102361"/>
                        </a:cubicBezTo>
                        <a:cubicBezTo>
                          <a:pt x="465035" y="92692"/>
                          <a:pt x="466373" y="80234"/>
                          <a:pt x="476531" y="75393"/>
                        </a:cubicBezTo>
                        <a:cubicBezTo>
                          <a:pt x="496075" y="66076"/>
                          <a:pt x="767537" y="37919"/>
                          <a:pt x="778690" y="37233"/>
                        </a:cubicBezTo>
                        <a:cubicBezTo>
                          <a:pt x="787767" y="36679"/>
                          <a:pt x="796849" y="38384"/>
                          <a:pt x="800024" y="46475"/>
                        </a:cubicBezTo>
                        <a:cubicBezTo>
                          <a:pt x="805959" y="61605"/>
                          <a:pt x="797183" y="79060"/>
                          <a:pt x="793572" y="93735"/>
                        </a:cubicBezTo>
                        <a:cubicBezTo>
                          <a:pt x="788481" y="114425"/>
                          <a:pt x="783532" y="135153"/>
                          <a:pt x="779075" y="155989"/>
                        </a:cubicBezTo>
                        <a:cubicBezTo>
                          <a:pt x="766589" y="214350"/>
                          <a:pt x="752073" y="272607"/>
                          <a:pt x="736943" y="330344"/>
                        </a:cubicBezTo>
                        <a:cubicBezTo>
                          <a:pt x="733661" y="342882"/>
                          <a:pt x="731749" y="364953"/>
                          <a:pt x="723311" y="375453"/>
                        </a:cubicBezTo>
                        <a:close/>
                        <a:moveTo>
                          <a:pt x="618071" y="463910"/>
                        </a:moveTo>
                        <a:cubicBezTo>
                          <a:pt x="608575" y="464736"/>
                          <a:pt x="599076" y="465474"/>
                          <a:pt x="589571" y="466159"/>
                        </a:cubicBezTo>
                        <a:cubicBezTo>
                          <a:pt x="591200" y="465145"/>
                          <a:pt x="592506" y="463455"/>
                          <a:pt x="592933" y="461665"/>
                        </a:cubicBezTo>
                        <a:cubicBezTo>
                          <a:pt x="593253" y="460332"/>
                          <a:pt x="593394" y="458942"/>
                          <a:pt x="592933" y="457613"/>
                        </a:cubicBezTo>
                        <a:cubicBezTo>
                          <a:pt x="592356" y="455936"/>
                          <a:pt x="591431" y="454635"/>
                          <a:pt x="590214" y="453706"/>
                        </a:cubicBezTo>
                        <a:cubicBezTo>
                          <a:pt x="597394" y="453288"/>
                          <a:pt x="604574" y="452851"/>
                          <a:pt x="611755" y="452391"/>
                        </a:cubicBezTo>
                        <a:cubicBezTo>
                          <a:pt x="606495" y="453903"/>
                          <a:pt x="607124" y="463037"/>
                          <a:pt x="613577" y="463276"/>
                        </a:cubicBezTo>
                        <a:cubicBezTo>
                          <a:pt x="616943" y="463398"/>
                          <a:pt x="620381" y="462966"/>
                          <a:pt x="623734" y="462745"/>
                        </a:cubicBezTo>
                        <a:cubicBezTo>
                          <a:pt x="627312" y="462506"/>
                          <a:pt x="631280" y="462792"/>
                          <a:pt x="634779" y="462008"/>
                        </a:cubicBezTo>
                        <a:cubicBezTo>
                          <a:pt x="639958" y="460848"/>
                          <a:pt x="640752" y="453175"/>
                          <a:pt x="636652" y="450621"/>
                        </a:cubicBezTo>
                        <a:cubicBezTo>
                          <a:pt x="641837" y="450207"/>
                          <a:pt x="647021" y="449771"/>
                          <a:pt x="652205" y="449282"/>
                        </a:cubicBezTo>
                        <a:cubicBezTo>
                          <a:pt x="670458" y="447559"/>
                          <a:pt x="688481" y="444812"/>
                          <a:pt x="706528" y="441863"/>
                        </a:cubicBezTo>
                        <a:cubicBezTo>
                          <a:pt x="708702" y="442121"/>
                          <a:pt x="710876" y="442374"/>
                          <a:pt x="713050" y="442633"/>
                        </a:cubicBezTo>
                        <a:lnTo>
                          <a:pt x="715769" y="453631"/>
                        </a:lnTo>
                        <a:lnTo>
                          <a:pt x="713623" y="457674"/>
                        </a:lnTo>
                        <a:cubicBezTo>
                          <a:pt x="713614" y="457678"/>
                          <a:pt x="713605" y="457688"/>
                          <a:pt x="713595" y="457693"/>
                        </a:cubicBezTo>
                        <a:cubicBezTo>
                          <a:pt x="712797" y="457411"/>
                          <a:pt x="711947" y="457293"/>
                          <a:pt x="711073" y="457406"/>
                        </a:cubicBezTo>
                        <a:cubicBezTo>
                          <a:pt x="695464" y="459458"/>
                          <a:pt x="679583" y="459115"/>
                          <a:pt x="663889" y="460191"/>
                        </a:cubicBezTo>
                        <a:cubicBezTo>
                          <a:pt x="648599" y="461233"/>
                          <a:pt x="633337" y="462581"/>
                          <a:pt x="618071" y="463910"/>
                        </a:cubicBezTo>
                        <a:close/>
                        <a:moveTo>
                          <a:pt x="327660" y="486150"/>
                        </a:moveTo>
                        <a:cubicBezTo>
                          <a:pt x="313817" y="488080"/>
                          <a:pt x="300072" y="490367"/>
                          <a:pt x="286040" y="490019"/>
                        </a:cubicBezTo>
                        <a:cubicBezTo>
                          <a:pt x="285853" y="490015"/>
                          <a:pt x="285674" y="490024"/>
                          <a:pt x="285496" y="490033"/>
                        </a:cubicBezTo>
                        <a:cubicBezTo>
                          <a:pt x="284129" y="488132"/>
                          <a:pt x="283472" y="485845"/>
                          <a:pt x="282950" y="483497"/>
                        </a:cubicBezTo>
                        <a:cubicBezTo>
                          <a:pt x="285923" y="482708"/>
                          <a:pt x="288849" y="481769"/>
                          <a:pt x="291845" y="481050"/>
                        </a:cubicBezTo>
                        <a:cubicBezTo>
                          <a:pt x="299217" y="479275"/>
                          <a:pt x="306712" y="478035"/>
                          <a:pt x="314244" y="477181"/>
                        </a:cubicBezTo>
                        <a:cubicBezTo>
                          <a:pt x="329647" y="475434"/>
                          <a:pt x="345167" y="474744"/>
                          <a:pt x="360602" y="473260"/>
                        </a:cubicBezTo>
                        <a:cubicBezTo>
                          <a:pt x="422222" y="467329"/>
                          <a:pt x="483899" y="460722"/>
                          <a:pt x="545673" y="456453"/>
                        </a:cubicBezTo>
                        <a:cubicBezTo>
                          <a:pt x="541311" y="457988"/>
                          <a:pt x="540456" y="465117"/>
                          <a:pt x="545983" y="466972"/>
                        </a:cubicBezTo>
                        <a:cubicBezTo>
                          <a:pt x="548383" y="467775"/>
                          <a:pt x="550971" y="468258"/>
                          <a:pt x="553624" y="468535"/>
                        </a:cubicBezTo>
                        <a:cubicBezTo>
                          <a:pt x="519813" y="470611"/>
                          <a:pt x="485988" y="472396"/>
                          <a:pt x="452215" y="475072"/>
                        </a:cubicBezTo>
                        <a:cubicBezTo>
                          <a:pt x="424115" y="477298"/>
                          <a:pt x="396047" y="479984"/>
                          <a:pt x="367937" y="482121"/>
                        </a:cubicBezTo>
                        <a:cubicBezTo>
                          <a:pt x="354469" y="483140"/>
                          <a:pt x="341039" y="484286"/>
                          <a:pt x="327660" y="486150"/>
                        </a:cubicBezTo>
                        <a:close/>
                        <a:moveTo>
                          <a:pt x="17269" y="428822"/>
                        </a:moveTo>
                        <a:cubicBezTo>
                          <a:pt x="17264" y="428794"/>
                          <a:pt x="17264" y="428770"/>
                          <a:pt x="17260" y="428742"/>
                        </a:cubicBezTo>
                        <a:cubicBezTo>
                          <a:pt x="16668" y="425201"/>
                          <a:pt x="13184" y="422985"/>
                          <a:pt x="12033" y="419618"/>
                        </a:cubicBezTo>
                        <a:cubicBezTo>
                          <a:pt x="11681" y="418590"/>
                          <a:pt x="11535" y="417542"/>
                          <a:pt x="11348" y="416505"/>
                        </a:cubicBezTo>
                        <a:cubicBezTo>
                          <a:pt x="12305" y="416664"/>
                          <a:pt x="13263" y="416800"/>
                          <a:pt x="14226" y="416913"/>
                        </a:cubicBezTo>
                        <a:cubicBezTo>
                          <a:pt x="24120" y="420538"/>
                          <a:pt x="34329" y="423215"/>
                          <a:pt x="44529" y="425957"/>
                        </a:cubicBezTo>
                        <a:cubicBezTo>
                          <a:pt x="64336" y="431283"/>
                          <a:pt x="84191" y="436396"/>
                          <a:pt x="104073" y="441440"/>
                        </a:cubicBezTo>
                        <a:cubicBezTo>
                          <a:pt x="144322" y="451649"/>
                          <a:pt x="184613" y="461670"/>
                          <a:pt x="224965" y="471489"/>
                        </a:cubicBezTo>
                        <a:cubicBezTo>
                          <a:pt x="240654" y="475307"/>
                          <a:pt x="256343" y="479115"/>
                          <a:pt x="272037" y="482910"/>
                        </a:cubicBezTo>
                        <a:cubicBezTo>
                          <a:pt x="271713" y="484469"/>
                          <a:pt x="271582" y="486112"/>
                          <a:pt x="271624" y="487775"/>
                        </a:cubicBezTo>
                        <a:cubicBezTo>
                          <a:pt x="266444" y="486000"/>
                          <a:pt x="261063" y="484666"/>
                          <a:pt x="255860" y="483337"/>
                        </a:cubicBezTo>
                        <a:cubicBezTo>
                          <a:pt x="245491" y="480689"/>
                          <a:pt x="235122" y="478087"/>
                          <a:pt x="224702" y="475640"/>
                        </a:cubicBezTo>
                        <a:cubicBezTo>
                          <a:pt x="182157" y="465633"/>
                          <a:pt x="139626" y="455570"/>
                          <a:pt x="97034" y="445756"/>
                        </a:cubicBezTo>
                        <a:cubicBezTo>
                          <a:pt x="78809" y="441557"/>
                          <a:pt x="60556" y="437570"/>
                          <a:pt x="42270" y="433649"/>
                        </a:cubicBezTo>
                        <a:cubicBezTo>
                          <a:pt x="35710" y="432245"/>
                          <a:pt x="29131" y="430977"/>
                          <a:pt x="22538" y="429733"/>
                        </a:cubicBezTo>
                        <a:cubicBezTo>
                          <a:pt x="20786" y="429395"/>
                          <a:pt x="19025" y="429071"/>
                          <a:pt x="17269" y="428822"/>
                        </a:cubicBezTo>
                        <a:close/>
                      </a:path>
                    </a:pathLst>
                  </a:custGeom>
                  <a:solidFill>
                    <a:srgbClr val="000000"/>
                  </a:solidFill>
                  <a:ln w="4696" cap="flat">
                    <a:noFill/>
                    <a:prstDash val="solid"/>
                    <a:miter/>
                  </a:ln>
                </p:spPr>
                <p:txBody>
                  <a:bodyPr rtlCol="0" anchor="ctr"/>
                  <a:lstStyle/>
                  <a:p>
                    <a:endParaRPr lang="de-AT"/>
                  </a:p>
                </p:txBody>
              </p:sp>
            </p:grpSp>
          </p:grpSp>
          <p:grpSp>
            <p:nvGrpSpPr>
              <p:cNvPr id="50" name="Inhaltsplatzhalter 5" descr="Raum mit Laptops und Stühlen">
                <a:extLst>
                  <a:ext uri="{FF2B5EF4-FFF2-40B4-BE49-F238E27FC236}">
                    <a16:creationId xmlns:a16="http://schemas.microsoft.com/office/drawing/2014/main" id="{1D9B9B8C-77E7-BA15-C1DC-143130641DC8}"/>
                  </a:ext>
                </a:extLst>
              </p:cNvPr>
              <p:cNvGrpSpPr/>
              <p:nvPr/>
            </p:nvGrpSpPr>
            <p:grpSpPr>
              <a:xfrm>
                <a:off x="490108" y="4709652"/>
                <a:ext cx="935976" cy="1427431"/>
                <a:chOff x="490108" y="4709652"/>
                <a:chExt cx="935976" cy="1427431"/>
              </a:xfrm>
            </p:grpSpPr>
            <p:sp>
              <p:nvSpPr>
                <p:cNvPr id="51" name="Freihandform: Form 50">
                  <a:extLst>
                    <a:ext uri="{FF2B5EF4-FFF2-40B4-BE49-F238E27FC236}">
                      <a16:creationId xmlns:a16="http://schemas.microsoft.com/office/drawing/2014/main" id="{F848E16B-70C4-3BC0-C8B8-723CA4D6580C}"/>
                    </a:ext>
                  </a:extLst>
                </p:cNvPr>
                <p:cNvSpPr/>
                <p:nvPr/>
              </p:nvSpPr>
              <p:spPr>
                <a:xfrm>
                  <a:off x="498541" y="4718261"/>
                  <a:ext cx="849820" cy="775858"/>
                </a:xfrm>
                <a:custGeom>
                  <a:avLst/>
                  <a:gdLst>
                    <a:gd name="connsiteX0" fmla="*/ 824074 w 849820"/>
                    <a:gd name="connsiteY0" fmla="*/ 579017 h 775858"/>
                    <a:gd name="connsiteX1" fmla="*/ 755189 w 849820"/>
                    <a:gd name="connsiteY1" fmla="*/ 550066 h 775858"/>
                    <a:gd name="connsiteX2" fmla="*/ 553034 w 849820"/>
                    <a:gd name="connsiteY2" fmla="*/ 518618 h 775858"/>
                    <a:gd name="connsiteX3" fmla="*/ 545047 w 849820"/>
                    <a:gd name="connsiteY3" fmla="*/ 508136 h 775858"/>
                    <a:gd name="connsiteX4" fmla="*/ 469175 w 849820"/>
                    <a:gd name="connsiteY4" fmla="*/ 272537 h 775858"/>
                    <a:gd name="connsiteX5" fmla="*/ 454199 w 849820"/>
                    <a:gd name="connsiteY5" fmla="*/ 78370 h 775858"/>
                    <a:gd name="connsiteX6" fmla="*/ 382323 w 849820"/>
                    <a:gd name="connsiteY6" fmla="*/ 1493 h 775858"/>
                    <a:gd name="connsiteX7" fmla="*/ 232077 w 849820"/>
                    <a:gd name="connsiteY7" fmla="*/ 2996 h 775858"/>
                    <a:gd name="connsiteX8" fmla="*/ 13947 w 849820"/>
                    <a:gd name="connsiteY8" fmla="*/ 49415 h 775858"/>
                    <a:gd name="connsiteX9" fmla="*/ 38164 w 849820"/>
                    <a:gd name="connsiteY9" fmla="*/ 191175 h 775858"/>
                    <a:gd name="connsiteX10" fmla="*/ 68856 w 849820"/>
                    <a:gd name="connsiteY10" fmla="*/ 478688 h 775858"/>
                    <a:gd name="connsiteX11" fmla="*/ 74346 w 849820"/>
                    <a:gd name="connsiteY11" fmla="*/ 669864 h 775858"/>
                    <a:gd name="connsiteX12" fmla="*/ 100582 w 849820"/>
                    <a:gd name="connsiteY12" fmla="*/ 678993 h 775858"/>
                    <a:gd name="connsiteX13" fmla="*/ 110688 w 849820"/>
                    <a:gd name="connsiteY13" fmla="*/ 680627 h 775858"/>
                    <a:gd name="connsiteX14" fmla="*/ 198135 w 849820"/>
                    <a:gd name="connsiteY14" fmla="*/ 752221 h 775858"/>
                    <a:gd name="connsiteX15" fmla="*/ 657354 w 849820"/>
                    <a:gd name="connsiteY15" fmla="*/ 763200 h 775858"/>
                    <a:gd name="connsiteX16" fmla="*/ 833057 w 849820"/>
                    <a:gd name="connsiteY16" fmla="*/ 714781 h 775858"/>
                    <a:gd name="connsiteX17" fmla="*/ 849530 w 849820"/>
                    <a:gd name="connsiteY17" fmla="*/ 630925 h 775858"/>
                    <a:gd name="connsiteX18" fmla="*/ 824074 w 849820"/>
                    <a:gd name="connsiteY18" fmla="*/ 579017 h 77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9820" h="775858">
                      <a:moveTo>
                        <a:pt x="824074" y="579017"/>
                      </a:moveTo>
                      <a:cubicBezTo>
                        <a:pt x="808526" y="558101"/>
                        <a:pt x="779153" y="555406"/>
                        <a:pt x="755189" y="550066"/>
                      </a:cubicBezTo>
                      <a:cubicBezTo>
                        <a:pt x="686864" y="534161"/>
                        <a:pt x="623323" y="520275"/>
                        <a:pt x="553034" y="518618"/>
                      </a:cubicBezTo>
                      <a:cubicBezTo>
                        <a:pt x="549916" y="517148"/>
                        <a:pt x="546991" y="510339"/>
                        <a:pt x="545047" y="508136"/>
                      </a:cubicBezTo>
                      <a:cubicBezTo>
                        <a:pt x="489311" y="443704"/>
                        <a:pt x="474246" y="355289"/>
                        <a:pt x="469175" y="272537"/>
                      </a:cubicBezTo>
                      <a:cubicBezTo>
                        <a:pt x="466869" y="207461"/>
                        <a:pt x="468822" y="142225"/>
                        <a:pt x="454199" y="78370"/>
                      </a:cubicBezTo>
                      <a:cubicBezTo>
                        <a:pt x="447353" y="36144"/>
                        <a:pt x="431307" y="4372"/>
                        <a:pt x="382323" y="1493"/>
                      </a:cubicBezTo>
                      <a:cubicBezTo>
                        <a:pt x="331410" y="-1498"/>
                        <a:pt x="282141" y="530"/>
                        <a:pt x="232077" y="2996"/>
                      </a:cubicBezTo>
                      <a:cubicBezTo>
                        <a:pt x="157647" y="11242"/>
                        <a:pt x="82794" y="19957"/>
                        <a:pt x="13947" y="49415"/>
                      </a:cubicBezTo>
                      <a:cubicBezTo>
                        <a:pt x="-22968" y="93378"/>
                        <a:pt x="23418" y="147400"/>
                        <a:pt x="38164" y="191175"/>
                      </a:cubicBezTo>
                      <a:cubicBezTo>
                        <a:pt x="70955" y="283948"/>
                        <a:pt x="71542" y="381051"/>
                        <a:pt x="68856" y="478688"/>
                      </a:cubicBezTo>
                      <a:cubicBezTo>
                        <a:pt x="67053" y="544149"/>
                        <a:pt x="64569" y="605807"/>
                        <a:pt x="74346" y="669864"/>
                      </a:cubicBezTo>
                      <a:cubicBezTo>
                        <a:pt x="75153" y="692804"/>
                        <a:pt x="88490" y="691545"/>
                        <a:pt x="100582" y="678993"/>
                      </a:cubicBezTo>
                      <a:cubicBezTo>
                        <a:pt x="103620" y="675837"/>
                        <a:pt x="108884" y="676636"/>
                        <a:pt x="110688" y="680627"/>
                      </a:cubicBezTo>
                      <a:cubicBezTo>
                        <a:pt x="127367" y="717598"/>
                        <a:pt x="157403" y="747347"/>
                        <a:pt x="198135" y="752221"/>
                      </a:cubicBezTo>
                      <a:cubicBezTo>
                        <a:pt x="349992" y="779542"/>
                        <a:pt x="504375" y="783149"/>
                        <a:pt x="657354" y="763200"/>
                      </a:cubicBezTo>
                      <a:cubicBezTo>
                        <a:pt x="705121" y="752752"/>
                        <a:pt x="805910" y="755837"/>
                        <a:pt x="833057" y="714781"/>
                      </a:cubicBezTo>
                      <a:cubicBezTo>
                        <a:pt x="847971" y="689681"/>
                        <a:pt x="848493" y="659416"/>
                        <a:pt x="849530" y="630925"/>
                      </a:cubicBezTo>
                      <a:cubicBezTo>
                        <a:pt x="851892" y="609254"/>
                        <a:pt x="839528" y="592719"/>
                        <a:pt x="824074" y="579017"/>
                      </a:cubicBezTo>
                      <a:close/>
                    </a:path>
                  </a:pathLst>
                </a:custGeom>
                <a:solidFill>
                  <a:srgbClr val="FFFFFF"/>
                </a:solidFill>
                <a:ln w="4696" cap="flat">
                  <a:noFill/>
                  <a:prstDash val="solid"/>
                  <a:miter/>
                </a:ln>
              </p:spPr>
              <p:txBody>
                <a:bodyPr rtlCol="0" anchor="ctr"/>
                <a:lstStyle/>
                <a:p>
                  <a:endParaRPr lang="de-AT"/>
                </a:p>
              </p:txBody>
            </p:sp>
            <p:sp>
              <p:nvSpPr>
                <p:cNvPr id="52" name="Freihandform: Form 51">
                  <a:extLst>
                    <a:ext uri="{FF2B5EF4-FFF2-40B4-BE49-F238E27FC236}">
                      <a16:creationId xmlns:a16="http://schemas.microsoft.com/office/drawing/2014/main" id="{13AE06DA-B3A5-7024-30D8-E520AE16F245}"/>
                    </a:ext>
                  </a:extLst>
                </p:cNvPr>
                <p:cNvSpPr/>
                <p:nvPr/>
              </p:nvSpPr>
              <p:spPr>
                <a:xfrm>
                  <a:off x="628052" y="5768650"/>
                  <a:ext cx="783200" cy="296733"/>
                </a:xfrm>
                <a:custGeom>
                  <a:avLst/>
                  <a:gdLst>
                    <a:gd name="connsiteX0" fmla="*/ 778239 w 783200"/>
                    <a:gd name="connsiteY0" fmla="*/ 138971 h 296733"/>
                    <a:gd name="connsiteX1" fmla="*/ 760005 w 783200"/>
                    <a:gd name="connsiteY1" fmla="*/ 113383 h 296733"/>
                    <a:gd name="connsiteX2" fmla="*/ 759765 w 783200"/>
                    <a:gd name="connsiteY2" fmla="*/ 113298 h 296733"/>
                    <a:gd name="connsiteX3" fmla="*/ 568852 w 783200"/>
                    <a:gd name="connsiteY3" fmla="*/ 65888 h 296733"/>
                    <a:gd name="connsiteX4" fmla="*/ 566504 w 783200"/>
                    <a:gd name="connsiteY4" fmla="*/ 61483 h 296733"/>
                    <a:gd name="connsiteX5" fmla="*/ 564725 w 783200"/>
                    <a:gd name="connsiteY5" fmla="*/ 31026 h 296733"/>
                    <a:gd name="connsiteX6" fmla="*/ 532853 w 783200"/>
                    <a:gd name="connsiteY6" fmla="*/ 549 h 296733"/>
                    <a:gd name="connsiteX7" fmla="*/ 484960 w 783200"/>
                    <a:gd name="connsiteY7" fmla="*/ 8847 h 296733"/>
                    <a:gd name="connsiteX8" fmla="*/ 450290 w 783200"/>
                    <a:gd name="connsiteY8" fmla="*/ 15224 h 296733"/>
                    <a:gd name="connsiteX9" fmla="*/ 447702 w 783200"/>
                    <a:gd name="connsiteY9" fmla="*/ 22056 h 296733"/>
                    <a:gd name="connsiteX10" fmla="*/ 451520 w 783200"/>
                    <a:gd name="connsiteY10" fmla="*/ 27532 h 296733"/>
                    <a:gd name="connsiteX11" fmla="*/ 451924 w 783200"/>
                    <a:gd name="connsiteY11" fmla="*/ 29157 h 296733"/>
                    <a:gd name="connsiteX12" fmla="*/ 451031 w 783200"/>
                    <a:gd name="connsiteY12" fmla="*/ 42240 h 296733"/>
                    <a:gd name="connsiteX13" fmla="*/ 450444 w 783200"/>
                    <a:gd name="connsiteY13" fmla="*/ 43902 h 296733"/>
                    <a:gd name="connsiteX14" fmla="*/ 401396 w 783200"/>
                    <a:gd name="connsiteY14" fmla="*/ 69129 h 296733"/>
                    <a:gd name="connsiteX15" fmla="*/ 400973 w 783200"/>
                    <a:gd name="connsiteY15" fmla="*/ 69185 h 296733"/>
                    <a:gd name="connsiteX16" fmla="*/ 300358 w 783200"/>
                    <a:gd name="connsiteY16" fmla="*/ 48687 h 296733"/>
                    <a:gd name="connsiteX17" fmla="*/ 299593 w 783200"/>
                    <a:gd name="connsiteY17" fmla="*/ 47044 h 296733"/>
                    <a:gd name="connsiteX18" fmla="*/ 298447 w 783200"/>
                    <a:gd name="connsiteY18" fmla="*/ 39403 h 296733"/>
                    <a:gd name="connsiteX19" fmla="*/ 296132 w 783200"/>
                    <a:gd name="connsiteY19" fmla="*/ 28138 h 296733"/>
                    <a:gd name="connsiteX20" fmla="*/ 292469 w 783200"/>
                    <a:gd name="connsiteY20" fmla="*/ 25888 h 296733"/>
                    <a:gd name="connsiteX21" fmla="*/ 158823 w 783200"/>
                    <a:gd name="connsiteY21" fmla="*/ 22958 h 296733"/>
                    <a:gd name="connsiteX22" fmla="*/ 107233 w 783200"/>
                    <a:gd name="connsiteY22" fmla="*/ 30687 h 296733"/>
                    <a:gd name="connsiteX23" fmla="*/ 96869 w 783200"/>
                    <a:gd name="connsiteY23" fmla="*/ 58581 h 296733"/>
                    <a:gd name="connsiteX24" fmla="*/ 94531 w 783200"/>
                    <a:gd name="connsiteY24" fmla="*/ 67330 h 296733"/>
                    <a:gd name="connsiteX25" fmla="*/ 94991 w 783200"/>
                    <a:gd name="connsiteY25" fmla="*/ 70983 h 296733"/>
                    <a:gd name="connsiteX26" fmla="*/ 98147 w 783200"/>
                    <a:gd name="connsiteY26" fmla="*/ 72876 h 296733"/>
                    <a:gd name="connsiteX27" fmla="*/ 185251 w 783200"/>
                    <a:gd name="connsiteY27" fmla="*/ 78393 h 296733"/>
                    <a:gd name="connsiteX28" fmla="*/ 186219 w 783200"/>
                    <a:gd name="connsiteY28" fmla="*/ 84818 h 296733"/>
                    <a:gd name="connsiteX29" fmla="*/ 21209 w 783200"/>
                    <a:gd name="connsiteY29" fmla="*/ 150067 h 296733"/>
                    <a:gd name="connsiteX30" fmla="*/ 4735 w 783200"/>
                    <a:gd name="connsiteY30" fmla="*/ 172528 h 296733"/>
                    <a:gd name="connsiteX31" fmla="*/ 3735 w 783200"/>
                    <a:gd name="connsiteY31" fmla="*/ 228931 h 296733"/>
                    <a:gd name="connsiteX32" fmla="*/ 69624 w 783200"/>
                    <a:gd name="connsiteY32" fmla="*/ 208466 h 296733"/>
                    <a:gd name="connsiteX33" fmla="*/ 164463 w 783200"/>
                    <a:gd name="connsiteY33" fmla="*/ 171030 h 296733"/>
                    <a:gd name="connsiteX34" fmla="*/ 268764 w 783200"/>
                    <a:gd name="connsiteY34" fmla="*/ 143484 h 296733"/>
                    <a:gd name="connsiteX35" fmla="*/ 268933 w 783200"/>
                    <a:gd name="connsiteY35" fmla="*/ 143437 h 296733"/>
                    <a:gd name="connsiteX36" fmla="*/ 341476 w 783200"/>
                    <a:gd name="connsiteY36" fmla="*/ 117116 h 296733"/>
                    <a:gd name="connsiteX37" fmla="*/ 341607 w 783200"/>
                    <a:gd name="connsiteY37" fmla="*/ 116966 h 296733"/>
                    <a:gd name="connsiteX38" fmla="*/ 348200 w 783200"/>
                    <a:gd name="connsiteY38" fmla="*/ 115562 h 296733"/>
                    <a:gd name="connsiteX39" fmla="*/ 358005 w 783200"/>
                    <a:gd name="connsiteY39" fmla="*/ 125578 h 296733"/>
                    <a:gd name="connsiteX40" fmla="*/ 372422 w 783200"/>
                    <a:gd name="connsiteY40" fmla="*/ 147438 h 296733"/>
                    <a:gd name="connsiteX41" fmla="*/ 387092 w 783200"/>
                    <a:gd name="connsiteY41" fmla="*/ 206785 h 296733"/>
                    <a:gd name="connsiteX42" fmla="*/ 403607 w 783200"/>
                    <a:gd name="connsiteY42" fmla="*/ 268485 h 296733"/>
                    <a:gd name="connsiteX43" fmla="*/ 412337 w 783200"/>
                    <a:gd name="connsiteY43" fmla="*/ 289128 h 296733"/>
                    <a:gd name="connsiteX44" fmla="*/ 418301 w 783200"/>
                    <a:gd name="connsiteY44" fmla="*/ 295552 h 296733"/>
                    <a:gd name="connsiteX45" fmla="*/ 419672 w 783200"/>
                    <a:gd name="connsiteY45" fmla="*/ 296064 h 296733"/>
                    <a:gd name="connsiteX46" fmla="*/ 440010 w 783200"/>
                    <a:gd name="connsiteY46" fmla="*/ 296707 h 296733"/>
                    <a:gd name="connsiteX47" fmla="*/ 440301 w 783200"/>
                    <a:gd name="connsiteY47" fmla="*/ 296702 h 296733"/>
                    <a:gd name="connsiteX48" fmla="*/ 451440 w 783200"/>
                    <a:gd name="connsiteY48" fmla="*/ 292903 h 296733"/>
                    <a:gd name="connsiteX49" fmla="*/ 439498 w 783200"/>
                    <a:gd name="connsiteY49" fmla="*/ 186498 h 296733"/>
                    <a:gd name="connsiteX50" fmla="*/ 422729 w 783200"/>
                    <a:gd name="connsiteY50" fmla="*/ 130100 h 296733"/>
                    <a:gd name="connsiteX51" fmla="*/ 426570 w 783200"/>
                    <a:gd name="connsiteY51" fmla="*/ 126076 h 296733"/>
                    <a:gd name="connsiteX52" fmla="*/ 726518 w 783200"/>
                    <a:gd name="connsiteY52" fmla="*/ 171467 h 296733"/>
                    <a:gd name="connsiteX53" fmla="*/ 726898 w 783200"/>
                    <a:gd name="connsiteY53" fmla="*/ 171561 h 296733"/>
                    <a:gd name="connsiteX54" fmla="*/ 737591 w 783200"/>
                    <a:gd name="connsiteY54" fmla="*/ 176740 h 296733"/>
                    <a:gd name="connsiteX55" fmla="*/ 776887 w 783200"/>
                    <a:gd name="connsiteY55" fmla="*/ 186259 h 296733"/>
                    <a:gd name="connsiteX56" fmla="*/ 783198 w 783200"/>
                    <a:gd name="connsiteY56" fmla="*/ 178623 h 296733"/>
                    <a:gd name="connsiteX57" fmla="*/ 778239 w 783200"/>
                    <a:gd name="connsiteY57" fmla="*/ 138971 h 296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83200" h="296733">
                      <a:moveTo>
                        <a:pt x="778239" y="138971"/>
                      </a:moveTo>
                      <a:cubicBezTo>
                        <a:pt x="775764" y="127320"/>
                        <a:pt x="774478" y="118985"/>
                        <a:pt x="760005" y="113383"/>
                      </a:cubicBezTo>
                      <a:cubicBezTo>
                        <a:pt x="759925" y="113355"/>
                        <a:pt x="759845" y="113322"/>
                        <a:pt x="759765" y="113298"/>
                      </a:cubicBezTo>
                      <a:cubicBezTo>
                        <a:pt x="690749" y="91514"/>
                        <a:pt x="638004" y="81859"/>
                        <a:pt x="568852" y="65888"/>
                      </a:cubicBezTo>
                      <a:cubicBezTo>
                        <a:pt x="566894" y="65437"/>
                        <a:pt x="565758" y="63348"/>
                        <a:pt x="566504" y="61483"/>
                      </a:cubicBezTo>
                      <a:cubicBezTo>
                        <a:pt x="569716" y="53496"/>
                        <a:pt x="564781" y="35247"/>
                        <a:pt x="564725" y="31026"/>
                      </a:cubicBezTo>
                      <a:cubicBezTo>
                        <a:pt x="563067" y="5536"/>
                        <a:pt x="551905" y="-2283"/>
                        <a:pt x="532853" y="549"/>
                      </a:cubicBezTo>
                      <a:cubicBezTo>
                        <a:pt x="516770" y="2611"/>
                        <a:pt x="500597" y="5780"/>
                        <a:pt x="484960" y="8847"/>
                      </a:cubicBezTo>
                      <a:cubicBezTo>
                        <a:pt x="473595" y="11077"/>
                        <a:pt x="461846" y="13378"/>
                        <a:pt x="450290" y="15224"/>
                      </a:cubicBezTo>
                      <a:cubicBezTo>
                        <a:pt x="447171" y="15628"/>
                        <a:pt x="445612" y="19685"/>
                        <a:pt x="447702" y="22056"/>
                      </a:cubicBezTo>
                      <a:cubicBezTo>
                        <a:pt x="449228" y="23911"/>
                        <a:pt x="450534" y="25785"/>
                        <a:pt x="451520" y="27532"/>
                      </a:cubicBezTo>
                      <a:cubicBezTo>
                        <a:pt x="451802" y="28030"/>
                        <a:pt x="451933" y="28584"/>
                        <a:pt x="451924" y="29157"/>
                      </a:cubicBezTo>
                      <a:cubicBezTo>
                        <a:pt x="451877" y="32430"/>
                        <a:pt x="451323" y="38309"/>
                        <a:pt x="451031" y="42240"/>
                      </a:cubicBezTo>
                      <a:cubicBezTo>
                        <a:pt x="450989" y="42836"/>
                        <a:pt x="450787" y="43414"/>
                        <a:pt x="450444" y="43902"/>
                      </a:cubicBezTo>
                      <a:cubicBezTo>
                        <a:pt x="441503" y="56548"/>
                        <a:pt x="426242" y="64395"/>
                        <a:pt x="401396" y="69129"/>
                      </a:cubicBezTo>
                      <a:cubicBezTo>
                        <a:pt x="401255" y="69157"/>
                        <a:pt x="401114" y="69175"/>
                        <a:pt x="400973" y="69185"/>
                      </a:cubicBezTo>
                      <a:cubicBezTo>
                        <a:pt x="352135" y="72580"/>
                        <a:pt x="315784" y="66179"/>
                        <a:pt x="300358" y="48687"/>
                      </a:cubicBezTo>
                      <a:cubicBezTo>
                        <a:pt x="299949" y="48222"/>
                        <a:pt x="299691" y="47654"/>
                        <a:pt x="299593" y="47044"/>
                      </a:cubicBezTo>
                      <a:cubicBezTo>
                        <a:pt x="299264" y="45071"/>
                        <a:pt x="298794" y="41798"/>
                        <a:pt x="298447" y="39403"/>
                      </a:cubicBezTo>
                      <a:cubicBezTo>
                        <a:pt x="296986" y="29288"/>
                        <a:pt x="296935" y="29222"/>
                        <a:pt x="296132" y="28138"/>
                      </a:cubicBezTo>
                      <a:cubicBezTo>
                        <a:pt x="295291" y="26954"/>
                        <a:pt x="294080" y="26123"/>
                        <a:pt x="292469" y="25888"/>
                      </a:cubicBezTo>
                      <a:cubicBezTo>
                        <a:pt x="247998" y="23930"/>
                        <a:pt x="203199" y="26546"/>
                        <a:pt x="158823" y="22958"/>
                      </a:cubicBezTo>
                      <a:cubicBezTo>
                        <a:pt x="142669" y="22550"/>
                        <a:pt x="115555" y="15952"/>
                        <a:pt x="107233" y="30687"/>
                      </a:cubicBezTo>
                      <a:cubicBezTo>
                        <a:pt x="102227" y="39089"/>
                        <a:pt x="99382" y="49443"/>
                        <a:pt x="96869" y="58581"/>
                      </a:cubicBezTo>
                      <a:cubicBezTo>
                        <a:pt x="95973" y="61483"/>
                        <a:pt x="95489" y="64386"/>
                        <a:pt x="94531" y="67330"/>
                      </a:cubicBezTo>
                      <a:cubicBezTo>
                        <a:pt x="94118" y="68556"/>
                        <a:pt x="94287" y="69899"/>
                        <a:pt x="94991" y="70983"/>
                      </a:cubicBezTo>
                      <a:cubicBezTo>
                        <a:pt x="95695" y="72063"/>
                        <a:pt x="96860" y="72763"/>
                        <a:pt x="98147" y="72876"/>
                      </a:cubicBezTo>
                      <a:cubicBezTo>
                        <a:pt x="117860" y="74599"/>
                        <a:pt x="154963" y="76834"/>
                        <a:pt x="185251" y="78393"/>
                      </a:cubicBezTo>
                      <a:cubicBezTo>
                        <a:pt x="188858" y="78577"/>
                        <a:pt x="189605" y="83578"/>
                        <a:pt x="186219" y="84818"/>
                      </a:cubicBezTo>
                      <a:cubicBezTo>
                        <a:pt x="128637" y="105874"/>
                        <a:pt x="78208" y="121366"/>
                        <a:pt x="21209" y="150067"/>
                      </a:cubicBezTo>
                      <a:cubicBezTo>
                        <a:pt x="13362" y="154209"/>
                        <a:pt x="6581" y="165587"/>
                        <a:pt x="4735" y="172528"/>
                      </a:cubicBezTo>
                      <a:cubicBezTo>
                        <a:pt x="2364" y="181384"/>
                        <a:pt x="-4041" y="227513"/>
                        <a:pt x="3735" y="228931"/>
                      </a:cubicBezTo>
                      <a:cubicBezTo>
                        <a:pt x="24623" y="234570"/>
                        <a:pt x="50525" y="219074"/>
                        <a:pt x="69624" y="208466"/>
                      </a:cubicBezTo>
                      <a:cubicBezTo>
                        <a:pt x="98508" y="190199"/>
                        <a:pt x="131422" y="177980"/>
                        <a:pt x="164463" y="171030"/>
                      </a:cubicBezTo>
                      <a:cubicBezTo>
                        <a:pt x="200443" y="162145"/>
                        <a:pt x="233108" y="151594"/>
                        <a:pt x="268764" y="143484"/>
                      </a:cubicBezTo>
                      <a:cubicBezTo>
                        <a:pt x="268820" y="143470"/>
                        <a:pt x="268876" y="143456"/>
                        <a:pt x="268933" y="143437"/>
                      </a:cubicBezTo>
                      <a:cubicBezTo>
                        <a:pt x="290783" y="136891"/>
                        <a:pt x="326702" y="135454"/>
                        <a:pt x="341476" y="117116"/>
                      </a:cubicBezTo>
                      <a:cubicBezTo>
                        <a:pt x="341518" y="117065"/>
                        <a:pt x="341560" y="117013"/>
                        <a:pt x="341607" y="116966"/>
                      </a:cubicBezTo>
                      <a:cubicBezTo>
                        <a:pt x="343781" y="114651"/>
                        <a:pt x="345655" y="112974"/>
                        <a:pt x="348200" y="115562"/>
                      </a:cubicBezTo>
                      <a:cubicBezTo>
                        <a:pt x="351295" y="119032"/>
                        <a:pt x="354709" y="122362"/>
                        <a:pt x="358005" y="125578"/>
                      </a:cubicBezTo>
                      <a:cubicBezTo>
                        <a:pt x="364866" y="132274"/>
                        <a:pt x="368219" y="139196"/>
                        <a:pt x="372422" y="147438"/>
                      </a:cubicBezTo>
                      <a:cubicBezTo>
                        <a:pt x="381236" y="165587"/>
                        <a:pt x="382565" y="187137"/>
                        <a:pt x="387092" y="206785"/>
                      </a:cubicBezTo>
                      <a:cubicBezTo>
                        <a:pt x="391910" y="227376"/>
                        <a:pt x="392976" y="250015"/>
                        <a:pt x="403607" y="268485"/>
                      </a:cubicBezTo>
                      <a:cubicBezTo>
                        <a:pt x="407218" y="275397"/>
                        <a:pt x="410628" y="281924"/>
                        <a:pt x="412337" y="289128"/>
                      </a:cubicBezTo>
                      <a:cubicBezTo>
                        <a:pt x="412647" y="290438"/>
                        <a:pt x="416286" y="294228"/>
                        <a:pt x="418301" y="295552"/>
                      </a:cubicBezTo>
                      <a:cubicBezTo>
                        <a:pt x="418714" y="295824"/>
                        <a:pt x="419184" y="295993"/>
                        <a:pt x="419672" y="296064"/>
                      </a:cubicBezTo>
                      <a:cubicBezTo>
                        <a:pt x="426425" y="297017"/>
                        <a:pt x="433182" y="296421"/>
                        <a:pt x="440010" y="296707"/>
                      </a:cubicBezTo>
                      <a:cubicBezTo>
                        <a:pt x="440109" y="296712"/>
                        <a:pt x="440203" y="296707"/>
                        <a:pt x="440301" y="296702"/>
                      </a:cubicBezTo>
                      <a:cubicBezTo>
                        <a:pt x="444199" y="296421"/>
                        <a:pt x="450477" y="298036"/>
                        <a:pt x="451440" y="292903"/>
                      </a:cubicBezTo>
                      <a:cubicBezTo>
                        <a:pt x="457629" y="254796"/>
                        <a:pt x="453502" y="220177"/>
                        <a:pt x="439498" y="186498"/>
                      </a:cubicBezTo>
                      <a:cubicBezTo>
                        <a:pt x="431529" y="166630"/>
                        <a:pt x="427773" y="151110"/>
                        <a:pt x="422729" y="130100"/>
                      </a:cubicBezTo>
                      <a:cubicBezTo>
                        <a:pt x="422166" y="127757"/>
                        <a:pt x="424204" y="125625"/>
                        <a:pt x="426570" y="126076"/>
                      </a:cubicBezTo>
                      <a:cubicBezTo>
                        <a:pt x="522532" y="144334"/>
                        <a:pt x="631416" y="152923"/>
                        <a:pt x="726518" y="171467"/>
                      </a:cubicBezTo>
                      <a:cubicBezTo>
                        <a:pt x="726645" y="171490"/>
                        <a:pt x="726772" y="171523"/>
                        <a:pt x="726898" y="171561"/>
                      </a:cubicBezTo>
                      <a:cubicBezTo>
                        <a:pt x="730467" y="172636"/>
                        <a:pt x="734111" y="174979"/>
                        <a:pt x="737591" y="176740"/>
                      </a:cubicBezTo>
                      <a:cubicBezTo>
                        <a:pt x="750021" y="183136"/>
                        <a:pt x="763329" y="188621"/>
                        <a:pt x="776887" y="186259"/>
                      </a:cubicBezTo>
                      <a:cubicBezTo>
                        <a:pt x="780587" y="185616"/>
                        <a:pt x="783296" y="182380"/>
                        <a:pt x="783198" y="178623"/>
                      </a:cubicBezTo>
                      <a:cubicBezTo>
                        <a:pt x="782822" y="164334"/>
                        <a:pt x="781155" y="151007"/>
                        <a:pt x="778239" y="138971"/>
                      </a:cubicBezTo>
                      <a:close/>
                    </a:path>
                  </a:pathLst>
                </a:custGeom>
                <a:solidFill>
                  <a:srgbClr val="FFFFFF"/>
                </a:solidFill>
                <a:ln w="4696" cap="flat">
                  <a:noFill/>
                  <a:prstDash val="solid"/>
                  <a:miter/>
                </a:ln>
              </p:spPr>
              <p:txBody>
                <a:bodyPr rtlCol="0" anchor="ctr"/>
                <a:lstStyle/>
                <a:p>
                  <a:endParaRPr lang="de-AT"/>
                </a:p>
              </p:txBody>
            </p:sp>
            <p:sp>
              <p:nvSpPr>
                <p:cNvPr id="53" name="Freihandform: Form 52">
                  <a:extLst>
                    <a:ext uri="{FF2B5EF4-FFF2-40B4-BE49-F238E27FC236}">
                      <a16:creationId xmlns:a16="http://schemas.microsoft.com/office/drawing/2014/main" id="{74C458B4-5DFB-96B2-E156-55324B0D6023}"/>
                    </a:ext>
                  </a:extLst>
                </p:cNvPr>
                <p:cNvSpPr/>
                <p:nvPr/>
              </p:nvSpPr>
              <p:spPr>
                <a:xfrm>
                  <a:off x="969100" y="5625186"/>
                  <a:ext cx="62658" cy="68094"/>
                </a:xfrm>
                <a:custGeom>
                  <a:avLst/>
                  <a:gdLst>
                    <a:gd name="connsiteX0" fmla="*/ 62658 w 62658"/>
                    <a:gd name="connsiteY0" fmla="*/ 55739 h 68094"/>
                    <a:gd name="connsiteX1" fmla="*/ 57808 w 62658"/>
                    <a:gd name="connsiteY1" fmla="*/ 3675 h 68094"/>
                    <a:gd name="connsiteX2" fmla="*/ 52717 w 62658"/>
                    <a:gd name="connsiteY2" fmla="*/ 111 h 68094"/>
                    <a:gd name="connsiteX3" fmla="*/ 36732 w 62658"/>
                    <a:gd name="connsiteY3" fmla="*/ 2229 h 68094"/>
                    <a:gd name="connsiteX4" fmla="*/ 12050 w 62658"/>
                    <a:gd name="connsiteY4" fmla="*/ 1318 h 68094"/>
                    <a:gd name="connsiteX5" fmla="*/ 8561 w 62658"/>
                    <a:gd name="connsiteY5" fmla="*/ 1970 h 68094"/>
                    <a:gd name="connsiteX6" fmla="*/ 6810 w 62658"/>
                    <a:gd name="connsiteY6" fmla="*/ 5056 h 68094"/>
                    <a:gd name="connsiteX7" fmla="*/ 3588 w 62658"/>
                    <a:gd name="connsiteY7" fmla="*/ 26887 h 68094"/>
                    <a:gd name="connsiteX8" fmla="*/ 12473 w 62658"/>
                    <a:gd name="connsiteY8" fmla="*/ 66117 h 68094"/>
                    <a:gd name="connsiteX9" fmla="*/ 62658 w 62658"/>
                    <a:gd name="connsiteY9" fmla="*/ 55739 h 68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658" h="68094">
                      <a:moveTo>
                        <a:pt x="62658" y="55739"/>
                      </a:moveTo>
                      <a:cubicBezTo>
                        <a:pt x="60775" y="38279"/>
                        <a:pt x="60090" y="21186"/>
                        <a:pt x="57808" y="3675"/>
                      </a:cubicBezTo>
                      <a:cubicBezTo>
                        <a:pt x="57545" y="1290"/>
                        <a:pt x="55051" y="-467"/>
                        <a:pt x="52717" y="111"/>
                      </a:cubicBezTo>
                      <a:cubicBezTo>
                        <a:pt x="46880" y="1412"/>
                        <a:pt x="40531" y="1924"/>
                        <a:pt x="36732" y="2229"/>
                      </a:cubicBezTo>
                      <a:cubicBezTo>
                        <a:pt x="27214" y="3163"/>
                        <a:pt x="18075" y="2942"/>
                        <a:pt x="12050" y="1318"/>
                      </a:cubicBezTo>
                      <a:cubicBezTo>
                        <a:pt x="10848" y="1012"/>
                        <a:pt x="9576" y="1247"/>
                        <a:pt x="8561" y="1970"/>
                      </a:cubicBezTo>
                      <a:cubicBezTo>
                        <a:pt x="7552" y="2689"/>
                        <a:pt x="6908" y="3821"/>
                        <a:pt x="6810" y="5056"/>
                      </a:cubicBezTo>
                      <a:cubicBezTo>
                        <a:pt x="6213" y="12320"/>
                        <a:pt x="4880" y="19726"/>
                        <a:pt x="3588" y="26887"/>
                      </a:cubicBezTo>
                      <a:cubicBezTo>
                        <a:pt x="2264" y="39200"/>
                        <a:pt x="-7607" y="66173"/>
                        <a:pt x="12473" y="66117"/>
                      </a:cubicBezTo>
                      <a:cubicBezTo>
                        <a:pt x="27007" y="68075"/>
                        <a:pt x="55215" y="72348"/>
                        <a:pt x="62658" y="55739"/>
                      </a:cubicBezTo>
                      <a:close/>
                    </a:path>
                  </a:pathLst>
                </a:custGeom>
                <a:solidFill>
                  <a:srgbClr val="FFFFFF"/>
                </a:solidFill>
                <a:ln w="4696" cap="flat">
                  <a:noFill/>
                  <a:prstDash val="solid"/>
                  <a:miter/>
                </a:ln>
              </p:spPr>
              <p:txBody>
                <a:bodyPr rtlCol="0" anchor="ctr"/>
                <a:lstStyle/>
                <a:p>
                  <a:endParaRPr lang="de-AT"/>
                </a:p>
              </p:txBody>
            </p:sp>
            <p:grpSp>
              <p:nvGrpSpPr>
                <p:cNvPr id="54" name="Inhaltsplatzhalter 5" descr="Raum mit Laptops und Stühlen">
                  <a:extLst>
                    <a:ext uri="{FF2B5EF4-FFF2-40B4-BE49-F238E27FC236}">
                      <a16:creationId xmlns:a16="http://schemas.microsoft.com/office/drawing/2014/main" id="{F32B9A8F-114E-23A1-1C8F-04E078BCCFC3}"/>
                    </a:ext>
                  </a:extLst>
                </p:cNvPr>
                <p:cNvGrpSpPr/>
                <p:nvPr/>
              </p:nvGrpSpPr>
              <p:grpSpPr>
                <a:xfrm>
                  <a:off x="931982" y="5496663"/>
                  <a:ext cx="141109" cy="334247"/>
                  <a:chOff x="931982" y="5496663"/>
                  <a:chExt cx="141109" cy="334247"/>
                </a:xfrm>
                <a:solidFill>
                  <a:srgbClr val="FFFFFF"/>
                </a:solidFill>
              </p:grpSpPr>
              <p:sp>
                <p:nvSpPr>
                  <p:cNvPr id="55" name="Freihandform: Form 54">
                    <a:extLst>
                      <a:ext uri="{FF2B5EF4-FFF2-40B4-BE49-F238E27FC236}">
                        <a16:creationId xmlns:a16="http://schemas.microsoft.com/office/drawing/2014/main" id="{E4C9E568-8887-2C97-54A1-1E6ED8F4F640}"/>
                      </a:ext>
                    </a:extLst>
                  </p:cNvPr>
                  <p:cNvSpPr/>
                  <p:nvPr/>
                </p:nvSpPr>
                <p:spPr>
                  <a:xfrm>
                    <a:off x="931982" y="5694222"/>
                    <a:ext cx="141109" cy="136688"/>
                  </a:xfrm>
                  <a:custGeom>
                    <a:avLst/>
                    <a:gdLst>
                      <a:gd name="connsiteX0" fmla="*/ 141110 w 141109"/>
                      <a:gd name="connsiteY0" fmla="*/ 107412 h 136688"/>
                      <a:gd name="connsiteX1" fmla="*/ 130431 w 141109"/>
                      <a:gd name="connsiteY1" fmla="*/ 93901 h 136688"/>
                      <a:gd name="connsiteX2" fmla="*/ 123476 w 141109"/>
                      <a:gd name="connsiteY2" fmla="*/ 80913 h 136688"/>
                      <a:gd name="connsiteX3" fmla="*/ 109929 w 141109"/>
                      <a:gd name="connsiteY3" fmla="*/ 26102 h 136688"/>
                      <a:gd name="connsiteX4" fmla="*/ 98198 w 141109"/>
                      <a:gd name="connsiteY4" fmla="*/ 631 h 136688"/>
                      <a:gd name="connsiteX5" fmla="*/ 36771 w 141109"/>
                      <a:gd name="connsiteY5" fmla="*/ 1443 h 136688"/>
                      <a:gd name="connsiteX6" fmla="*/ 32859 w 141109"/>
                      <a:gd name="connsiteY6" fmla="*/ 1190 h 136688"/>
                      <a:gd name="connsiteX7" fmla="*/ 26407 w 141109"/>
                      <a:gd name="connsiteY7" fmla="*/ 28220 h 136688"/>
                      <a:gd name="connsiteX8" fmla="*/ 2387 w 141109"/>
                      <a:gd name="connsiteY8" fmla="*/ 108111 h 136688"/>
                      <a:gd name="connsiteX9" fmla="*/ 1612 w 141109"/>
                      <a:gd name="connsiteY9" fmla="*/ 116752 h 136688"/>
                      <a:gd name="connsiteX10" fmla="*/ 141110 w 141109"/>
                      <a:gd name="connsiteY10" fmla="*/ 107412 h 13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109" h="136688">
                        <a:moveTo>
                          <a:pt x="141110" y="107412"/>
                        </a:moveTo>
                        <a:cubicBezTo>
                          <a:pt x="138353" y="101979"/>
                          <a:pt x="134216" y="97715"/>
                          <a:pt x="130431" y="93901"/>
                        </a:cubicBezTo>
                        <a:cubicBezTo>
                          <a:pt x="125289" y="89642"/>
                          <a:pt x="123800" y="86087"/>
                          <a:pt x="123476" y="80913"/>
                        </a:cubicBezTo>
                        <a:cubicBezTo>
                          <a:pt x="118616" y="62678"/>
                          <a:pt x="114197" y="44087"/>
                          <a:pt x="109929" y="26102"/>
                        </a:cubicBezTo>
                        <a:cubicBezTo>
                          <a:pt x="107285" y="20744"/>
                          <a:pt x="106914" y="-4262"/>
                          <a:pt x="98198" y="631"/>
                        </a:cubicBezTo>
                        <a:cubicBezTo>
                          <a:pt x="82988" y="9901"/>
                          <a:pt x="53836" y="9455"/>
                          <a:pt x="36771" y="1443"/>
                        </a:cubicBezTo>
                        <a:cubicBezTo>
                          <a:pt x="35587" y="720"/>
                          <a:pt x="34127" y="626"/>
                          <a:pt x="32859" y="1190"/>
                        </a:cubicBezTo>
                        <a:cubicBezTo>
                          <a:pt x="27816" y="5139"/>
                          <a:pt x="28464" y="21603"/>
                          <a:pt x="26407" y="28220"/>
                        </a:cubicBezTo>
                        <a:cubicBezTo>
                          <a:pt x="21105" y="54766"/>
                          <a:pt x="19729" y="85970"/>
                          <a:pt x="2387" y="108111"/>
                        </a:cubicBezTo>
                        <a:cubicBezTo>
                          <a:pt x="-928" y="111121"/>
                          <a:pt x="-402" y="114606"/>
                          <a:pt x="1612" y="116752"/>
                        </a:cubicBezTo>
                        <a:cubicBezTo>
                          <a:pt x="22674" y="142734"/>
                          <a:pt x="133375" y="146947"/>
                          <a:pt x="141110" y="107412"/>
                        </a:cubicBezTo>
                        <a:close/>
                      </a:path>
                    </a:pathLst>
                  </a:custGeom>
                  <a:solidFill>
                    <a:srgbClr val="FFFFFF"/>
                  </a:solidFill>
                  <a:ln w="4696" cap="flat">
                    <a:noFill/>
                    <a:prstDash val="solid"/>
                    <a:miter/>
                  </a:ln>
                </p:spPr>
                <p:txBody>
                  <a:bodyPr rtlCol="0" anchor="ctr"/>
                  <a:lstStyle/>
                  <a:p>
                    <a:endParaRPr lang="de-AT"/>
                  </a:p>
                </p:txBody>
              </p:sp>
              <p:sp>
                <p:nvSpPr>
                  <p:cNvPr id="56" name="Freihandform: Form 55">
                    <a:extLst>
                      <a:ext uri="{FF2B5EF4-FFF2-40B4-BE49-F238E27FC236}">
                        <a16:creationId xmlns:a16="http://schemas.microsoft.com/office/drawing/2014/main" id="{D38A8B18-DD8B-F97B-4B92-CC3AD6365213}"/>
                      </a:ext>
                    </a:extLst>
                  </p:cNvPr>
                  <p:cNvSpPr/>
                  <p:nvPr/>
                </p:nvSpPr>
                <p:spPr>
                  <a:xfrm>
                    <a:off x="974891" y="5496663"/>
                    <a:ext cx="51247" cy="123234"/>
                  </a:xfrm>
                  <a:custGeom>
                    <a:avLst/>
                    <a:gdLst>
                      <a:gd name="connsiteX0" fmla="*/ 51063 w 51247"/>
                      <a:gd name="connsiteY0" fmla="*/ 24774 h 123234"/>
                      <a:gd name="connsiteX1" fmla="*/ 50993 w 51247"/>
                      <a:gd name="connsiteY1" fmla="*/ 4201 h 123234"/>
                      <a:gd name="connsiteX2" fmla="*/ 46612 w 51247"/>
                      <a:gd name="connsiteY2" fmla="*/ 8 h 123234"/>
                      <a:gd name="connsiteX3" fmla="*/ 5170 w 51247"/>
                      <a:gd name="connsiteY3" fmla="*/ 1111 h 123234"/>
                      <a:gd name="connsiteX4" fmla="*/ 1014 w 51247"/>
                      <a:gd name="connsiteY4" fmla="*/ 5272 h 123234"/>
                      <a:gd name="connsiteX5" fmla="*/ 2911 w 51247"/>
                      <a:gd name="connsiteY5" fmla="*/ 119270 h 123234"/>
                      <a:gd name="connsiteX6" fmla="*/ 47889 w 51247"/>
                      <a:gd name="connsiteY6" fmla="*/ 119627 h 123234"/>
                      <a:gd name="connsiteX7" fmla="*/ 51242 w 51247"/>
                      <a:gd name="connsiteY7" fmla="*/ 115509 h 123234"/>
                      <a:gd name="connsiteX8" fmla="*/ 51063 w 51247"/>
                      <a:gd name="connsiteY8" fmla="*/ 24774 h 123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247" h="123234">
                        <a:moveTo>
                          <a:pt x="51063" y="24774"/>
                        </a:moveTo>
                        <a:lnTo>
                          <a:pt x="50993" y="4201"/>
                        </a:lnTo>
                        <a:cubicBezTo>
                          <a:pt x="51026" y="1886"/>
                          <a:pt x="48941" y="-142"/>
                          <a:pt x="46612" y="8"/>
                        </a:cubicBezTo>
                        <a:cubicBezTo>
                          <a:pt x="32646" y="567"/>
                          <a:pt x="18704" y="938"/>
                          <a:pt x="5170" y="1111"/>
                        </a:cubicBezTo>
                        <a:cubicBezTo>
                          <a:pt x="2883" y="1140"/>
                          <a:pt x="1038" y="2990"/>
                          <a:pt x="1014" y="5272"/>
                        </a:cubicBezTo>
                        <a:cubicBezTo>
                          <a:pt x="2465" y="43069"/>
                          <a:pt x="-3217" y="83854"/>
                          <a:pt x="2911" y="119270"/>
                        </a:cubicBezTo>
                        <a:cubicBezTo>
                          <a:pt x="16159" y="126244"/>
                          <a:pt x="32777" y="122468"/>
                          <a:pt x="47889" y="119627"/>
                        </a:cubicBezTo>
                        <a:cubicBezTo>
                          <a:pt x="49842" y="119219"/>
                          <a:pt x="51242" y="117500"/>
                          <a:pt x="51242" y="115509"/>
                        </a:cubicBezTo>
                        <a:cubicBezTo>
                          <a:pt x="51275" y="85258"/>
                          <a:pt x="51167" y="54509"/>
                          <a:pt x="51063" y="24774"/>
                        </a:cubicBezTo>
                        <a:close/>
                      </a:path>
                    </a:pathLst>
                  </a:custGeom>
                  <a:solidFill>
                    <a:srgbClr val="FFFFFF"/>
                  </a:solidFill>
                  <a:ln w="4696" cap="flat">
                    <a:noFill/>
                    <a:prstDash val="solid"/>
                    <a:miter/>
                  </a:ln>
                </p:spPr>
                <p:txBody>
                  <a:bodyPr rtlCol="0" anchor="ctr"/>
                  <a:lstStyle/>
                  <a:p>
                    <a:endParaRPr lang="de-AT"/>
                  </a:p>
                </p:txBody>
              </p:sp>
            </p:grpSp>
            <p:sp>
              <p:nvSpPr>
                <p:cNvPr id="57" name="Freihandform: Form 56">
                  <a:extLst>
                    <a:ext uri="{FF2B5EF4-FFF2-40B4-BE49-F238E27FC236}">
                      <a16:creationId xmlns:a16="http://schemas.microsoft.com/office/drawing/2014/main" id="{4DD0BB5C-CF2B-77B7-0536-615D157CE48A}"/>
                    </a:ext>
                  </a:extLst>
                </p:cNvPr>
                <p:cNvSpPr/>
                <p:nvPr/>
              </p:nvSpPr>
              <p:spPr>
                <a:xfrm>
                  <a:off x="490108" y="4709652"/>
                  <a:ext cx="935976" cy="1427431"/>
                </a:xfrm>
                <a:custGeom>
                  <a:avLst/>
                  <a:gdLst>
                    <a:gd name="connsiteX0" fmla="*/ 8719 w 935976"/>
                    <a:gd name="connsiteY0" fmla="*/ 136704 h 1427431"/>
                    <a:gd name="connsiteX1" fmla="*/ 75824 w 935976"/>
                    <a:gd name="connsiteY1" fmla="*/ 683892 h 1427431"/>
                    <a:gd name="connsiteX2" fmla="*/ 114199 w 935976"/>
                    <a:gd name="connsiteY2" fmla="*/ 697863 h 1427431"/>
                    <a:gd name="connsiteX3" fmla="*/ 204619 w 935976"/>
                    <a:gd name="connsiteY3" fmla="*/ 768804 h 1427431"/>
                    <a:gd name="connsiteX4" fmla="*/ 473287 w 935976"/>
                    <a:gd name="connsiteY4" fmla="*/ 792457 h 1427431"/>
                    <a:gd name="connsiteX5" fmla="*/ 474349 w 935976"/>
                    <a:gd name="connsiteY5" fmla="*/ 910273 h 1427431"/>
                    <a:gd name="connsiteX6" fmla="*/ 466417 w 935976"/>
                    <a:gd name="connsiteY6" fmla="*/ 970982 h 1427431"/>
                    <a:gd name="connsiteX7" fmla="*/ 454189 w 935976"/>
                    <a:gd name="connsiteY7" fmla="*/ 1023727 h 1427431"/>
                    <a:gd name="connsiteX8" fmla="*/ 441454 w 935976"/>
                    <a:gd name="connsiteY8" fmla="*/ 1074189 h 1427431"/>
                    <a:gd name="connsiteX9" fmla="*/ 406816 w 935976"/>
                    <a:gd name="connsiteY9" fmla="*/ 1071560 h 1427431"/>
                    <a:gd name="connsiteX10" fmla="*/ 290033 w 935976"/>
                    <a:gd name="connsiteY10" fmla="*/ 1069052 h 1427431"/>
                    <a:gd name="connsiteX11" fmla="*/ 221125 w 935976"/>
                    <a:gd name="connsiteY11" fmla="*/ 1120163 h 1427431"/>
                    <a:gd name="connsiteX12" fmla="*/ 224582 w 935976"/>
                    <a:gd name="connsiteY12" fmla="*/ 1140336 h 1427431"/>
                    <a:gd name="connsiteX13" fmla="*/ 205427 w 935976"/>
                    <a:gd name="connsiteY13" fmla="*/ 1178388 h 1427431"/>
                    <a:gd name="connsiteX14" fmla="*/ 171302 w 935976"/>
                    <a:gd name="connsiteY14" fmla="*/ 1193485 h 1427431"/>
                    <a:gd name="connsiteX15" fmla="*/ 136181 w 935976"/>
                    <a:gd name="connsiteY15" fmla="*/ 1222360 h 1427431"/>
                    <a:gd name="connsiteX16" fmla="*/ 128155 w 935976"/>
                    <a:gd name="connsiteY16" fmla="*/ 1270085 h 1427431"/>
                    <a:gd name="connsiteX17" fmla="*/ 129156 w 935976"/>
                    <a:gd name="connsiteY17" fmla="*/ 1287211 h 1427431"/>
                    <a:gd name="connsiteX18" fmla="*/ 145620 w 935976"/>
                    <a:gd name="connsiteY18" fmla="*/ 1353423 h 1427431"/>
                    <a:gd name="connsiteX19" fmla="*/ 170954 w 935976"/>
                    <a:gd name="connsiteY19" fmla="*/ 1293917 h 1427431"/>
                    <a:gd name="connsiteX20" fmla="*/ 242299 w 935976"/>
                    <a:gd name="connsiteY20" fmla="*/ 1257988 h 1427431"/>
                    <a:gd name="connsiteX21" fmla="*/ 287516 w 935976"/>
                    <a:gd name="connsiteY21" fmla="*/ 1243900 h 1427431"/>
                    <a:gd name="connsiteX22" fmla="*/ 437176 w 935976"/>
                    <a:gd name="connsiteY22" fmla="*/ 1208277 h 1427431"/>
                    <a:gd name="connsiteX23" fmla="*/ 483407 w 935976"/>
                    <a:gd name="connsiteY23" fmla="*/ 1189723 h 1427431"/>
                    <a:gd name="connsiteX24" fmla="*/ 514527 w 935976"/>
                    <a:gd name="connsiteY24" fmla="*/ 1257824 h 1427431"/>
                    <a:gd name="connsiteX25" fmla="*/ 532479 w 935976"/>
                    <a:gd name="connsiteY25" fmla="*/ 1329887 h 1427431"/>
                    <a:gd name="connsiteX26" fmla="*/ 541688 w 935976"/>
                    <a:gd name="connsiteY26" fmla="*/ 1350207 h 1427431"/>
                    <a:gd name="connsiteX27" fmla="*/ 551277 w 935976"/>
                    <a:gd name="connsiteY27" fmla="*/ 1362101 h 1427431"/>
                    <a:gd name="connsiteX28" fmla="*/ 569310 w 935976"/>
                    <a:gd name="connsiteY28" fmla="*/ 1427431 h 1427431"/>
                    <a:gd name="connsiteX29" fmla="*/ 590413 w 935976"/>
                    <a:gd name="connsiteY29" fmla="*/ 1364168 h 1427431"/>
                    <a:gd name="connsiteX30" fmla="*/ 603656 w 935976"/>
                    <a:gd name="connsiteY30" fmla="*/ 1329000 h 1427431"/>
                    <a:gd name="connsiteX31" fmla="*/ 570075 w 935976"/>
                    <a:gd name="connsiteY31" fmla="*/ 1196734 h 1427431"/>
                    <a:gd name="connsiteX32" fmla="*/ 861650 w 935976"/>
                    <a:gd name="connsiteY32" fmla="*/ 1242520 h 1427431"/>
                    <a:gd name="connsiteX33" fmla="*/ 869018 w 935976"/>
                    <a:gd name="connsiteY33" fmla="*/ 1246431 h 1427431"/>
                    <a:gd name="connsiteX34" fmla="*/ 882284 w 935976"/>
                    <a:gd name="connsiteY34" fmla="*/ 1252541 h 1427431"/>
                    <a:gd name="connsiteX35" fmla="*/ 900894 w 935976"/>
                    <a:gd name="connsiteY35" fmla="*/ 1317514 h 1427431"/>
                    <a:gd name="connsiteX36" fmla="*/ 924049 w 935976"/>
                    <a:gd name="connsiteY36" fmla="*/ 1255926 h 1427431"/>
                    <a:gd name="connsiteX37" fmla="*/ 933666 w 935976"/>
                    <a:gd name="connsiteY37" fmla="*/ 1243680 h 1427431"/>
                    <a:gd name="connsiteX38" fmla="*/ 926073 w 935976"/>
                    <a:gd name="connsiteY38" fmla="*/ 1186141 h 1427431"/>
                    <a:gd name="connsiteX39" fmla="*/ 905092 w 935976"/>
                    <a:gd name="connsiteY39" fmla="*/ 1161961 h 1427431"/>
                    <a:gd name="connsiteX40" fmla="*/ 713287 w 935976"/>
                    <a:gd name="connsiteY40" fmla="*/ 1116533 h 1427431"/>
                    <a:gd name="connsiteX41" fmla="*/ 712089 w 935976"/>
                    <a:gd name="connsiteY41" fmla="*/ 1081266 h 1427431"/>
                    <a:gd name="connsiteX42" fmla="*/ 686158 w 935976"/>
                    <a:gd name="connsiteY42" fmla="*/ 1047704 h 1427431"/>
                    <a:gd name="connsiteX43" fmla="*/ 635447 w 935976"/>
                    <a:gd name="connsiteY43" fmla="*/ 1053039 h 1427431"/>
                    <a:gd name="connsiteX44" fmla="*/ 577781 w 935976"/>
                    <a:gd name="connsiteY44" fmla="*/ 1063558 h 1427431"/>
                    <a:gd name="connsiteX45" fmla="*/ 577020 w 935976"/>
                    <a:gd name="connsiteY45" fmla="*/ 1060895 h 1427431"/>
                    <a:gd name="connsiteX46" fmla="*/ 558739 w 935976"/>
                    <a:gd name="connsiteY46" fmla="*/ 985897 h 1427431"/>
                    <a:gd name="connsiteX47" fmla="*/ 554132 w 935976"/>
                    <a:gd name="connsiteY47" fmla="*/ 971259 h 1427431"/>
                    <a:gd name="connsiteX48" fmla="*/ 548281 w 935976"/>
                    <a:gd name="connsiteY48" fmla="*/ 790462 h 1427431"/>
                    <a:gd name="connsiteX49" fmla="*/ 769060 w 935976"/>
                    <a:gd name="connsiteY49" fmla="*/ 762854 h 1427431"/>
                    <a:gd name="connsiteX50" fmla="*/ 866928 w 935976"/>
                    <a:gd name="connsiteY50" fmla="*/ 638661 h 1427431"/>
                    <a:gd name="connsiteX51" fmla="*/ 839785 w 935976"/>
                    <a:gd name="connsiteY51" fmla="*/ 582657 h 1427431"/>
                    <a:gd name="connsiteX52" fmla="*/ 565468 w 935976"/>
                    <a:gd name="connsiteY52" fmla="*/ 519230 h 1427431"/>
                    <a:gd name="connsiteX53" fmla="*/ 468394 w 935976"/>
                    <a:gd name="connsiteY53" fmla="*/ 83438 h 1427431"/>
                    <a:gd name="connsiteX54" fmla="*/ 391273 w 935976"/>
                    <a:gd name="connsiteY54" fmla="*/ 2001 h 1427431"/>
                    <a:gd name="connsiteX55" fmla="*/ 24206 w 935976"/>
                    <a:gd name="connsiteY55" fmla="*/ 48280 h 1427431"/>
                    <a:gd name="connsiteX56" fmla="*/ 14843 w 935976"/>
                    <a:gd name="connsiteY56" fmla="*/ 54699 h 1427431"/>
                    <a:gd name="connsiteX57" fmla="*/ 8719 w 935976"/>
                    <a:gd name="connsiteY57" fmla="*/ 136704 h 1427431"/>
                    <a:gd name="connsiteX58" fmla="*/ 545501 w 935976"/>
                    <a:gd name="connsiteY58" fmla="*/ 518704 h 1427431"/>
                    <a:gd name="connsiteX59" fmla="*/ 148738 w 935976"/>
                    <a:gd name="connsiteY59" fmla="*/ 605977 h 1427431"/>
                    <a:gd name="connsiteX60" fmla="*/ 76867 w 935976"/>
                    <a:gd name="connsiteY60" fmla="*/ 50074 h 1427431"/>
                    <a:gd name="connsiteX61" fmla="*/ 410841 w 935976"/>
                    <a:gd name="connsiteY61" fmla="*/ 21527 h 1427431"/>
                    <a:gd name="connsiteX62" fmla="*/ 450263 w 935976"/>
                    <a:gd name="connsiteY62" fmla="*/ 78644 h 1427431"/>
                    <a:gd name="connsiteX63" fmla="*/ 466859 w 935976"/>
                    <a:gd name="connsiteY63" fmla="*/ 176624 h 1427431"/>
                    <a:gd name="connsiteX64" fmla="*/ 545501 w 935976"/>
                    <a:gd name="connsiteY64" fmla="*/ 518704 h 1427431"/>
                    <a:gd name="connsiteX65" fmla="*/ 806073 w 935976"/>
                    <a:gd name="connsiteY65" fmla="*/ 623559 h 1427431"/>
                    <a:gd name="connsiteX66" fmla="*/ 745759 w 935976"/>
                    <a:gd name="connsiteY66" fmla="*/ 636956 h 1427431"/>
                    <a:gd name="connsiteX67" fmla="*/ 152725 w 935976"/>
                    <a:gd name="connsiteY67" fmla="*/ 622587 h 1427431"/>
                    <a:gd name="connsiteX68" fmla="*/ 797231 w 935976"/>
                    <a:gd name="connsiteY68" fmla="*/ 574167 h 1427431"/>
                    <a:gd name="connsiteX69" fmla="*/ 827290 w 935976"/>
                    <a:gd name="connsiteY69" fmla="*/ 593820 h 1427431"/>
                    <a:gd name="connsiteX70" fmla="*/ 806073 w 935976"/>
                    <a:gd name="connsiteY70" fmla="*/ 623559 h 1427431"/>
                    <a:gd name="connsiteX71" fmla="*/ 694738 w 935976"/>
                    <a:gd name="connsiteY71" fmla="*/ 1112560 h 1427431"/>
                    <a:gd name="connsiteX72" fmla="*/ 593677 w 935976"/>
                    <a:gd name="connsiteY72" fmla="*/ 1085469 h 1427431"/>
                    <a:gd name="connsiteX73" fmla="*/ 588901 w 935976"/>
                    <a:gd name="connsiteY73" fmla="*/ 1078378 h 1427431"/>
                    <a:gd name="connsiteX74" fmla="*/ 671338 w 935976"/>
                    <a:gd name="connsiteY74" fmla="*/ 1063718 h 1427431"/>
                    <a:gd name="connsiteX75" fmla="*/ 694371 w 935976"/>
                    <a:gd name="connsiteY75" fmla="*/ 1077420 h 1427431"/>
                    <a:gd name="connsiteX76" fmla="*/ 698081 w 935976"/>
                    <a:gd name="connsiteY76" fmla="*/ 1109893 h 1427431"/>
                    <a:gd name="connsiteX77" fmla="*/ 694738 w 935976"/>
                    <a:gd name="connsiteY77" fmla="*/ 1112560 h 1427431"/>
                    <a:gd name="connsiteX78" fmla="*/ 565323 w 935976"/>
                    <a:gd name="connsiteY78" fmla="*/ 1178678 h 1427431"/>
                    <a:gd name="connsiteX79" fmla="*/ 554442 w 935976"/>
                    <a:gd name="connsiteY79" fmla="*/ 1129075 h 1427431"/>
                    <a:gd name="connsiteX80" fmla="*/ 592813 w 935976"/>
                    <a:gd name="connsiteY80" fmla="*/ 1103863 h 1427431"/>
                    <a:gd name="connsiteX81" fmla="*/ 896550 w 935976"/>
                    <a:gd name="connsiteY81" fmla="*/ 1176349 h 1427431"/>
                    <a:gd name="connsiteX82" fmla="*/ 912075 w 935976"/>
                    <a:gd name="connsiteY82" fmla="*/ 1198918 h 1427431"/>
                    <a:gd name="connsiteX83" fmla="*/ 916982 w 935976"/>
                    <a:gd name="connsiteY83" fmla="*/ 1240477 h 1427431"/>
                    <a:gd name="connsiteX84" fmla="*/ 877451 w 935976"/>
                    <a:gd name="connsiteY84" fmla="*/ 1231996 h 1427431"/>
                    <a:gd name="connsiteX85" fmla="*/ 565323 w 935976"/>
                    <a:gd name="connsiteY85" fmla="*/ 1178678 h 1427431"/>
                    <a:gd name="connsiteX86" fmla="*/ 429878 w 935976"/>
                    <a:gd name="connsiteY86" fmla="*/ 1089071 h 1427431"/>
                    <a:gd name="connsiteX87" fmla="*/ 325107 w 935976"/>
                    <a:gd name="connsiteY87" fmla="*/ 1132771 h 1427431"/>
                    <a:gd name="connsiteX88" fmla="*/ 236462 w 935976"/>
                    <a:gd name="connsiteY88" fmla="*/ 1127681 h 1427431"/>
                    <a:gd name="connsiteX89" fmla="*/ 296519 w 935976"/>
                    <a:gd name="connsiteY89" fmla="*/ 1086164 h 1427431"/>
                    <a:gd name="connsiteX90" fmla="*/ 429878 w 935976"/>
                    <a:gd name="connsiteY90" fmla="*/ 1089071 h 1427431"/>
                    <a:gd name="connsiteX91" fmla="*/ 284262 w 935976"/>
                    <a:gd name="connsiteY91" fmla="*/ 1147502 h 1427431"/>
                    <a:gd name="connsiteX92" fmla="*/ 269540 w 935976"/>
                    <a:gd name="connsiteY92" fmla="*/ 1152907 h 1427431"/>
                    <a:gd name="connsiteX93" fmla="*/ 264309 w 935976"/>
                    <a:gd name="connsiteY93" fmla="*/ 1146554 h 1427431"/>
                    <a:gd name="connsiteX94" fmla="*/ 284262 w 935976"/>
                    <a:gd name="connsiteY94" fmla="*/ 1147502 h 1427431"/>
                    <a:gd name="connsiteX95" fmla="*/ 538068 w 935976"/>
                    <a:gd name="connsiteY95" fmla="*/ 1132241 h 1427431"/>
                    <a:gd name="connsiteX96" fmla="*/ 558561 w 935976"/>
                    <a:gd name="connsiteY96" fmla="*/ 1216819 h 1427431"/>
                    <a:gd name="connsiteX97" fmla="*/ 585210 w 935976"/>
                    <a:gd name="connsiteY97" fmla="*/ 1347610 h 1427431"/>
                    <a:gd name="connsiteX98" fmla="*/ 558133 w 935976"/>
                    <a:gd name="connsiteY98" fmla="*/ 1347159 h 1427431"/>
                    <a:gd name="connsiteX99" fmla="*/ 545478 w 935976"/>
                    <a:gd name="connsiteY99" fmla="*/ 1318580 h 1427431"/>
                    <a:gd name="connsiteX100" fmla="*/ 529746 w 935976"/>
                    <a:gd name="connsiteY100" fmla="*/ 1248845 h 1427431"/>
                    <a:gd name="connsiteX101" fmla="*/ 517866 w 935976"/>
                    <a:gd name="connsiteY101" fmla="*/ 1204525 h 1427431"/>
                    <a:gd name="connsiteX102" fmla="*/ 489286 w 935976"/>
                    <a:gd name="connsiteY102" fmla="*/ 1171762 h 1427431"/>
                    <a:gd name="connsiteX103" fmla="*/ 476161 w 935976"/>
                    <a:gd name="connsiteY103" fmla="*/ 1173452 h 1427431"/>
                    <a:gd name="connsiteX104" fmla="*/ 446149 w 935976"/>
                    <a:gd name="connsiteY104" fmla="*/ 1189038 h 1427431"/>
                    <a:gd name="connsiteX105" fmla="*/ 306450 w 935976"/>
                    <a:gd name="connsiteY105" fmla="*/ 1221952 h 1427431"/>
                    <a:gd name="connsiteX106" fmla="*/ 217871 w 935976"/>
                    <a:gd name="connsiteY106" fmla="*/ 1252113 h 1427431"/>
                    <a:gd name="connsiteX107" fmla="*/ 144685 w 935976"/>
                    <a:gd name="connsiteY107" fmla="*/ 1278857 h 1427431"/>
                    <a:gd name="connsiteX108" fmla="*/ 160726 w 935976"/>
                    <a:gd name="connsiteY108" fmla="*/ 1216861 h 1427431"/>
                    <a:gd name="connsiteX109" fmla="*/ 432470 w 935976"/>
                    <a:gd name="connsiteY109" fmla="*/ 1107183 h 1427431"/>
                    <a:gd name="connsiteX110" fmla="*/ 538068 w 935976"/>
                    <a:gd name="connsiteY110" fmla="*/ 1132241 h 1427431"/>
                    <a:gd name="connsiteX111" fmla="*/ 476448 w 935976"/>
                    <a:gd name="connsiteY111" fmla="*/ 989611 h 1427431"/>
                    <a:gd name="connsiteX112" fmla="*/ 542252 w 935976"/>
                    <a:gd name="connsiteY112" fmla="*/ 988813 h 1427431"/>
                    <a:gd name="connsiteX113" fmla="*/ 561279 w 935976"/>
                    <a:gd name="connsiteY113" fmla="*/ 1066573 h 1427431"/>
                    <a:gd name="connsiteX114" fmla="*/ 579227 w 935976"/>
                    <a:gd name="connsiteY114" fmla="*/ 1093870 h 1427431"/>
                    <a:gd name="connsiteX115" fmla="*/ 446868 w 935976"/>
                    <a:gd name="connsiteY115" fmla="*/ 1098810 h 1427431"/>
                    <a:gd name="connsiteX116" fmla="*/ 447497 w 935976"/>
                    <a:gd name="connsiteY116" fmla="*/ 1095387 h 1427431"/>
                    <a:gd name="connsiteX117" fmla="*/ 476448 w 935976"/>
                    <a:gd name="connsiteY117" fmla="*/ 989611 h 1427431"/>
                    <a:gd name="connsiteX118" fmla="*/ 532625 w 935976"/>
                    <a:gd name="connsiteY118" fmla="*/ 919750 h 1427431"/>
                    <a:gd name="connsiteX119" fmla="*/ 537462 w 935976"/>
                    <a:gd name="connsiteY119" fmla="*/ 971724 h 1427431"/>
                    <a:gd name="connsiteX120" fmla="*/ 493470 w 935976"/>
                    <a:gd name="connsiteY120" fmla="*/ 977660 h 1427431"/>
                    <a:gd name="connsiteX121" fmla="*/ 483144 w 935976"/>
                    <a:gd name="connsiteY121" fmla="*/ 971466 h 1427431"/>
                    <a:gd name="connsiteX122" fmla="*/ 490000 w 935976"/>
                    <a:gd name="connsiteY122" fmla="*/ 920928 h 1427431"/>
                    <a:gd name="connsiteX123" fmla="*/ 532625 w 935976"/>
                    <a:gd name="connsiteY123" fmla="*/ 919750 h 1427431"/>
                    <a:gd name="connsiteX124" fmla="*/ 489812 w 935976"/>
                    <a:gd name="connsiteY124" fmla="*/ 902633 h 1427431"/>
                    <a:gd name="connsiteX125" fmla="*/ 490009 w 935976"/>
                    <a:gd name="connsiteY125" fmla="*/ 792326 h 1427431"/>
                    <a:gd name="connsiteX126" fmla="*/ 531568 w 935976"/>
                    <a:gd name="connsiteY126" fmla="*/ 791222 h 1427431"/>
                    <a:gd name="connsiteX127" fmla="*/ 531827 w 935976"/>
                    <a:gd name="connsiteY127" fmla="*/ 902511 h 1427431"/>
                    <a:gd name="connsiteX128" fmla="*/ 489812 w 935976"/>
                    <a:gd name="connsiteY128" fmla="*/ 902633 h 1427431"/>
                    <a:gd name="connsiteX129" fmla="*/ 124793 w 935976"/>
                    <a:gd name="connsiteY129" fmla="*/ 681281 h 1427431"/>
                    <a:gd name="connsiteX130" fmla="*/ 139196 w 935976"/>
                    <a:gd name="connsiteY130" fmla="*/ 635623 h 1427431"/>
                    <a:gd name="connsiteX131" fmla="*/ 809718 w 935976"/>
                    <a:gd name="connsiteY131" fmla="*/ 639882 h 1427431"/>
                    <a:gd name="connsiteX132" fmla="*/ 845994 w 935976"/>
                    <a:gd name="connsiteY132" fmla="*/ 615294 h 1427431"/>
                    <a:gd name="connsiteX133" fmla="*/ 847947 w 935976"/>
                    <a:gd name="connsiteY133" fmla="*/ 671152 h 1427431"/>
                    <a:gd name="connsiteX134" fmla="*/ 772535 w 935976"/>
                    <a:gd name="connsiteY134" fmla="*/ 745132 h 1427431"/>
                    <a:gd name="connsiteX135" fmla="*/ 234753 w 935976"/>
                    <a:gd name="connsiteY135" fmla="*/ 757106 h 1427431"/>
                    <a:gd name="connsiteX136" fmla="*/ 124793 w 935976"/>
                    <a:gd name="connsiteY136" fmla="*/ 681281 h 1427431"/>
                    <a:gd name="connsiteX137" fmla="*/ 29856 w 935976"/>
                    <a:gd name="connsiteY137" fmla="*/ 64021 h 1427431"/>
                    <a:gd name="connsiteX138" fmla="*/ 136359 w 935976"/>
                    <a:gd name="connsiteY138" fmla="*/ 136709 h 1427431"/>
                    <a:gd name="connsiteX139" fmla="*/ 115815 w 935976"/>
                    <a:gd name="connsiteY139" fmla="*/ 655703 h 1427431"/>
                    <a:gd name="connsiteX140" fmla="*/ 97242 w 935976"/>
                    <a:gd name="connsiteY140" fmla="*/ 690293 h 1427431"/>
                    <a:gd name="connsiteX141" fmla="*/ 93138 w 935976"/>
                    <a:gd name="connsiteY141" fmla="*/ 687391 h 1427431"/>
                    <a:gd name="connsiteX142" fmla="*/ 40586 w 935976"/>
                    <a:gd name="connsiteY142" fmla="*/ 165359 h 1427431"/>
                    <a:gd name="connsiteX143" fmla="*/ 17073 w 935976"/>
                    <a:gd name="connsiteY143" fmla="*/ 104110 h 1427431"/>
                    <a:gd name="connsiteX144" fmla="*/ 29856 w 935976"/>
                    <a:gd name="connsiteY144" fmla="*/ 64021 h 1427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935976" h="1427431">
                      <a:moveTo>
                        <a:pt x="8719" y="136704"/>
                      </a:moveTo>
                      <a:cubicBezTo>
                        <a:pt x="105793" y="310430"/>
                        <a:pt x="50673" y="497497"/>
                        <a:pt x="75824" y="683892"/>
                      </a:cubicBezTo>
                      <a:cubicBezTo>
                        <a:pt x="76153" y="709560"/>
                        <a:pt x="97529" y="715548"/>
                        <a:pt x="114199" y="697863"/>
                      </a:cubicBezTo>
                      <a:cubicBezTo>
                        <a:pt x="132903" y="739464"/>
                        <a:pt x="159116" y="761469"/>
                        <a:pt x="204619" y="768804"/>
                      </a:cubicBezTo>
                      <a:cubicBezTo>
                        <a:pt x="293203" y="784812"/>
                        <a:pt x="383280" y="792500"/>
                        <a:pt x="473287" y="792457"/>
                      </a:cubicBezTo>
                      <a:cubicBezTo>
                        <a:pt x="473921" y="831546"/>
                        <a:pt x="470629" y="871640"/>
                        <a:pt x="474349" y="910273"/>
                      </a:cubicBezTo>
                      <a:cubicBezTo>
                        <a:pt x="473325" y="930720"/>
                        <a:pt x="466971" y="950569"/>
                        <a:pt x="466417" y="970982"/>
                      </a:cubicBezTo>
                      <a:cubicBezTo>
                        <a:pt x="457654" y="979721"/>
                        <a:pt x="457194" y="1010747"/>
                        <a:pt x="454189" y="1023727"/>
                      </a:cubicBezTo>
                      <a:cubicBezTo>
                        <a:pt x="451127" y="1040801"/>
                        <a:pt x="446976" y="1057740"/>
                        <a:pt x="441454" y="1074189"/>
                      </a:cubicBezTo>
                      <a:cubicBezTo>
                        <a:pt x="430104" y="1071541"/>
                        <a:pt x="418439" y="1071367"/>
                        <a:pt x="406816" y="1071560"/>
                      </a:cubicBezTo>
                      <a:cubicBezTo>
                        <a:pt x="367878" y="1072320"/>
                        <a:pt x="328902" y="1071550"/>
                        <a:pt x="290033" y="1069052"/>
                      </a:cubicBezTo>
                      <a:cubicBezTo>
                        <a:pt x="240844" y="1063826"/>
                        <a:pt x="233283" y="1073959"/>
                        <a:pt x="221125" y="1120163"/>
                      </a:cubicBezTo>
                      <a:cubicBezTo>
                        <a:pt x="219087" y="1126915"/>
                        <a:pt x="218449" y="1135457"/>
                        <a:pt x="224582" y="1140336"/>
                      </a:cubicBezTo>
                      <a:cubicBezTo>
                        <a:pt x="210221" y="1147324"/>
                        <a:pt x="202539" y="1163050"/>
                        <a:pt x="205427" y="1178388"/>
                      </a:cubicBezTo>
                      <a:cubicBezTo>
                        <a:pt x="193983" y="1183267"/>
                        <a:pt x="182605" y="1188300"/>
                        <a:pt x="171302" y="1193485"/>
                      </a:cubicBezTo>
                      <a:cubicBezTo>
                        <a:pt x="156458" y="1200073"/>
                        <a:pt x="140966" y="1204943"/>
                        <a:pt x="136181" y="1222360"/>
                      </a:cubicBezTo>
                      <a:cubicBezTo>
                        <a:pt x="131255" y="1237594"/>
                        <a:pt x="128996" y="1254147"/>
                        <a:pt x="128155" y="1270085"/>
                      </a:cubicBezTo>
                      <a:cubicBezTo>
                        <a:pt x="127874" y="1275419"/>
                        <a:pt x="127014" y="1282083"/>
                        <a:pt x="129156" y="1287211"/>
                      </a:cubicBezTo>
                      <a:cubicBezTo>
                        <a:pt x="97294" y="1303989"/>
                        <a:pt x="109043" y="1353367"/>
                        <a:pt x="145620" y="1353423"/>
                      </a:cubicBezTo>
                      <a:cubicBezTo>
                        <a:pt x="176420" y="1353672"/>
                        <a:pt x="192292" y="1315602"/>
                        <a:pt x="170954" y="1293917"/>
                      </a:cubicBezTo>
                      <a:cubicBezTo>
                        <a:pt x="196387" y="1285595"/>
                        <a:pt x="218284" y="1269423"/>
                        <a:pt x="242299" y="1257988"/>
                      </a:cubicBezTo>
                      <a:cubicBezTo>
                        <a:pt x="256486" y="1250916"/>
                        <a:pt x="272241" y="1247742"/>
                        <a:pt x="287516" y="1243900"/>
                      </a:cubicBezTo>
                      <a:cubicBezTo>
                        <a:pt x="337251" y="1231400"/>
                        <a:pt x="387145" y="1219528"/>
                        <a:pt x="437176" y="1208277"/>
                      </a:cubicBezTo>
                      <a:cubicBezTo>
                        <a:pt x="453292" y="1204633"/>
                        <a:pt x="470780" y="1201139"/>
                        <a:pt x="483407" y="1189723"/>
                      </a:cubicBezTo>
                      <a:cubicBezTo>
                        <a:pt x="509535" y="1212076"/>
                        <a:pt x="508023" y="1226497"/>
                        <a:pt x="514527" y="1257824"/>
                      </a:cubicBezTo>
                      <a:cubicBezTo>
                        <a:pt x="520045" y="1281886"/>
                        <a:pt x="521392" y="1307511"/>
                        <a:pt x="532479" y="1329887"/>
                      </a:cubicBezTo>
                      <a:cubicBezTo>
                        <a:pt x="535917" y="1336602"/>
                        <a:pt x="539509" y="1342951"/>
                        <a:pt x="541688" y="1350207"/>
                      </a:cubicBezTo>
                      <a:cubicBezTo>
                        <a:pt x="543402" y="1355903"/>
                        <a:pt x="546572" y="1359904"/>
                        <a:pt x="551277" y="1362101"/>
                      </a:cubicBezTo>
                      <a:cubicBezTo>
                        <a:pt x="521101" y="1379946"/>
                        <a:pt x="533700" y="1427445"/>
                        <a:pt x="569310" y="1427431"/>
                      </a:cubicBezTo>
                      <a:cubicBezTo>
                        <a:pt x="602970" y="1427567"/>
                        <a:pt x="617095" y="1383858"/>
                        <a:pt x="590413" y="1364168"/>
                      </a:cubicBezTo>
                      <a:cubicBezTo>
                        <a:pt x="604632" y="1361721"/>
                        <a:pt x="602223" y="1339965"/>
                        <a:pt x="603656" y="1329000"/>
                      </a:cubicBezTo>
                      <a:cubicBezTo>
                        <a:pt x="607328" y="1282031"/>
                        <a:pt x="581707" y="1240721"/>
                        <a:pt x="570075" y="1196734"/>
                      </a:cubicBezTo>
                      <a:cubicBezTo>
                        <a:pt x="664548" y="1214405"/>
                        <a:pt x="773939" y="1225722"/>
                        <a:pt x="861650" y="1242520"/>
                      </a:cubicBezTo>
                      <a:cubicBezTo>
                        <a:pt x="862749" y="1242191"/>
                        <a:pt x="867862" y="1245840"/>
                        <a:pt x="869018" y="1246431"/>
                      </a:cubicBezTo>
                      <a:cubicBezTo>
                        <a:pt x="873347" y="1248643"/>
                        <a:pt x="877766" y="1250719"/>
                        <a:pt x="882284" y="1252541"/>
                      </a:cubicBezTo>
                      <a:cubicBezTo>
                        <a:pt x="852742" y="1270756"/>
                        <a:pt x="865641" y="1317556"/>
                        <a:pt x="900894" y="1317514"/>
                      </a:cubicBezTo>
                      <a:cubicBezTo>
                        <a:pt x="933197" y="1317711"/>
                        <a:pt x="948229" y="1276673"/>
                        <a:pt x="924049" y="1255926"/>
                      </a:cubicBezTo>
                      <a:cubicBezTo>
                        <a:pt x="929595" y="1253818"/>
                        <a:pt x="933140" y="1250113"/>
                        <a:pt x="933666" y="1243680"/>
                      </a:cubicBezTo>
                      <a:cubicBezTo>
                        <a:pt x="934103" y="1224356"/>
                        <a:pt x="931145" y="1204769"/>
                        <a:pt x="926073" y="1186141"/>
                      </a:cubicBezTo>
                      <a:cubicBezTo>
                        <a:pt x="922678" y="1174386"/>
                        <a:pt x="916212" y="1166995"/>
                        <a:pt x="905092" y="1161961"/>
                      </a:cubicBezTo>
                      <a:cubicBezTo>
                        <a:pt x="843185" y="1139984"/>
                        <a:pt x="777179" y="1131132"/>
                        <a:pt x="713287" y="1116533"/>
                      </a:cubicBezTo>
                      <a:cubicBezTo>
                        <a:pt x="717438" y="1105530"/>
                        <a:pt x="713310" y="1092626"/>
                        <a:pt x="712089" y="1081266"/>
                      </a:cubicBezTo>
                      <a:cubicBezTo>
                        <a:pt x="709835" y="1065976"/>
                        <a:pt x="702674" y="1051109"/>
                        <a:pt x="686158" y="1047704"/>
                      </a:cubicBezTo>
                      <a:cubicBezTo>
                        <a:pt x="669136" y="1044746"/>
                        <a:pt x="652193" y="1050560"/>
                        <a:pt x="635447" y="1053039"/>
                      </a:cubicBezTo>
                      <a:cubicBezTo>
                        <a:pt x="616241" y="1056599"/>
                        <a:pt x="596950" y="1059825"/>
                        <a:pt x="577781" y="1063558"/>
                      </a:cubicBezTo>
                      <a:cubicBezTo>
                        <a:pt x="577626" y="1062628"/>
                        <a:pt x="577377" y="1061731"/>
                        <a:pt x="577020" y="1060895"/>
                      </a:cubicBezTo>
                      <a:cubicBezTo>
                        <a:pt x="572207" y="1042004"/>
                        <a:pt x="564308" y="1009348"/>
                        <a:pt x="558739" y="985897"/>
                      </a:cubicBezTo>
                      <a:cubicBezTo>
                        <a:pt x="557185" y="981210"/>
                        <a:pt x="557279" y="975115"/>
                        <a:pt x="554132" y="971259"/>
                      </a:cubicBezTo>
                      <a:cubicBezTo>
                        <a:pt x="546605" y="911255"/>
                        <a:pt x="548666" y="851044"/>
                        <a:pt x="548281" y="790462"/>
                      </a:cubicBezTo>
                      <a:cubicBezTo>
                        <a:pt x="622416" y="786663"/>
                        <a:pt x="696269" y="777383"/>
                        <a:pt x="769060" y="762854"/>
                      </a:cubicBezTo>
                      <a:cubicBezTo>
                        <a:pt x="849469" y="753110"/>
                        <a:pt x="866238" y="715482"/>
                        <a:pt x="866928" y="638661"/>
                      </a:cubicBezTo>
                      <a:cubicBezTo>
                        <a:pt x="868849" y="614576"/>
                        <a:pt x="856616" y="598257"/>
                        <a:pt x="839785" y="582657"/>
                      </a:cubicBezTo>
                      <a:cubicBezTo>
                        <a:pt x="807604" y="539732"/>
                        <a:pt x="622308" y="522169"/>
                        <a:pt x="565468" y="519230"/>
                      </a:cubicBezTo>
                      <a:cubicBezTo>
                        <a:pt x="452949" y="381188"/>
                        <a:pt x="505863" y="239540"/>
                        <a:pt x="468394" y="83438"/>
                      </a:cubicBezTo>
                      <a:cubicBezTo>
                        <a:pt x="459664" y="37165"/>
                        <a:pt x="444168" y="2833"/>
                        <a:pt x="391273" y="2001"/>
                      </a:cubicBezTo>
                      <a:cubicBezTo>
                        <a:pt x="267516" y="-5949"/>
                        <a:pt x="142074" y="9848"/>
                        <a:pt x="24206" y="48280"/>
                      </a:cubicBezTo>
                      <a:cubicBezTo>
                        <a:pt x="20525" y="49275"/>
                        <a:pt x="15773" y="50863"/>
                        <a:pt x="14843" y="54699"/>
                      </a:cubicBezTo>
                      <a:cubicBezTo>
                        <a:pt x="-6031" y="76493"/>
                        <a:pt x="-1795" y="110895"/>
                        <a:pt x="8719" y="136704"/>
                      </a:cubicBezTo>
                      <a:close/>
                      <a:moveTo>
                        <a:pt x="545501" y="518704"/>
                      </a:moveTo>
                      <a:cubicBezTo>
                        <a:pt x="408859" y="516642"/>
                        <a:pt x="271902" y="546771"/>
                        <a:pt x="148738" y="605977"/>
                      </a:cubicBezTo>
                      <a:cubicBezTo>
                        <a:pt x="196909" y="452439"/>
                        <a:pt x="241168" y="145542"/>
                        <a:pt x="76867" y="50074"/>
                      </a:cubicBezTo>
                      <a:cubicBezTo>
                        <a:pt x="185037" y="21987"/>
                        <a:pt x="299566" y="8120"/>
                        <a:pt x="410841" y="21527"/>
                      </a:cubicBezTo>
                      <a:cubicBezTo>
                        <a:pt x="437161" y="28402"/>
                        <a:pt x="444975" y="54981"/>
                        <a:pt x="450263" y="78644"/>
                      </a:cubicBezTo>
                      <a:cubicBezTo>
                        <a:pt x="457476" y="110923"/>
                        <a:pt x="464501" y="143570"/>
                        <a:pt x="466859" y="176624"/>
                      </a:cubicBezTo>
                      <a:cubicBezTo>
                        <a:pt x="468864" y="293684"/>
                        <a:pt x="466046" y="423592"/>
                        <a:pt x="545501" y="518704"/>
                      </a:cubicBezTo>
                      <a:close/>
                      <a:moveTo>
                        <a:pt x="806073" y="623559"/>
                      </a:moveTo>
                      <a:cubicBezTo>
                        <a:pt x="786111" y="628631"/>
                        <a:pt x="765984" y="633073"/>
                        <a:pt x="745759" y="636956"/>
                      </a:cubicBezTo>
                      <a:cubicBezTo>
                        <a:pt x="550376" y="671340"/>
                        <a:pt x="346079" y="667555"/>
                        <a:pt x="152725" y="622587"/>
                      </a:cubicBezTo>
                      <a:cubicBezTo>
                        <a:pt x="351555" y="524259"/>
                        <a:pt x="585637" y="511439"/>
                        <a:pt x="797231" y="574167"/>
                      </a:cubicBezTo>
                      <a:cubicBezTo>
                        <a:pt x="809131" y="577534"/>
                        <a:pt x="818335" y="585264"/>
                        <a:pt x="827290" y="593820"/>
                      </a:cubicBezTo>
                      <a:cubicBezTo>
                        <a:pt x="838879" y="611072"/>
                        <a:pt x="821833" y="621404"/>
                        <a:pt x="806073" y="623559"/>
                      </a:cubicBezTo>
                      <a:close/>
                      <a:moveTo>
                        <a:pt x="694738" y="1112560"/>
                      </a:moveTo>
                      <a:cubicBezTo>
                        <a:pt x="661054" y="1104253"/>
                        <a:pt x="625243" y="1099806"/>
                        <a:pt x="593677" y="1085469"/>
                      </a:cubicBezTo>
                      <a:cubicBezTo>
                        <a:pt x="592428" y="1083055"/>
                        <a:pt x="590714" y="1080590"/>
                        <a:pt x="588901" y="1078378"/>
                      </a:cubicBezTo>
                      <a:cubicBezTo>
                        <a:pt x="616419" y="1073992"/>
                        <a:pt x="643717" y="1067263"/>
                        <a:pt x="671338" y="1063718"/>
                      </a:cubicBezTo>
                      <a:cubicBezTo>
                        <a:pt x="683045" y="1062295"/>
                        <a:pt x="691591" y="1064896"/>
                        <a:pt x="694371" y="1077420"/>
                      </a:cubicBezTo>
                      <a:cubicBezTo>
                        <a:pt x="696456" y="1088028"/>
                        <a:pt x="698433" y="1099083"/>
                        <a:pt x="698081" y="1109893"/>
                      </a:cubicBezTo>
                      <a:cubicBezTo>
                        <a:pt x="697973" y="1113302"/>
                        <a:pt x="694799" y="1112574"/>
                        <a:pt x="694738" y="1112560"/>
                      </a:cubicBezTo>
                      <a:close/>
                      <a:moveTo>
                        <a:pt x="565323" y="1178678"/>
                      </a:moveTo>
                      <a:cubicBezTo>
                        <a:pt x="561270" y="1162252"/>
                        <a:pt x="557814" y="1145661"/>
                        <a:pt x="554442" y="1129075"/>
                      </a:cubicBezTo>
                      <a:cubicBezTo>
                        <a:pt x="569211" y="1124948"/>
                        <a:pt x="584210" y="1117021"/>
                        <a:pt x="592813" y="1103863"/>
                      </a:cubicBezTo>
                      <a:cubicBezTo>
                        <a:pt x="691958" y="1135668"/>
                        <a:pt x="797273" y="1144873"/>
                        <a:pt x="896550" y="1176349"/>
                      </a:cubicBezTo>
                      <a:cubicBezTo>
                        <a:pt x="908858" y="1181337"/>
                        <a:pt x="909431" y="1186850"/>
                        <a:pt x="912075" y="1198918"/>
                      </a:cubicBezTo>
                      <a:cubicBezTo>
                        <a:pt x="915376" y="1212508"/>
                        <a:pt x="916780" y="1226558"/>
                        <a:pt x="916982" y="1240477"/>
                      </a:cubicBezTo>
                      <a:cubicBezTo>
                        <a:pt x="903336" y="1244149"/>
                        <a:pt x="889459" y="1238176"/>
                        <a:pt x="877451" y="1231996"/>
                      </a:cubicBezTo>
                      <a:cubicBezTo>
                        <a:pt x="776940" y="1202384"/>
                        <a:pt x="667929" y="1202529"/>
                        <a:pt x="565323" y="1178678"/>
                      </a:cubicBezTo>
                      <a:close/>
                      <a:moveTo>
                        <a:pt x="429878" y="1089071"/>
                      </a:moveTo>
                      <a:cubicBezTo>
                        <a:pt x="397166" y="1107765"/>
                        <a:pt x="360331" y="1119242"/>
                        <a:pt x="325107" y="1132771"/>
                      </a:cubicBezTo>
                      <a:cubicBezTo>
                        <a:pt x="295640" y="1130386"/>
                        <a:pt x="265887" y="1130282"/>
                        <a:pt x="236462" y="1127681"/>
                      </a:cubicBezTo>
                      <a:cubicBezTo>
                        <a:pt x="248052" y="1082046"/>
                        <a:pt x="249287" y="1081637"/>
                        <a:pt x="296519" y="1086164"/>
                      </a:cubicBezTo>
                      <a:cubicBezTo>
                        <a:pt x="340890" y="1089733"/>
                        <a:pt x="385535" y="1087197"/>
                        <a:pt x="429878" y="1089071"/>
                      </a:cubicBezTo>
                      <a:close/>
                      <a:moveTo>
                        <a:pt x="284262" y="1147502"/>
                      </a:moveTo>
                      <a:cubicBezTo>
                        <a:pt x="279350" y="1149287"/>
                        <a:pt x="274443" y="1151090"/>
                        <a:pt x="269540" y="1152907"/>
                      </a:cubicBezTo>
                      <a:cubicBezTo>
                        <a:pt x="268033" y="1150559"/>
                        <a:pt x="266272" y="1148432"/>
                        <a:pt x="264309" y="1146554"/>
                      </a:cubicBezTo>
                      <a:cubicBezTo>
                        <a:pt x="270954" y="1146911"/>
                        <a:pt x="277608" y="1147221"/>
                        <a:pt x="284262" y="1147502"/>
                      </a:cubicBezTo>
                      <a:close/>
                      <a:moveTo>
                        <a:pt x="538068" y="1132241"/>
                      </a:moveTo>
                      <a:cubicBezTo>
                        <a:pt x="543834" y="1160674"/>
                        <a:pt x="549742" y="1189146"/>
                        <a:pt x="558561" y="1216819"/>
                      </a:cubicBezTo>
                      <a:cubicBezTo>
                        <a:pt x="573719" y="1258974"/>
                        <a:pt x="594231" y="1301585"/>
                        <a:pt x="585210" y="1347610"/>
                      </a:cubicBezTo>
                      <a:cubicBezTo>
                        <a:pt x="576241" y="1347760"/>
                        <a:pt x="567032" y="1348018"/>
                        <a:pt x="558133" y="1347159"/>
                      </a:cubicBezTo>
                      <a:cubicBezTo>
                        <a:pt x="555687" y="1336884"/>
                        <a:pt x="550061" y="1327981"/>
                        <a:pt x="545478" y="1318580"/>
                      </a:cubicBezTo>
                      <a:cubicBezTo>
                        <a:pt x="536908" y="1296340"/>
                        <a:pt x="535198" y="1271982"/>
                        <a:pt x="529746" y="1248845"/>
                      </a:cubicBezTo>
                      <a:cubicBezTo>
                        <a:pt x="526816" y="1233997"/>
                        <a:pt x="524830" y="1218166"/>
                        <a:pt x="517866" y="1204525"/>
                      </a:cubicBezTo>
                      <a:cubicBezTo>
                        <a:pt x="511263" y="1191588"/>
                        <a:pt x="498786" y="1182416"/>
                        <a:pt x="489286" y="1171762"/>
                      </a:cubicBezTo>
                      <a:cubicBezTo>
                        <a:pt x="484881" y="1166892"/>
                        <a:pt x="479326" y="1169390"/>
                        <a:pt x="476161" y="1173452"/>
                      </a:cubicBezTo>
                      <a:cubicBezTo>
                        <a:pt x="469131" y="1182595"/>
                        <a:pt x="456819" y="1186314"/>
                        <a:pt x="446149" y="1189038"/>
                      </a:cubicBezTo>
                      <a:cubicBezTo>
                        <a:pt x="399571" y="1199923"/>
                        <a:pt x="352846" y="1210263"/>
                        <a:pt x="306450" y="1221952"/>
                      </a:cubicBezTo>
                      <a:cubicBezTo>
                        <a:pt x="276002" y="1229324"/>
                        <a:pt x="244957" y="1235588"/>
                        <a:pt x="217871" y="1252113"/>
                      </a:cubicBezTo>
                      <a:cubicBezTo>
                        <a:pt x="198092" y="1261862"/>
                        <a:pt x="166751" y="1285638"/>
                        <a:pt x="144685" y="1278857"/>
                      </a:cubicBezTo>
                      <a:cubicBezTo>
                        <a:pt x="144962" y="1264957"/>
                        <a:pt x="147043" y="1222595"/>
                        <a:pt x="160726" y="1216861"/>
                      </a:cubicBezTo>
                      <a:cubicBezTo>
                        <a:pt x="248179" y="1172719"/>
                        <a:pt x="344098" y="1148996"/>
                        <a:pt x="432470" y="1107183"/>
                      </a:cubicBezTo>
                      <a:cubicBezTo>
                        <a:pt x="453010" y="1134898"/>
                        <a:pt x="506591" y="1134654"/>
                        <a:pt x="538068" y="1132241"/>
                      </a:cubicBezTo>
                      <a:close/>
                      <a:moveTo>
                        <a:pt x="476448" y="989611"/>
                      </a:moveTo>
                      <a:cubicBezTo>
                        <a:pt x="494142" y="998327"/>
                        <a:pt x="525614" y="999031"/>
                        <a:pt x="542252" y="988813"/>
                      </a:cubicBezTo>
                      <a:cubicBezTo>
                        <a:pt x="548554" y="1014828"/>
                        <a:pt x="554381" y="1040698"/>
                        <a:pt x="561279" y="1066573"/>
                      </a:cubicBezTo>
                      <a:cubicBezTo>
                        <a:pt x="561449" y="1078820"/>
                        <a:pt x="574790" y="1083717"/>
                        <a:pt x="579227" y="1093870"/>
                      </a:cubicBezTo>
                      <a:cubicBezTo>
                        <a:pt x="559293" y="1126093"/>
                        <a:pt x="471897" y="1122670"/>
                        <a:pt x="446868" y="1098810"/>
                      </a:cubicBezTo>
                      <a:cubicBezTo>
                        <a:pt x="445506" y="1096988"/>
                        <a:pt x="445830" y="1097378"/>
                        <a:pt x="447497" y="1095387"/>
                      </a:cubicBezTo>
                      <a:cubicBezTo>
                        <a:pt x="469695" y="1065619"/>
                        <a:pt x="468634" y="1024662"/>
                        <a:pt x="476448" y="989611"/>
                      </a:cubicBezTo>
                      <a:close/>
                      <a:moveTo>
                        <a:pt x="532625" y="919750"/>
                      </a:moveTo>
                      <a:cubicBezTo>
                        <a:pt x="534879" y="937026"/>
                        <a:pt x="535588" y="954410"/>
                        <a:pt x="537462" y="971724"/>
                      </a:cubicBezTo>
                      <a:cubicBezTo>
                        <a:pt x="525421" y="982215"/>
                        <a:pt x="508098" y="979721"/>
                        <a:pt x="493470" y="977660"/>
                      </a:cubicBezTo>
                      <a:cubicBezTo>
                        <a:pt x="488643" y="976998"/>
                        <a:pt x="484262" y="977096"/>
                        <a:pt x="483144" y="971466"/>
                      </a:cubicBezTo>
                      <a:cubicBezTo>
                        <a:pt x="483510" y="954462"/>
                        <a:pt x="488605" y="937909"/>
                        <a:pt x="490000" y="920928"/>
                      </a:cubicBezTo>
                      <a:cubicBezTo>
                        <a:pt x="506107" y="924023"/>
                        <a:pt x="515814" y="922384"/>
                        <a:pt x="532625" y="919750"/>
                      </a:cubicBezTo>
                      <a:close/>
                      <a:moveTo>
                        <a:pt x="489812" y="902633"/>
                      </a:moveTo>
                      <a:cubicBezTo>
                        <a:pt x="489512" y="865864"/>
                        <a:pt x="489577" y="829095"/>
                        <a:pt x="490009" y="792326"/>
                      </a:cubicBezTo>
                      <a:cubicBezTo>
                        <a:pt x="503867" y="792147"/>
                        <a:pt x="517720" y="791781"/>
                        <a:pt x="531568" y="791222"/>
                      </a:cubicBezTo>
                      <a:cubicBezTo>
                        <a:pt x="531690" y="828320"/>
                        <a:pt x="531855" y="865418"/>
                        <a:pt x="531827" y="902511"/>
                      </a:cubicBezTo>
                      <a:cubicBezTo>
                        <a:pt x="519951" y="904986"/>
                        <a:pt x="500420" y="908780"/>
                        <a:pt x="489812" y="902633"/>
                      </a:cubicBezTo>
                      <a:close/>
                      <a:moveTo>
                        <a:pt x="124793" y="681281"/>
                      </a:moveTo>
                      <a:cubicBezTo>
                        <a:pt x="130832" y="666461"/>
                        <a:pt x="134396" y="650852"/>
                        <a:pt x="139196" y="635623"/>
                      </a:cubicBezTo>
                      <a:cubicBezTo>
                        <a:pt x="357026" y="689457"/>
                        <a:pt x="591113" y="690645"/>
                        <a:pt x="809718" y="639882"/>
                      </a:cubicBezTo>
                      <a:cubicBezTo>
                        <a:pt x="824735" y="636337"/>
                        <a:pt x="839809" y="630730"/>
                        <a:pt x="845994" y="615294"/>
                      </a:cubicBezTo>
                      <a:cubicBezTo>
                        <a:pt x="854188" y="632364"/>
                        <a:pt x="849450" y="653064"/>
                        <a:pt x="847947" y="671152"/>
                      </a:cubicBezTo>
                      <a:cubicBezTo>
                        <a:pt x="843890" y="723169"/>
                        <a:pt x="821777" y="737971"/>
                        <a:pt x="772535" y="745132"/>
                      </a:cubicBezTo>
                      <a:cubicBezTo>
                        <a:pt x="595978" y="781553"/>
                        <a:pt x="412766" y="785465"/>
                        <a:pt x="234753" y="757106"/>
                      </a:cubicBezTo>
                      <a:cubicBezTo>
                        <a:pt x="177585" y="749964"/>
                        <a:pt x="147010" y="737736"/>
                        <a:pt x="124793" y="681281"/>
                      </a:cubicBezTo>
                      <a:close/>
                      <a:moveTo>
                        <a:pt x="29856" y="64021"/>
                      </a:moveTo>
                      <a:cubicBezTo>
                        <a:pt x="78815" y="48360"/>
                        <a:pt x="117665" y="97479"/>
                        <a:pt x="136359" y="136709"/>
                      </a:cubicBezTo>
                      <a:cubicBezTo>
                        <a:pt x="209691" y="294252"/>
                        <a:pt x="168855" y="497581"/>
                        <a:pt x="115815" y="655703"/>
                      </a:cubicBezTo>
                      <a:cubicBezTo>
                        <a:pt x="111903" y="667982"/>
                        <a:pt x="108926" y="682967"/>
                        <a:pt x="97242" y="690293"/>
                      </a:cubicBezTo>
                      <a:cubicBezTo>
                        <a:pt x="93345" y="692345"/>
                        <a:pt x="93809" y="691284"/>
                        <a:pt x="93138" y="687391"/>
                      </a:cubicBezTo>
                      <a:cubicBezTo>
                        <a:pt x="66897" y="514520"/>
                        <a:pt x="118656" y="329002"/>
                        <a:pt x="40586" y="165359"/>
                      </a:cubicBezTo>
                      <a:cubicBezTo>
                        <a:pt x="31232" y="145763"/>
                        <a:pt x="19449" y="126124"/>
                        <a:pt x="17073" y="104110"/>
                      </a:cubicBezTo>
                      <a:cubicBezTo>
                        <a:pt x="15744" y="90257"/>
                        <a:pt x="17158" y="72337"/>
                        <a:pt x="29856" y="64021"/>
                      </a:cubicBezTo>
                      <a:close/>
                    </a:path>
                  </a:pathLst>
                </a:custGeom>
                <a:solidFill>
                  <a:srgbClr val="000000"/>
                </a:solidFill>
                <a:ln w="4696" cap="flat">
                  <a:noFill/>
                  <a:prstDash val="solid"/>
                  <a:miter/>
                </a:ln>
              </p:spPr>
              <p:txBody>
                <a:bodyPr rtlCol="0" anchor="ctr"/>
                <a:lstStyle/>
                <a:p>
                  <a:endParaRPr lang="de-AT"/>
                </a:p>
              </p:txBody>
            </p:sp>
          </p:grpSp>
          <p:grpSp>
            <p:nvGrpSpPr>
              <p:cNvPr id="58" name="Inhaltsplatzhalter 5" descr="Raum mit Laptops und Stühlen">
                <a:extLst>
                  <a:ext uri="{FF2B5EF4-FFF2-40B4-BE49-F238E27FC236}">
                    <a16:creationId xmlns:a16="http://schemas.microsoft.com/office/drawing/2014/main" id="{591EB6FF-4FA7-3F24-44D0-4BA0B16603A0}"/>
                  </a:ext>
                </a:extLst>
              </p:cNvPr>
              <p:cNvGrpSpPr/>
              <p:nvPr/>
            </p:nvGrpSpPr>
            <p:grpSpPr>
              <a:xfrm>
                <a:off x="2986368" y="5097501"/>
                <a:ext cx="935975" cy="1427433"/>
                <a:chOff x="2986368" y="5097501"/>
                <a:chExt cx="935975" cy="1427433"/>
              </a:xfrm>
            </p:grpSpPr>
            <p:sp>
              <p:nvSpPr>
                <p:cNvPr id="59" name="Freihandform: Form 58">
                  <a:extLst>
                    <a:ext uri="{FF2B5EF4-FFF2-40B4-BE49-F238E27FC236}">
                      <a16:creationId xmlns:a16="http://schemas.microsoft.com/office/drawing/2014/main" id="{32D7E8C0-B095-F31C-9AE5-DAC80D306064}"/>
                    </a:ext>
                  </a:extLst>
                </p:cNvPr>
                <p:cNvSpPr/>
                <p:nvPr/>
              </p:nvSpPr>
              <p:spPr>
                <a:xfrm>
                  <a:off x="3064090" y="5106111"/>
                  <a:ext cx="849820" cy="775857"/>
                </a:xfrm>
                <a:custGeom>
                  <a:avLst/>
                  <a:gdLst>
                    <a:gd name="connsiteX0" fmla="*/ 290 w 849820"/>
                    <a:gd name="connsiteY0" fmla="*/ 630921 h 775857"/>
                    <a:gd name="connsiteX1" fmla="*/ 16764 w 849820"/>
                    <a:gd name="connsiteY1" fmla="*/ 714781 h 775857"/>
                    <a:gd name="connsiteX2" fmla="*/ 192467 w 849820"/>
                    <a:gd name="connsiteY2" fmla="*/ 763200 h 775857"/>
                    <a:gd name="connsiteX3" fmla="*/ 651686 w 849820"/>
                    <a:gd name="connsiteY3" fmla="*/ 752221 h 775857"/>
                    <a:gd name="connsiteX4" fmla="*/ 739134 w 849820"/>
                    <a:gd name="connsiteY4" fmla="*/ 680627 h 775857"/>
                    <a:gd name="connsiteX5" fmla="*/ 749239 w 849820"/>
                    <a:gd name="connsiteY5" fmla="*/ 678993 h 775857"/>
                    <a:gd name="connsiteX6" fmla="*/ 775475 w 849820"/>
                    <a:gd name="connsiteY6" fmla="*/ 669864 h 775857"/>
                    <a:gd name="connsiteX7" fmla="*/ 780965 w 849820"/>
                    <a:gd name="connsiteY7" fmla="*/ 478688 h 775857"/>
                    <a:gd name="connsiteX8" fmla="*/ 811657 w 849820"/>
                    <a:gd name="connsiteY8" fmla="*/ 191175 h 775857"/>
                    <a:gd name="connsiteX9" fmla="*/ 835874 w 849820"/>
                    <a:gd name="connsiteY9" fmla="*/ 49415 h 775857"/>
                    <a:gd name="connsiteX10" fmla="*/ 617744 w 849820"/>
                    <a:gd name="connsiteY10" fmla="*/ 2996 h 775857"/>
                    <a:gd name="connsiteX11" fmla="*/ 467498 w 849820"/>
                    <a:gd name="connsiteY11" fmla="*/ 1493 h 775857"/>
                    <a:gd name="connsiteX12" fmla="*/ 395622 w 849820"/>
                    <a:gd name="connsiteY12" fmla="*/ 78370 h 775857"/>
                    <a:gd name="connsiteX13" fmla="*/ 380646 w 849820"/>
                    <a:gd name="connsiteY13" fmla="*/ 272537 h 775857"/>
                    <a:gd name="connsiteX14" fmla="*/ 304774 w 849820"/>
                    <a:gd name="connsiteY14" fmla="*/ 508136 h 775857"/>
                    <a:gd name="connsiteX15" fmla="*/ 296787 w 849820"/>
                    <a:gd name="connsiteY15" fmla="*/ 518618 h 775857"/>
                    <a:gd name="connsiteX16" fmla="*/ 94632 w 849820"/>
                    <a:gd name="connsiteY16" fmla="*/ 550066 h 775857"/>
                    <a:gd name="connsiteX17" fmla="*/ 25747 w 849820"/>
                    <a:gd name="connsiteY17" fmla="*/ 579017 h 775857"/>
                    <a:gd name="connsiteX18" fmla="*/ 290 w 849820"/>
                    <a:gd name="connsiteY18" fmla="*/ 630921 h 775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9820" h="775857">
                      <a:moveTo>
                        <a:pt x="290" y="630921"/>
                      </a:moveTo>
                      <a:cubicBezTo>
                        <a:pt x="1328" y="659411"/>
                        <a:pt x="1850" y="689676"/>
                        <a:pt x="16764" y="714781"/>
                      </a:cubicBezTo>
                      <a:cubicBezTo>
                        <a:pt x="43906" y="755833"/>
                        <a:pt x="144700" y="752752"/>
                        <a:pt x="192467" y="763200"/>
                      </a:cubicBezTo>
                      <a:cubicBezTo>
                        <a:pt x="345446" y="783149"/>
                        <a:pt x="499829" y="779537"/>
                        <a:pt x="651686" y="752221"/>
                      </a:cubicBezTo>
                      <a:cubicBezTo>
                        <a:pt x="692418" y="747347"/>
                        <a:pt x="722454" y="717598"/>
                        <a:pt x="739134" y="680627"/>
                      </a:cubicBezTo>
                      <a:cubicBezTo>
                        <a:pt x="740937" y="676631"/>
                        <a:pt x="746201" y="675833"/>
                        <a:pt x="749239" y="678993"/>
                      </a:cubicBezTo>
                      <a:cubicBezTo>
                        <a:pt x="761331" y="691545"/>
                        <a:pt x="774667" y="692804"/>
                        <a:pt x="775475" y="669864"/>
                      </a:cubicBezTo>
                      <a:cubicBezTo>
                        <a:pt x="785252" y="605807"/>
                        <a:pt x="782768" y="544150"/>
                        <a:pt x="780965" y="478688"/>
                      </a:cubicBezTo>
                      <a:cubicBezTo>
                        <a:pt x="778274" y="381055"/>
                        <a:pt x="778861" y="283948"/>
                        <a:pt x="811657" y="191175"/>
                      </a:cubicBezTo>
                      <a:cubicBezTo>
                        <a:pt x="826403" y="147405"/>
                        <a:pt x="872789" y="93378"/>
                        <a:pt x="835874" y="49415"/>
                      </a:cubicBezTo>
                      <a:cubicBezTo>
                        <a:pt x="767027" y="19953"/>
                        <a:pt x="692174" y="11242"/>
                        <a:pt x="617744" y="2996"/>
                      </a:cubicBezTo>
                      <a:cubicBezTo>
                        <a:pt x="567681" y="530"/>
                        <a:pt x="518411" y="-1498"/>
                        <a:pt x="467498" y="1493"/>
                      </a:cubicBezTo>
                      <a:cubicBezTo>
                        <a:pt x="418514" y="4371"/>
                        <a:pt x="402469" y="36144"/>
                        <a:pt x="395622" y="78370"/>
                      </a:cubicBezTo>
                      <a:cubicBezTo>
                        <a:pt x="380999" y="142230"/>
                        <a:pt x="382952" y="207461"/>
                        <a:pt x="380646" y="272537"/>
                      </a:cubicBezTo>
                      <a:cubicBezTo>
                        <a:pt x="375575" y="355289"/>
                        <a:pt x="360510" y="443704"/>
                        <a:pt x="304774" y="508136"/>
                      </a:cubicBezTo>
                      <a:cubicBezTo>
                        <a:pt x="302830" y="510339"/>
                        <a:pt x="299905" y="517153"/>
                        <a:pt x="296787" y="518618"/>
                      </a:cubicBezTo>
                      <a:cubicBezTo>
                        <a:pt x="226498" y="520271"/>
                        <a:pt x="162957" y="534157"/>
                        <a:pt x="94632" y="550066"/>
                      </a:cubicBezTo>
                      <a:cubicBezTo>
                        <a:pt x="70668" y="555406"/>
                        <a:pt x="41300" y="558101"/>
                        <a:pt x="25747" y="579017"/>
                      </a:cubicBezTo>
                      <a:cubicBezTo>
                        <a:pt x="10293" y="592710"/>
                        <a:pt x="-2072" y="609244"/>
                        <a:pt x="290" y="630921"/>
                      </a:cubicBezTo>
                      <a:close/>
                    </a:path>
                  </a:pathLst>
                </a:custGeom>
                <a:solidFill>
                  <a:srgbClr val="FFFFFF"/>
                </a:solidFill>
                <a:ln w="4696" cap="flat">
                  <a:noFill/>
                  <a:prstDash val="solid"/>
                  <a:miter/>
                </a:ln>
              </p:spPr>
              <p:txBody>
                <a:bodyPr rtlCol="0" anchor="ctr"/>
                <a:lstStyle/>
                <a:p>
                  <a:endParaRPr lang="de-AT"/>
                </a:p>
              </p:txBody>
            </p:sp>
            <p:sp>
              <p:nvSpPr>
                <p:cNvPr id="60" name="Freihandform: Form 59">
                  <a:extLst>
                    <a:ext uri="{FF2B5EF4-FFF2-40B4-BE49-F238E27FC236}">
                      <a16:creationId xmlns:a16="http://schemas.microsoft.com/office/drawing/2014/main" id="{8F7568F0-F149-907E-9FBC-A11C83D49DFD}"/>
                    </a:ext>
                  </a:extLst>
                </p:cNvPr>
                <p:cNvSpPr/>
                <p:nvPr/>
              </p:nvSpPr>
              <p:spPr>
                <a:xfrm>
                  <a:off x="3001203" y="6156491"/>
                  <a:ext cx="783195" cy="296728"/>
                </a:xfrm>
                <a:custGeom>
                  <a:avLst/>
                  <a:gdLst>
                    <a:gd name="connsiteX0" fmla="*/ 4957 w 783195"/>
                    <a:gd name="connsiteY0" fmla="*/ 138971 h 296728"/>
                    <a:gd name="connsiteX1" fmla="*/ 23191 w 783195"/>
                    <a:gd name="connsiteY1" fmla="*/ 113383 h 296728"/>
                    <a:gd name="connsiteX2" fmla="*/ 23431 w 783195"/>
                    <a:gd name="connsiteY2" fmla="*/ 113298 h 296728"/>
                    <a:gd name="connsiteX3" fmla="*/ 214344 w 783195"/>
                    <a:gd name="connsiteY3" fmla="*/ 65888 h 296728"/>
                    <a:gd name="connsiteX4" fmla="*/ 216692 w 783195"/>
                    <a:gd name="connsiteY4" fmla="*/ 61483 h 296728"/>
                    <a:gd name="connsiteX5" fmla="*/ 218471 w 783195"/>
                    <a:gd name="connsiteY5" fmla="*/ 31026 h 296728"/>
                    <a:gd name="connsiteX6" fmla="*/ 250342 w 783195"/>
                    <a:gd name="connsiteY6" fmla="*/ 549 h 296728"/>
                    <a:gd name="connsiteX7" fmla="*/ 298236 w 783195"/>
                    <a:gd name="connsiteY7" fmla="*/ 8847 h 296728"/>
                    <a:gd name="connsiteX8" fmla="*/ 332906 w 783195"/>
                    <a:gd name="connsiteY8" fmla="*/ 15224 h 296728"/>
                    <a:gd name="connsiteX9" fmla="*/ 335494 w 783195"/>
                    <a:gd name="connsiteY9" fmla="*/ 22056 h 296728"/>
                    <a:gd name="connsiteX10" fmla="*/ 331676 w 783195"/>
                    <a:gd name="connsiteY10" fmla="*/ 27532 h 296728"/>
                    <a:gd name="connsiteX11" fmla="*/ 331272 w 783195"/>
                    <a:gd name="connsiteY11" fmla="*/ 29157 h 296728"/>
                    <a:gd name="connsiteX12" fmla="*/ 332164 w 783195"/>
                    <a:gd name="connsiteY12" fmla="*/ 42240 h 296728"/>
                    <a:gd name="connsiteX13" fmla="*/ 332751 w 783195"/>
                    <a:gd name="connsiteY13" fmla="*/ 43902 h 296728"/>
                    <a:gd name="connsiteX14" fmla="*/ 381800 w 783195"/>
                    <a:gd name="connsiteY14" fmla="*/ 69129 h 296728"/>
                    <a:gd name="connsiteX15" fmla="*/ 382223 w 783195"/>
                    <a:gd name="connsiteY15" fmla="*/ 69185 h 296728"/>
                    <a:gd name="connsiteX16" fmla="*/ 482838 w 783195"/>
                    <a:gd name="connsiteY16" fmla="*/ 48687 h 296728"/>
                    <a:gd name="connsiteX17" fmla="*/ 483603 w 783195"/>
                    <a:gd name="connsiteY17" fmla="*/ 47044 h 296728"/>
                    <a:gd name="connsiteX18" fmla="*/ 484749 w 783195"/>
                    <a:gd name="connsiteY18" fmla="*/ 39403 h 296728"/>
                    <a:gd name="connsiteX19" fmla="*/ 487064 w 783195"/>
                    <a:gd name="connsiteY19" fmla="*/ 28138 h 296728"/>
                    <a:gd name="connsiteX20" fmla="*/ 490727 w 783195"/>
                    <a:gd name="connsiteY20" fmla="*/ 25888 h 296728"/>
                    <a:gd name="connsiteX21" fmla="*/ 624373 w 783195"/>
                    <a:gd name="connsiteY21" fmla="*/ 22958 h 296728"/>
                    <a:gd name="connsiteX22" fmla="*/ 675963 w 783195"/>
                    <a:gd name="connsiteY22" fmla="*/ 30688 h 296728"/>
                    <a:gd name="connsiteX23" fmla="*/ 686326 w 783195"/>
                    <a:gd name="connsiteY23" fmla="*/ 58581 h 296728"/>
                    <a:gd name="connsiteX24" fmla="*/ 688665 w 783195"/>
                    <a:gd name="connsiteY24" fmla="*/ 67325 h 296728"/>
                    <a:gd name="connsiteX25" fmla="*/ 688205 w 783195"/>
                    <a:gd name="connsiteY25" fmla="*/ 70979 h 296728"/>
                    <a:gd name="connsiteX26" fmla="*/ 685049 w 783195"/>
                    <a:gd name="connsiteY26" fmla="*/ 72871 h 296728"/>
                    <a:gd name="connsiteX27" fmla="*/ 597944 w 783195"/>
                    <a:gd name="connsiteY27" fmla="*/ 78389 h 296728"/>
                    <a:gd name="connsiteX28" fmla="*/ 596977 w 783195"/>
                    <a:gd name="connsiteY28" fmla="*/ 84813 h 296728"/>
                    <a:gd name="connsiteX29" fmla="*/ 761987 w 783195"/>
                    <a:gd name="connsiteY29" fmla="*/ 150063 h 296728"/>
                    <a:gd name="connsiteX30" fmla="*/ 778460 w 783195"/>
                    <a:gd name="connsiteY30" fmla="*/ 172523 h 296728"/>
                    <a:gd name="connsiteX31" fmla="*/ 779461 w 783195"/>
                    <a:gd name="connsiteY31" fmla="*/ 228926 h 296728"/>
                    <a:gd name="connsiteX32" fmla="*/ 713572 w 783195"/>
                    <a:gd name="connsiteY32" fmla="*/ 208461 h 296728"/>
                    <a:gd name="connsiteX33" fmla="*/ 618733 w 783195"/>
                    <a:gd name="connsiteY33" fmla="*/ 171025 h 296728"/>
                    <a:gd name="connsiteX34" fmla="*/ 514432 w 783195"/>
                    <a:gd name="connsiteY34" fmla="*/ 143479 h 296728"/>
                    <a:gd name="connsiteX35" fmla="*/ 514263 w 783195"/>
                    <a:gd name="connsiteY35" fmla="*/ 143432 h 296728"/>
                    <a:gd name="connsiteX36" fmla="*/ 441720 w 783195"/>
                    <a:gd name="connsiteY36" fmla="*/ 117111 h 296728"/>
                    <a:gd name="connsiteX37" fmla="*/ 441594 w 783195"/>
                    <a:gd name="connsiteY37" fmla="*/ 116961 h 296728"/>
                    <a:gd name="connsiteX38" fmla="*/ 435000 w 783195"/>
                    <a:gd name="connsiteY38" fmla="*/ 115557 h 296728"/>
                    <a:gd name="connsiteX39" fmla="*/ 425195 w 783195"/>
                    <a:gd name="connsiteY39" fmla="*/ 125573 h 296728"/>
                    <a:gd name="connsiteX40" fmla="*/ 410779 w 783195"/>
                    <a:gd name="connsiteY40" fmla="*/ 147433 h 296728"/>
                    <a:gd name="connsiteX41" fmla="*/ 396109 w 783195"/>
                    <a:gd name="connsiteY41" fmla="*/ 206780 h 296728"/>
                    <a:gd name="connsiteX42" fmla="*/ 379593 w 783195"/>
                    <a:gd name="connsiteY42" fmla="*/ 268480 h 296728"/>
                    <a:gd name="connsiteX43" fmla="*/ 370864 w 783195"/>
                    <a:gd name="connsiteY43" fmla="*/ 289123 h 296728"/>
                    <a:gd name="connsiteX44" fmla="*/ 364900 w 783195"/>
                    <a:gd name="connsiteY44" fmla="*/ 295547 h 296728"/>
                    <a:gd name="connsiteX45" fmla="*/ 363528 w 783195"/>
                    <a:gd name="connsiteY45" fmla="*/ 296059 h 296728"/>
                    <a:gd name="connsiteX46" fmla="*/ 343190 w 783195"/>
                    <a:gd name="connsiteY46" fmla="*/ 296702 h 296728"/>
                    <a:gd name="connsiteX47" fmla="*/ 342899 w 783195"/>
                    <a:gd name="connsiteY47" fmla="*/ 296698 h 296728"/>
                    <a:gd name="connsiteX48" fmla="*/ 331760 w 783195"/>
                    <a:gd name="connsiteY48" fmla="*/ 292899 h 296728"/>
                    <a:gd name="connsiteX49" fmla="*/ 343702 w 783195"/>
                    <a:gd name="connsiteY49" fmla="*/ 186494 h 296728"/>
                    <a:gd name="connsiteX50" fmla="*/ 360471 w 783195"/>
                    <a:gd name="connsiteY50" fmla="*/ 130096 h 296728"/>
                    <a:gd name="connsiteX51" fmla="*/ 356630 w 783195"/>
                    <a:gd name="connsiteY51" fmla="*/ 126071 h 296728"/>
                    <a:gd name="connsiteX52" fmla="*/ 56682 w 783195"/>
                    <a:gd name="connsiteY52" fmla="*/ 171462 h 296728"/>
                    <a:gd name="connsiteX53" fmla="*/ 56302 w 783195"/>
                    <a:gd name="connsiteY53" fmla="*/ 171556 h 296728"/>
                    <a:gd name="connsiteX54" fmla="*/ 45610 w 783195"/>
                    <a:gd name="connsiteY54" fmla="*/ 176736 h 296728"/>
                    <a:gd name="connsiteX55" fmla="*/ 6314 w 783195"/>
                    <a:gd name="connsiteY55" fmla="*/ 186254 h 296728"/>
                    <a:gd name="connsiteX56" fmla="*/ 3 w 783195"/>
                    <a:gd name="connsiteY56" fmla="*/ 178619 h 296728"/>
                    <a:gd name="connsiteX57" fmla="*/ 4957 w 783195"/>
                    <a:gd name="connsiteY57" fmla="*/ 138971 h 296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83195" h="296728">
                      <a:moveTo>
                        <a:pt x="4957" y="138971"/>
                      </a:moveTo>
                      <a:cubicBezTo>
                        <a:pt x="7432" y="127320"/>
                        <a:pt x="8718" y="118985"/>
                        <a:pt x="23191" y="113383"/>
                      </a:cubicBezTo>
                      <a:cubicBezTo>
                        <a:pt x="23271" y="113355"/>
                        <a:pt x="23351" y="113322"/>
                        <a:pt x="23431" y="113298"/>
                      </a:cubicBezTo>
                      <a:cubicBezTo>
                        <a:pt x="92447" y="91514"/>
                        <a:pt x="145191" y="81859"/>
                        <a:pt x="214344" y="65888"/>
                      </a:cubicBezTo>
                      <a:cubicBezTo>
                        <a:pt x="216302" y="65437"/>
                        <a:pt x="217438" y="63348"/>
                        <a:pt x="216692" y="61483"/>
                      </a:cubicBezTo>
                      <a:cubicBezTo>
                        <a:pt x="213480" y="53496"/>
                        <a:pt x="218415" y="35247"/>
                        <a:pt x="218471" y="31026"/>
                      </a:cubicBezTo>
                      <a:cubicBezTo>
                        <a:pt x="220129" y="5536"/>
                        <a:pt x="231286" y="-2283"/>
                        <a:pt x="250342" y="549"/>
                      </a:cubicBezTo>
                      <a:cubicBezTo>
                        <a:pt x="266426" y="2611"/>
                        <a:pt x="282599" y="5780"/>
                        <a:pt x="298236" y="8847"/>
                      </a:cubicBezTo>
                      <a:cubicBezTo>
                        <a:pt x="309600" y="11077"/>
                        <a:pt x="321350" y="13378"/>
                        <a:pt x="332906" y="15224"/>
                      </a:cubicBezTo>
                      <a:cubicBezTo>
                        <a:pt x="336024" y="15628"/>
                        <a:pt x="337583" y="19685"/>
                        <a:pt x="335494" y="22056"/>
                      </a:cubicBezTo>
                      <a:cubicBezTo>
                        <a:pt x="333968" y="23911"/>
                        <a:pt x="332662" y="25785"/>
                        <a:pt x="331676" y="27532"/>
                      </a:cubicBezTo>
                      <a:cubicBezTo>
                        <a:pt x="331394" y="28030"/>
                        <a:pt x="331263" y="28584"/>
                        <a:pt x="331272" y="29157"/>
                      </a:cubicBezTo>
                      <a:cubicBezTo>
                        <a:pt x="331319" y="32430"/>
                        <a:pt x="331873" y="38309"/>
                        <a:pt x="332164" y="42240"/>
                      </a:cubicBezTo>
                      <a:cubicBezTo>
                        <a:pt x="332207" y="42836"/>
                        <a:pt x="332408" y="43414"/>
                        <a:pt x="332751" y="43902"/>
                      </a:cubicBezTo>
                      <a:cubicBezTo>
                        <a:pt x="341692" y="56548"/>
                        <a:pt x="356954" y="64395"/>
                        <a:pt x="381800" y="69129"/>
                      </a:cubicBezTo>
                      <a:cubicBezTo>
                        <a:pt x="381941" y="69157"/>
                        <a:pt x="382082" y="69175"/>
                        <a:pt x="382223" y="69185"/>
                      </a:cubicBezTo>
                      <a:cubicBezTo>
                        <a:pt x="431060" y="72580"/>
                        <a:pt x="467412" y="66179"/>
                        <a:pt x="482838" y="48687"/>
                      </a:cubicBezTo>
                      <a:cubicBezTo>
                        <a:pt x="483246" y="48222"/>
                        <a:pt x="483505" y="47654"/>
                        <a:pt x="483603" y="47044"/>
                      </a:cubicBezTo>
                      <a:cubicBezTo>
                        <a:pt x="483932" y="45071"/>
                        <a:pt x="484402" y="41793"/>
                        <a:pt x="484749" y="39403"/>
                      </a:cubicBezTo>
                      <a:cubicBezTo>
                        <a:pt x="486210" y="29288"/>
                        <a:pt x="486261" y="29222"/>
                        <a:pt x="487064" y="28138"/>
                      </a:cubicBezTo>
                      <a:cubicBezTo>
                        <a:pt x="487905" y="26954"/>
                        <a:pt x="489116" y="26123"/>
                        <a:pt x="490727" y="25888"/>
                      </a:cubicBezTo>
                      <a:cubicBezTo>
                        <a:pt x="535197" y="23930"/>
                        <a:pt x="579996" y="26546"/>
                        <a:pt x="624373" y="22958"/>
                      </a:cubicBezTo>
                      <a:cubicBezTo>
                        <a:pt x="640527" y="22550"/>
                        <a:pt x="667641" y="15952"/>
                        <a:pt x="675963" y="30688"/>
                      </a:cubicBezTo>
                      <a:cubicBezTo>
                        <a:pt x="680968" y="39089"/>
                        <a:pt x="683814" y="49443"/>
                        <a:pt x="686326" y="58581"/>
                      </a:cubicBezTo>
                      <a:cubicBezTo>
                        <a:pt x="687223" y="61483"/>
                        <a:pt x="687707" y="64386"/>
                        <a:pt x="688665" y="67325"/>
                      </a:cubicBezTo>
                      <a:cubicBezTo>
                        <a:pt x="689078" y="68551"/>
                        <a:pt x="688909" y="69894"/>
                        <a:pt x="688205" y="70979"/>
                      </a:cubicBezTo>
                      <a:cubicBezTo>
                        <a:pt x="687500" y="72059"/>
                        <a:pt x="686336" y="72758"/>
                        <a:pt x="685049" y="72871"/>
                      </a:cubicBezTo>
                      <a:cubicBezTo>
                        <a:pt x="665336" y="74595"/>
                        <a:pt x="628233" y="76830"/>
                        <a:pt x="597944" y="78389"/>
                      </a:cubicBezTo>
                      <a:cubicBezTo>
                        <a:pt x="594338" y="78572"/>
                        <a:pt x="593591" y="83573"/>
                        <a:pt x="596977" y="84813"/>
                      </a:cubicBezTo>
                      <a:cubicBezTo>
                        <a:pt x="654563" y="105869"/>
                        <a:pt x="704988" y="121356"/>
                        <a:pt x="761987" y="150063"/>
                      </a:cubicBezTo>
                      <a:cubicBezTo>
                        <a:pt x="769834" y="154205"/>
                        <a:pt x="776615" y="165583"/>
                        <a:pt x="778460" y="172523"/>
                      </a:cubicBezTo>
                      <a:cubicBezTo>
                        <a:pt x="780832" y="181380"/>
                        <a:pt x="787237" y="227508"/>
                        <a:pt x="779461" y="228926"/>
                      </a:cubicBezTo>
                      <a:cubicBezTo>
                        <a:pt x="758573" y="234566"/>
                        <a:pt x="732671" y="219069"/>
                        <a:pt x="713572" y="208461"/>
                      </a:cubicBezTo>
                      <a:cubicBezTo>
                        <a:pt x="684687" y="190194"/>
                        <a:pt x="651774" y="177975"/>
                        <a:pt x="618733" y="171025"/>
                      </a:cubicBezTo>
                      <a:cubicBezTo>
                        <a:pt x="582753" y="162140"/>
                        <a:pt x="550088" y="151589"/>
                        <a:pt x="514432" y="143479"/>
                      </a:cubicBezTo>
                      <a:cubicBezTo>
                        <a:pt x="514376" y="143465"/>
                        <a:pt x="514319" y="143451"/>
                        <a:pt x="514263" y="143432"/>
                      </a:cubicBezTo>
                      <a:cubicBezTo>
                        <a:pt x="492413" y="136891"/>
                        <a:pt x="456494" y="135449"/>
                        <a:pt x="441720" y="117111"/>
                      </a:cubicBezTo>
                      <a:cubicBezTo>
                        <a:pt x="441678" y="117060"/>
                        <a:pt x="441636" y="117008"/>
                        <a:pt x="441594" y="116961"/>
                      </a:cubicBezTo>
                      <a:cubicBezTo>
                        <a:pt x="439419" y="114646"/>
                        <a:pt x="437546" y="112970"/>
                        <a:pt x="435000" y="115557"/>
                      </a:cubicBezTo>
                      <a:cubicBezTo>
                        <a:pt x="431906" y="119027"/>
                        <a:pt x="428492" y="122357"/>
                        <a:pt x="425195" y="125573"/>
                      </a:cubicBezTo>
                      <a:cubicBezTo>
                        <a:pt x="418335" y="132270"/>
                        <a:pt x="414982" y="139192"/>
                        <a:pt x="410779" y="147433"/>
                      </a:cubicBezTo>
                      <a:cubicBezTo>
                        <a:pt x="401965" y="165583"/>
                        <a:pt x="400636" y="187132"/>
                        <a:pt x="396109" y="206780"/>
                      </a:cubicBezTo>
                      <a:cubicBezTo>
                        <a:pt x="391291" y="227372"/>
                        <a:pt x="390225" y="250011"/>
                        <a:pt x="379593" y="268480"/>
                      </a:cubicBezTo>
                      <a:cubicBezTo>
                        <a:pt x="375982" y="275392"/>
                        <a:pt x="372573" y="281920"/>
                        <a:pt x="370864" y="289123"/>
                      </a:cubicBezTo>
                      <a:cubicBezTo>
                        <a:pt x="370553" y="290433"/>
                        <a:pt x="366914" y="294223"/>
                        <a:pt x="364900" y="295547"/>
                      </a:cubicBezTo>
                      <a:cubicBezTo>
                        <a:pt x="364486" y="295820"/>
                        <a:pt x="364017" y="295989"/>
                        <a:pt x="363528" y="296059"/>
                      </a:cubicBezTo>
                      <a:cubicBezTo>
                        <a:pt x="356776" y="297012"/>
                        <a:pt x="350018" y="296416"/>
                        <a:pt x="343190" y="296702"/>
                      </a:cubicBezTo>
                      <a:cubicBezTo>
                        <a:pt x="343092" y="296707"/>
                        <a:pt x="342998" y="296702"/>
                        <a:pt x="342899" y="296698"/>
                      </a:cubicBezTo>
                      <a:cubicBezTo>
                        <a:pt x="339002" y="296416"/>
                        <a:pt x="332723" y="298031"/>
                        <a:pt x="331760" y="292899"/>
                      </a:cubicBezTo>
                      <a:cubicBezTo>
                        <a:pt x="325571" y="254786"/>
                        <a:pt x="329699" y="220173"/>
                        <a:pt x="343702" y="186494"/>
                      </a:cubicBezTo>
                      <a:cubicBezTo>
                        <a:pt x="351671" y="166625"/>
                        <a:pt x="355428" y="151105"/>
                        <a:pt x="360471" y="130096"/>
                      </a:cubicBezTo>
                      <a:cubicBezTo>
                        <a:pt x="361035" y="127752"/>
                        <a:pt x="358997" y="125620"/>
                        <a:pt x="356630" y="126071"/>
                      </a:cubicBezTo>
                      <a:cubicBezTo>
                        <a:pt x="260669" y="144324"/>
                        <a:pt x="151784" y="152918"/>
                        <a:pt x="56682" y="171462"/>
                      </a:cubicBezTo>
                      <a:cubicBezTo>
                        <a:pt x="56556" y="171486"/>
                        <a:pt x="56429" y="171518"/>
                        <a:pt x="56302" y="171556"/>
                      </a:cubicBezTo>
                      <a:cubicBezTo>
                        <a:pt x="52733" y="172631"/>
                        <a:pt x="49089" y="174975"/>
                        <a:pt x="45610" y="176736"/>
                      </a:cubicBezTo>
                      <a:cubicBezTo>
                        <a:pt x="33179" y="183131"/>
                        <a:pt x="19871" y="188616"/>
                        <a:pt x="6314" y="186254"/>
                      </a:cubicBezTo>
                      <a:cubicBezTo>
                        <a:pt x="2614" y="185611"/>
                        <a:pt x="-96" y="182375"/>
                        <a:pt x="3" y="178619"/>
                      </a:cubicBezTo>
                      <a:cubicBezTo>
                        <a:pt x="374" y="164334"/>
                        <a:pt x="2036" y="151007"/>
                        <a:pt x="4957" y="138971"/>
                      </a:cubicBezTo>
                      <a:close/>
                    </a:path>
                  </a:pathLst>
                </a:custGeom>
                <a:solidFill>
                  <a:srgbClr val="FFFFFF"/>
                </a:solidFill>
                <a:ln w="4696" cap="flat">
                  <a:noFill/>
                  <a:prstDash val="solid"/>
                  <a:miter/>
                </a:ln>
              </p:spPr>
              <p:txBody>
                <a:bodyPr rtlCol="0" anchor="ctr"/>
                <a:lstStyle/>
                <a:p>
                  <a:endParaRPr lang="de-AT"/>
                </a:p>
              </p:txBody>
            </p:sp>
            <p:sp>
              <p:nvSpPr>
                <p:cNvPr id="61" name="Freihandform: Form 60">
                  <a:extLst>
                    <a:ext uri="{FF2B5EF4-FFF2-40B4-BE49-F238E27FC236}">
                      <a16:creationId xmlns:a16="http://schemas.microsoft.com/office/drawing/2014/main" id="{CB6C14A9-A442-BFC1-9ACD-4B3A8E622A57}"/>
                    </a:ext>
                  </a:extLst>
                </p:cNvPr>
                <p:cNvSpPr/>
                <p:nvPr/>
              </p:nvSpPr>
              <p:spPr>
                <a:xfrm>
                  <a:off x="3380693" y="6013023"/>
                  <a:ext cx="62658" cy="68097"/>
                </a:xfrm>
                <a:custGeom>
                  <a:avLst/>
                  <a:gdLst>
                    <a:gd name="connsiteX0" fmla="*/ 0 w 62658"/>
                    <a:gd name="connsiteY0" fmla="*/ 55739 h 68097"/>
                    <a:gd name="connsiteX1" fmla="*/ 4851 w 62658"/>
                    <a:gd name="connsiteY1" fmla="*/ 3675 h 68097"/>
                    <a:gd name="connsiteX2" fmla="*/ 9941 w 62658"/>
                    <a:gd name="connsiteY2" fmla="*/ 111 h 68097"/>
                    <a:gd name="connsiteX3" fmla="*/ 25926 w 62658"/>
                    <a:gd name="connsiteY3" fmla="*/ 2228 h 68097"/>
                    <a:gd name="connsiteX4" fmla="*/ 50608 w 62658"/>
                    <a:gd name="connsiteY4" fmla="*/ 1318 h 68097"/>
                    <a:gd name="connsiteX5" fmla="*/ 54097 w 62658"/>
                    <a:gd name="connsiteY5" fmla="*/ 1970 h 68097"/>
                    <a:gd name="connsiteX6" fmla="*/ 55849 w 62658"/>
                    <a:gd name="connsiteY6" fmla="*/ 5055 h 68097"/>
                    <a:gd name="connsiteX7" fmla="*/ 59070 w 62658"/>
                    <a:gd name="connsiteY7" fmla="*/ 26887 h 68097"/>
                    <a:gd name="connsiteX8" fmla="*/ 50185 w 62658"/>
                    <a:gd name="connsiteY8" fmla="*/ 66116 h 68097"/>
                    <a:gd name="connsiteX9" fmla="*/ 0 w 62658"/>
                    <a:gd name="connsiteY9" fmla="*/ 55739 h 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658" h="68097">
                      <a:moveTo>
                        <a:pt x="0" y="55739"/>
                      </a:moveTo>
                      <a:cubicBezTo>
                        <a:pt x="1883" y="38279"/>
                        <a:pt x="2569" y="21186"/>
                        <a:pt x="4851" y="3675"/>
                      </a:cubicBezTo>
                      <a:cubicBezTo>
                        <a:pt x="5114" y="1289"/>
                        <a:pt x="7607" y="-467"/>
                        <a:pt x="9941" y="111"/>
                      </a:cubicBezTo>
                      <a:cubicBezTo>
                        <a:pt x="15778" y="1411"/>
                        <a:pt x="22127" y="1923"/>
                        <a:pt x="25926" y="2228"/>
                      </a:cubicBezTo>
                      <a:cubicBezTo>
                        <a:pt x="35445" y="3163"/>
                        <a:pt x="44583" y="2942"/>
                        <a:pt x="50608" y="1318"/>
                      </a:cubicBezTo>
                      <a:cubicBezTo>
                        <a:pt x="51810" y="1012"/>
                        <a:pt x="53083" y="1247"/>
                        <a:pt x="54097" y="1970"/>
                      </a:cubicBezTo>
                      <a:cubicBezTo>
                        <a:pt x="55107" y="2689"/>
                        <a:pt x="55750" y="3820"/>
                        <a:pt x="55849" y="5055"/>
                      </a:cubicBezTo>
                      <a:cubicBezTo>
                        <a:pt x="56445" y="12320"/>
                        <a:pt x="57779" y="19726"/>
                        <a:pt x="59070" y="26887"/>
                      </a:cubicBezTo>
                      <a:cubicBezTo>
                        <a:pt x="60394" y="39199"/>
                        <a:pt x="70265" y="66173"/>
                        <a:pt x="50185" y="66116"/>
                      </a:cubicBezTo>
                      <a:cubicBezTo>
                        <a:pt x="35647" y="68080"/>
                        <a:pt x="7443" y="72353"/>
                        <a:pt x="0" y="55739"/>
                      </a:cubicBezTo>
                      <a:close/>
                    </a:path>
                  </a:pathLst>
                </a:custGeom>
                <a:solidFill>
                  <a:srgbClr val="FFFFFF"/>
                </a:solidFill>
                <a:ln w="4696" cap="flat">
                  <a:noFill/>
                  <a:prstDash val="solid"/>
                  <a:miter/>
                </a:ln>
              </p:spPr>
              <p:txBody>
                <a:bodyPr rtlCol="0" anchor="ctr"/>
                <a:lstStyle/>
                <a:p>
                  <a:endParaRPr lang="de-AT"/>
                </a:p>
              </p:txBody>
            </p:sp>
            <p:grpSp>
              <p:nvGrpSpPr>
                <p:cNvPr id="62" name="Inhaltsplatzhalter 5" descr="Raum mit Laptops und Stühlen">
                  <a:extLst>
                    <a:ext uri="{FF2B5EF4-FFF2-40B4-BE49-F238E27FC236}">
                      <a16:creationId xmlns:a16="http://schemas.microsoft.com/office/drawing/2014/main" id="{7F431EE3-B56A-95B2-4316-D37E9474B1DB}"/>
                    </a:ext>
                  </a:extLst>
                </p:cNvPr>
                <p:cNvGrpSpPr/>
                <p:nvPr/>
              </p:nvGrpSpPr>
              <p:grpSpPr>
                <a:xfrm>
                  <a:off x="3339355" y="5884500"/>
                  <a:ext cx="141109" cy="334249"/>
                  <a:chOff x="3339355" y="5884500"/>
                  <a:chExt cx="141109" cy="334249"/>
                </a:xfrm>
                <a:solidFill>
                  <a:srgbClr val="FFFFFF"/>
                </a:solidFill>
              </p:grpSpPr>
              <p:sp>
                <p:nvSpPr>
                  <p:cNvPr id="63" name="Freihandform: Form 62">
                    <a:extLst>
                      <a:ext uri="{FF2B5EF4-FFF2-40B4-BE49-F238E27FC236}">
                        <a16:creationId xmlns:a16="http://schemas.microsoft.com/office/drawing/2014/main" id="{D48B6CCD-39C7-108B-4E3C-51BA32EC84B1}"/>
                      </a:ext>
                    </a:extLst>
                  </p:cNvPr>
                  <p:cNvSpPr/>
                  <p:nvPr/>
                </p:nvSpPr>
                <p:spPr>
                  <a:xfrm>
                    <a:off x="3339355" y="6082059"/>
                    <a:ext cx="141109" cy="136690"/>
                  </a:xfrm>
                  <a:custGeom>
                    <a:avLst/>
                    <a:gdLst>
                      <a:gd name="connsiteX0" fmla="*/ 0 w 141109"/>
                      <a:gd name="connsiteY0" fmla="*/ 107412 h 136690"/>
                      <a:gd name="connsiteX1" fmla="*/ 10678 w 141109"/>
                      <a:gd name="connsiteY1" fmla="*/ 93901 h 136690"/>
                      <a:gd name="connsiteX2" fmla="*/ 17633 w 141109"/>
                      <a:gd name="connsiteY2" fmla="*/ 80913 h 136690"/>
                      <a:gd name="connsiteX3" fmla="*/ 31181 w 141109"/>
                      <a:gd name="connsiteY3" fmla="*/ 26102 h 136690"/>
                      <a:gd name="connsiteX4" fmla="*/ 42911 w 141109"/>
                      <a:gd name="connsiteY4" fmla="*/ 631 h 136690"/>
                      <a:gd name="connsiteX5" fmla="*/ 104339 w 141109"/>
                      <a:gd name="connsiteY5" fmla="*/ 1443 h 136690"/>
                      <a:gd name="connsiteX6" fmla="*/ 108250 w 141109"/>
                      <a:gd name="connsiteY6" fmla="*/ 1190 h 136690"/>
                      <a:gd name="connsiteX7" fmla="*/ 114703 w 141109"/>
                      <a:gd name="connsiteY7" fmla="*/ 28220 h 136690"/>
                      <a:gd name="connsiteX8" fmla="*/ 138722 w 141109"/>
                      <a:gd name="connsiteY8" fmla="*/ 108111 h 136690"/>
                      <a:gd name="connsiteX9" fmla="*/ 139497 w 141109"/>
                      <a:gd name="connsiteY9" fmla="*/ 116752 h 136690"/>
                      <a:gd name="connsiteX10" fmla="*/ 0 w 141109"/>
                      <a:gd name="connsiteY10" fmla="*/ 107412 h 136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109" h="136690">
                        <a:moveTo>
                          <a:pt x="0" y="107412"/>
                        </a:moveTo>
                        <a:cubicBezTo>
                          <a:pt x="2756" y="101978"/>
                          <a:pt x="6894" y="97715"/>
                          <a:pt x="10678" y="93901"/>
                        </a:cubicBezTo>
                        <a:cubicBezTo>
                          <a:pt x="15821" y="89642"/>
                          <a:pt x="17309" y="86087"/>
                          <a:pt x="17633" y="80913"/>
                        </a:cubicBezTo>
                        <a:cubicBezTo>
                          <a:pt x="22493" y="62678"/>
                          <a:pt x="26912" y="44087"/>
                          <a:pt x="31181" y="26102"/>
                        </a:cubicBezTo>
                        <a:cubicBezTo>
                          <a:pt x="33825" y="20743"/>
                          <a:pt x="34196" y="-4262"/>
                          <a:pt x="42911" y="631"/>
                        </a:cubicBezTo>
                        <a:cubicBezTo>
                          <a:pt x="58122" y="9901"/>
                          <a:pt x="87274" y="9454"/>
                          <a:pt x="104339" y="1443"/>
                        </a:cubicBezTo>
                        <a:cubicBezTo>
                          <a:pt x="105522" y="720"/>
                          <a:pt x="106983" y="626"/>
                          <a:pt x="108250" y="1190"/>
                        </a:cubicBezTo>
                        <a:cubicBezTo>
                          <a:pt x="113294" y="5139"/>
                          <a:pt x="112646" y="21603"/>
                          <a:pt x="114703" y="28220"/>
                        </a:cubicBezTo>
                        <a:cubicBezTo>
                          <a:pt x="120004" y="54766"/>
                          <a:pt x="121380" y="85970"/>
                          <a:pt x="138722" y="108111"/>
                        </a:cubicBezTo>
                        <a:cubicBezTo>
                          <a:pt x="142038" y="111121"/>
                          <a:pt x="141512" y="114606"/>
                          <a:pt x="139497" y="116752"/>
                        </a:cubicBezTo>
                        <a:cubicBezTo>
                          <a:pt x="118441" y="142734"/>
                          <a:pt x="7739" y="146951"/>
                          <a:pt x="0" y="107412"/>
                        </a:cubicBezTo>
                        <a:close/>
                      </a:path>
                    </a:pathLst>
                  </a:custGeom>
                  <a:solidFill>
                    <a:srgbClr val="FFFFFF"/>
                  </a:solidFill>
                  <a:ln w="4696" cap="flat">
                    <a:noFill/>
                    <a:prstDash val="solid"/>
                    <a:miter/>
                  </a:ln>
                </p:spPr>
                <p:txBody>
                  <a:bodyPr rtlCol="0" anchor="ctr"/>
                  <a:lstStyle/>
                  <a:p>
                    <a:endParaRPr lang="de-AT"/>
                  </a:p>
                </p:txBody>
              </p:sp>
              <p:sp>
                <p:nvSpPr>
                  <p:cNvPr id="64" name="Freihandform: Form 63">
                    <a:extLst>
                      <a:ext uri="{FF2B5EF4-FFF2-40B4-BE49-F238E27FC236}">
                        <a16:creationId xmlns:a16="http://schemas.microsoft.com/office/drawing/2014/main" id="{70EFE077-2C60-3DE0-3170-37BA1408CE70}"/>
                      </a:ext>
                    </a:extLst>
                  </p:cNvPr>
                  <p:cNvSpPr/>
                  <p:nvPr/>
                </p:nvSpPr>
                <p:spPr>
                  <a:xfrm>
                    <a:off x="3386308" y="5884500"/>
                    <a:ext cx="51247" cy="123229"/>
                  </a:xfrm>
                  <a:custGeom>
                    <a:avLst/>
                    <a:gdLst>
                      <a:gd name="connsiteX0" fmla="*/ 184 w 51247"/>
                      <a:gd name="connsiteY0" fmla="*/ 24774 h 123229"/>
                      <a:gd name="connsiteX1" fmla="*/ 255 w 51247"/>
                      <a:gd name="connsiteY1" fmla="*/ 4201 h 123229"/>
                      <a:gd name="connsiteX2" fmla="*/ 4636 w 51247"/>
                      <a:gd name="connsiteY2" fmla="*/ 8 h 123229"/>
                      <a:gd name="connsiteX3" fmla="*/ 46078 w 51247"/>
                      <a:gd name="connsiteY3" fmla="*/ 1107 h 123229"/>
                      <a:gd name="connsiteX4" fmla="*/ 50234 w 51247"/>
                      <a:gd name="connsiteY4" fmla="*/ 5267 h 123229"/>
                      <a:gd name="connsiteX5" fmla="*/ 48336 w 51247"/>
                      <a:gd name="connsiteY5" fmla="*/ 119266 h 123229"/>
                      <a:gd name="connsiteX6" fmla="*/ 3359 w 51247"/>
                      <a:gd name="connsiteY6" fmla="*/ 119622 h 123229"/>
                      <a:gd name="connsiteX7" fmla="*/ 6 w 51247"/>
                      <a:gd name="connsiteY7" fmla="*/ 115504 h 123229"/>
                      <a:gd name="connsiteX8" fmla="*/ 184 w 51247"/>
                      <a:gd name="connsiteY8" fmla="*/ 24774 h 12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247" h="123229">
                        <a:moveTo>
                          <a:pt x="184" y="24774"/>
                        </a:moveTo>
                        <a:lnTo>
                          <a:pt x="255" y="4201"/>
                        </a:lnTo>
                        <a:cubicBezTo>
                          <a:pt x="222" y="1886"/>
                          <a:pt x="2307" y="-142"/>
                          <a:pt x="4636" y="8"/>
                        </a:cubicBezTo>
                        <a:cubicBezTo>
                          <a:pt x="18602" y="567"/>
                          <a:pt x="32544" y="938"/>
                          <a:pt x="46078" y="1107"/>
                        </a:cubicBezTo>
                        <a:cubicBezTo>
                          <a:pt x="48365" y="1135"/>
                          <a:pt x="50210" y="2985"/>
                          <a:pt x="50234" y="5267"/>
                        </a:cubicBezTo>
                        <a:cubicBezTo>
                          <a:pt x="48782" y="43065"/>
                          <a:pt x="54465" y="83849"/>
                          <a:pt x="48336" y="119266"/>
                        </a:cubicBezTo>
                        <a:cubicBezTo>
                          <a:pt x="35089" y="126239"/>
                          <a:pt x="18470" y="122463"/>
                          <a:pt x="3359" y="119622"/>
                        </a:cubicBezTo>
                        <a:cubicBezTo>
                          <a:pt x="1405" y="119214"/>
                          <a:pt x="6" y="117495"/>
                          <a:pt x="6" y="115504"/>
                        </a:cubicBezTo>
                        <a:cubicBezTo>
                          <a:pt x="-27" y="85262"/>
                          <a:pt x="81" y="54513"/>
                          <a:pt x="184" y="24774"/>
                        </a:cubicBezTo>
                        <a:close/>
                      </a:path>
                    </a:pathLst>
                  </a:custGeom>
                  <a:solidFill>
                    <a:srgbClr val="FFFFFF"/>
                  </a:solidFill>
                  <a:ln w="4696" cap="flat">
                    <a:noFill/>
                    <a:prstDash val="solid"/>
                    <a:miter/>
                  </a:ln>
                </p:spPr>
                <p:txBody>
                  <a:bodyPr rtlCol="0" anchor="ctr"/>
                  <a:lstStyle/>
                  <a:p>
                    <a:endParaRPr lang="de-AT"/>
                  </a:p>
                </p:txBody>
              </p:sp>
            </p:grpSp>
            <p:sp>
              <p:nvSpPr>
                <p:cNvPr id="65" name="Freihandform: Form 64">
                  <a:extLst>
                    <a:ext uri="{FF2B5EF4-FFF2-40B4-BE49-F238E27FC236}">
                      <a16:creationId xmlns:a16="http://schemas.microsoft.com/office/drawing/2014/main" id="{B602C25C-F1DF-4765-C55C-171E24533308}"/>
                    </a:ext>
                  </a:extLst>
                </p:cNvPr>
                <p:cNvSpPr/>
                <p:nvPr/>
              </p:nvSpPr>
              <p:spPr>
                <a:xfrm>
                  <a:off x="2986368" y="5097501"/>
                  <a:ext cx="935975" cy="1427433"/>
                </a:xfrm>
                <a:custGeom>
                  <a:avLst/>
                  <a:gdLst>
                    <a:gd name="connsiteX0" fmla="*/ 921138 w 935975"/>
                    <a:gd name="connsiteY0" fmla="*/ 54701 h 1427433"/>
                    <a:gd name="connsiteX1" fmla="*/ 911775 w 935975"/>
                    <a:gd name="connsiteY1" fmla="*/ 48281 h 1427433"/>
                    <a:gd name="connsiteX2" fmla="*/ 544708 w 935975"/>
                    <a:gd name="connsiteY2" fmla="*/ 2003 h 1427433"/>
                    <a:gd name="connsiteX3" fmla="*/ 467587 w 935975"/>
                    <a:gd name="connsiteY3" fmla="*/ 83440 h 1427433"/>
                    <a:gd name="connsiteX4" fmla="*/ 370513 w 935975"/>
                    <a:gd name="connsiteY4" fmla="*/ 519231 h 1427433"/>
                    <a:gd name="connsiteX5" fmla="*/ 96195 w 935975"/>
                    <a:gd name="connsiteY5" fmla="*/ 582659 h 1427433"/>
                    <a:gd name="connsiteX6" fmla="*/ 69053 w 935975"/>
                    <a:gd name="connsiteY6" fmla="*/ 638663 h 1427433"/>
                    <a:gd name="connsiteX7" fmla="*/ 166921 w 935975"/>
                    <a:gd name="connsiteY7" fmla="*/ 762856 h 1427433"/>
                    <a:gd name="connsiteX8" fmla="*/ 387700 w 935975"/>
                    <a:gd name="connsiteY8" fmla="*/ 790463 h 1427433"/>
                    <a:gd name="connsiteX9" fmla="*/ 381849 w 935975"/>
                    <a:gd name="connsiteY9" fmla="*/ 971261 h 1427433"/>
                    <a:gd name="connsiteX10" fmla="*/ 377242 w 935975"/>
                    <a:gd name="connsiteY10" fmla="*/ 985898 h 1427433"/>
                    <a:gd name="connsiteX11" fmla="*/ 358961 w 935975"/>
                    <a:gd name="connsiteY11" fmla="*/ 1060897 h 1427433"/>
                    <a:gd name="connsiteX12" fmla="*/ 358200 w 935975"/>
                    <a:gd name="connsiteY12" fmla="*/ 1063560 h 1427433"/>
                    <a:gd name="connsiteX13" fmla="*/ 300534 w 935975"/>
                    <a:gd name="connsiteY13" fmla="*/ 1053041 h 1427433"/>
                    <a:gd name="connsiteX14" fmla="*/ 249823 w 935975"/>
                    <a:gd name="connsiteY14" fmla="*/ 1047706 h 1427433"/>
                    <a:gd name="connsiteX15" fmla="*/ 223892 w 935975"/>
                    <a:gd name="connsiteY15" fmla="*/ 1081268 h 1427433"/>
                    <a:gd name="connsiteX16" fmla="*/ 222694 w 935975"/>
                    <a:gd name="connsiteY16" fmla="*/ 1116534 h 1427433"/>
                    <a:gd name="connsiteX17" fmla="*/ 30889 w 935975"/>
                    <a:gd name="connsiteY17" fmla="*/ 1161963 h 1427433"/>
                    <a:gd name="connsiteX18" fmla="*/ 9908 w 935975"/>
                    <a:gd name="connsiteY18" fmla="*/ 1186142 h 1427433"/>
                    <a:gd name="connsiteX19" fmla="*/ 2314 w 935975"/>
                    <a:gd name="connsiteY19" fmla="*/ 1243681 h 1427433"/>
                    <a:gd name="connsiteX20" fmla="*/ 11927 w 935975"/>
                    <a:gd name="connsiteY20" fmla="*/ 1255928 h 1427433"/>
                    <a:gd name="connsiteX21" fmla="*/ 35083 w 935975"/>
                    <a:gd name="connsiteY21" fmla="*/ 1317515 h 1427433"/>
                    <a:gd name="connsiteX22" fmla="*/ 53693 w 935975"/>
                    <a:gd name="connsiteY22" fmla="*/ 1252542 h 1427433"/>
                    <a:gd name="connsiteX23" fmla="*/ 66958 w 935975"/>
                    <a:gd name="connsiteY23" fmla="*/ 1246433 h 1427433"/>
                    <a:gd name="connsiteX24" fmla="*/ 74326 w 935975"/>
                    <a:gd name="connsiteY24" fmla="*/ 1242521 h 1427433"/>
                    <a:gd name="connsiteX25" fmla="*/ 365901 w 935975"/>
                    <a:gd name="connsiteY25" fmla="*/ 1196736 h 1427433"/>
                    <a:gd name="connsiteX26" fmla="*/ 332321 w 935975"/>
                    <a:gd name="connsiteY26" fmla="*/ 1329001 h 1427433"/>
                    <a:gd name="connsiteX27" fmla="*/ 345563 w 935975"/>
                    <a:gd name="connsiteY27" fmla="*/ 1364169 h 1427433"/>
                    <a:gd name="connsiteX28" fmla="*/ 366666 w 935975"/>
                    <a:gd name="connsiteY28" fmla="*/ 1427433 h 1427433"/>
                    <a:gd name="connsiteX29" fmla="*/ 384699 w 935975"/>
                    <a:gd name="connsiteY29" fmla="*/ 1362103 h 1427433"/>
                    <a:gd name="connsiteX30" fmla="*/ 394288 w 935975"/>
                    <a:gd name="connsiteY30" fmla="*/ 1350208 h 1427433"/>
                    <a:gd name="connsiteX31" fmla="*/ 403497 w 935975"/>
                    <a:gd name="connsiteY31" fmla="*/ 1329889 h 1427433"/>
                    <a:gd name="connsiteX32" fmla="*/ 421449 w 935975"/>
                    <a:gd name="connsiteY32" fmla="*/ 1257825 h 1427433"/>
                    <a:gd name="connsiteX33" fmla="*/ 452569 w 935975"/>
                    <a:gd name="connsiteY33" fmla="*/ 1189725 h 1427433"/>
                    <a:gd name="connsiteX34" fmla="*/ 498800 w 935975"/>
                    <a:gd name="connsiteY34" fmla="*/ 1208279 h 1427433"/>
                    <a:gd name="connsiteX35" fmla="*/ 648460 w 935975"/>
                    <a:gd name="connsiteY35" fmla="*/ 1243902 h 1427433"/>
                    <a:gd name="connsiteX36" fmla="*/ 693677 w 935975"/>
                    <a:gd name="connsiteY36" fmla="*/ 1257990 h 1427433"/>
                    <a:gd name="connsiteX37" fmla="*/ 765027 w 935975"/>
                    <a:gd name="connsiteY37" fmla="*/ 1293918 h 1427433"/>
                    <a:gd name="connsiteX38" fmla="*/ 790361 w 935975"/>
                    <a:gd name="connsiteY38" fmla="*/ 1353425 h 1427433"/>
                    <a:gd name="connsiteX39" fmla="*/ 806825 w 935975"/>
                    <a:gd name="connsiteY39" fmla="*/ 1287212 h 1427433"/>
                    <a:gd name="connsiteX40" fmla="*/ 807825 w 935975"/>
                    <a:gd name="connsiteY40" fmla="*/ 1270087 h 1427433"/>
                    <a:gd name="connsiteX41" fmla="*/ 799800 w 935975"/>
                    <a:gd name="connsiteY41" fmla="*/ 1222362 h 1427433"/>
                    <a:gd name="connsiteX42" fmla="*/ 764679 w 935975"/>
                    <a:gd name="connsiteY42" fmla="*/ 1193487 h 1427433"/>
                    <a:gd name="connsiteX43" fmla="*/ 730554 w 935975"/>
                    <a:gd name="connsiteY43" fmla="*/ 1178394 h 1427433"/>
                    <a:gd name="connsiteX44" fmla="*/ 711399 w 935975"/>
                    <a:gd name="connsiteY44" fmla="*/ 1140343 h 1427433"/>
                    <a:gd name="connsiteX45" fmla="*/ 714855 w 935975"/>
                    <a:gd name="connsiteY45" fmla="*/ 1120169 h 1427433"/>
                    <a:gd name="connsiteX46" fmla="*/ 645947 w 935975"/>
                    <a:gd name="connsiteY46" fmla="*/ 1069059 h 1427433"/>
                    <a:gd name="connsiteX47" fmla="*/ 529164 w 935975"/>
                    <a:gd name="connsiteY47" fmla="*/ 1071566 h 1427433"/>
                    <a:gd name="connsiteX48" fmla="*/ 494527 w 935975"/>
                    <a:gd name="connsiteY48" fmla="*/ 1074196 h 1427433"/>
                    <a:gd name="connsiteX49" fmla="*/ 481792 w 935975"/>
                    <a:gd name="connsiteY49" fmla="*/ 1023734 h 1427433"/>
                    <a:gd name="connsiteX50" fmla="*/ 469564 w 935975"/>
                    <a:gd name="connsiteY50" fmla="*/ 970989 h 1427433"/>
                    <a:gd name="connsiteX51" fmla="*/ 461632 w 935975"/>
                    <a:gd name="connsiteY51" fmla="*/ 910280 h 1427433"/>
                    <a:gd name="connsiteX52" fmla="*/ 462694 w 935975"/>
                    <a:gd name="connsiteY52" fmla="*/ 792464 h 1427433"/>
                    <a:gd name="connsiteX53" fmla="*/ 731362 w 935975"/>
                    <a:gd name="connsiteY53" fmla="*/ 768810 h 1427433"/>
                    <a:gd name="connsiteX54" fmla="*/ 821782 w 935975"/>
                    <a:gd name="connsiteY54" fmla="*/ 697869 h 1427433"/>
                    <a:gd name="connsiteX55" fmla="*/ 860157 w 935975"/>
                    <a:gd name="connsiteY55" fmla="*/ 683899 h 1427433"/>
                    <a:gd name="connsiteX56" fmla="*/ 927262 w 935975"/>
                    <a:gd name="connsiteY56" fmla="*/ 136710 h 1427433"/>
                    <a:gd name="connsiteX57" fmla="*/ 921138 w 935975"/>
                    <a:gd name="connsiteY57" fmla="*/ 54701 h 1427433"/>
                    <a:gd name="connsiteX58" fmla="*/ 469113 w 935975"/>
                    <a:gd name="connsiteY58" fmla="*/ 176617 h 1427433"/>
                    <a:gd name="connsiteX59" fmla="*/ 485708 w 935975"/>
                    <a:gd name="connsiteY59" fmla="*/ 78636 h 1427433"/>
                    <a:gd name="connsiteX60" fmla="*/ 525131 w 935975"/>
                    <a:gd name="connsiteY60" fmla="*/ 21519 h 1427433"/>
                    <a:gd name="connsiteX61" fmla="*/ 859105 w 935975"/>
                    <a:gd name="connsiteY61" fmla="*/ 50066 h 1427433"/>
                    <a:gd name="connsiteX62" fmla="*/ 787234 w 935975"/>
                    <a:gd name="connsiteY62" fmla="*/ 605970 h 1427433"/>
                    <a:gd name="connsiteX63" fmla="*/ 390470 w 935975"/>
                    <a:gd name="connsiteY63" fmla="*/ 518696 h 1427433"/>
                    <a:gd name="connsiteX64" fmla="*/ 469113 w 935975"/>
                    <a:gd name="connsiteY64" fmla="*/ 176617 h 1427433"/>
                    <a:gd name="connsiteX65" fmla="*/ 108687 w 935975"/>
                    <a:gd name="connsiteY65" fmla="*/ 593812 h 1427433"/>
                    <a:gd name="connsiteX66" fmla="*/ 138745 w 935975"/>
                    <a:gd name="connsiteY66" fmla="*/ 574160 h 1427433"/>
                    <a:gd name="connsiteX67" fmla="*/ 783252 w 935975"/>
                    <a:gd name="connsiteY67" fmla="*/ 622579 h 1427433"/>
                    <a:gd name="connsiteX68" fmla="*/ 190217 w 935975"/>
                    <a:gd name="connsiteY68" fmla="*/ 636949 h 1427433"/>
                    <a:gd name="connsiteX69" fmla="*/ 129903 w 935975"/>
                    <a:gd name="connsiteY69" fmla="*/ 623551 h 1427433"/>
                    <a:gd name="connsiteX70" fmla="*/ 108687 w 935975"/>
                    <a:gd name="connsiteY70" fmla="*/ 593812 h 1427433"/>
                    <a:gd name="connsiteX71" fmla="*/ 237890 w 935975"/>
                    <a:gd name="connsiteY71" fmla="*/ 1109890 h 1427433"/>
                    <a:gd name="connsiteX72" fmla="*/ 241600 w 935975"/>
                    <a:gd name="connsiteY72" fmla="*/ 1077417 h 1427433"/>
                    <a:gd name="connsiteX73" fmla="*/ 264634 w 935975"/>
                    <a:gd name="connsiteY73" fmla="*/ 1063715 h 1427433"/>
                    <a:gd name="connsiteX74" fmla="*/ 347071 w 935975"/>
                    <a:gd name="connsiteY74" fmla="*/ 1078370 h 1427433"/>
                    <a:gd name="connsiteX75" fmla="*/ 342295 w 935975"/>
                    <a:gd name="connsiteY75" fmla="*/ 1085461 h 1427433"/>
                    <a:gd name="connsiteX76" fmla="*/ 241234 w 935975"/>
                    <a:gd name="connsiteY76" fmla="*/ 1112552 h 1427433"/>
                    <a:gd name="connsiteX77" fmla="*/ 237890 w 935975"/>
                    <a:gd name="connsiteY77" fmla="*/ 1109890 h 1427433"/>
                    <a:gd name="connsiteX78" fmla="*/ 58520 w 935975"/>
                    <a:gd name="connsiteY78" fmla="*/ 1231993 h 1427433"/>
                    <a:gd name="connsiteX79" fmla="*/ 18990 w 935975"/>
                    <a:gd name="connsiteY79" fmla="*/ 1240474 h 1427433"/>
                    <a:gd name="connsiteX80" fmla="*/ 23897 w 935975"/>
                    <a:gd name="connsiteY80" fmla="*/ 1198915 h 1427433"/>
                    <a:gd name="connsiteX81" fmla="*/ 39422 w 935975"/>
                    <a:gd name="connsiteY81" fmla="*/ 1176346 h 1427433"/>
                    <a:gd name="connsiteX82" fmla="*/ 343159 w 935975"/>
                    <a:gd name="connsiteY82" fmla="*/ 1103860 h 1427433"/>
                    <a:gd name="connsiteX83" fmla="*/ 381529 w 935975"/>
                    <a:gd name="connsiteY83" fmla="*/ 1129073 h 1427433"/>
                    <a:gd name="connsiteX84" fmla="*/ 370649 w 935975"/>
                    <a:gd name="connsiteY84" fmla="*/ 1178676 h 1427433"/>
                    <a:gd name="connsiteX85" fmla="*/ 58520 w 935975"/>
                    <a:gd name="connsiteY85" fmla="*/ 1231993 h 1427433"/>
                    <a:gd name="connsiteX86" fmla="*/ 639453 w 935975"/>
                    <a:gd name="connsiteY86" fmla="*/ 1086156 h 1427433"/>
                    <a:gd name="connsiteX87" fmla="*/ 699509 w 935975"/>
                    <a:gd name="connsiteY87" fmla="*/ 1127673 h 1427433"/>
                    <a:gd name="connsiteX88" fmla="*/ 610864 w 935975"/>
                    <a:gd name="connsiteY88" fmla="*/ 1132763 h 1427433"/>
                    <a:gd name="connsiteX89" fmla="*/ 506093 w 935975"/>
                    <a:gd name="connsiteY89" fmla="*/ 1089063 h 1427433"/>
                    <a:gd name="connsiteX90" fmla="*/ 639453 w 935975"/>
                    <a:gd name="connsiteY90" fmla="*/ 1086156 h 1427433"/>
                    <a:gd name="connsiteX91" fmla="*/ 671667 w 935975"/>
                    <a:gd name="connsiteY91" fmla="*/ 1146546 h 1427433"/>
                    <a:gd name="connsiteX92" fmla="*/ 666436 w 935975"/>
                    <a:gd name="connsiteY92" fmla="*/ 1152900 h 1427433"/>
                    <a:gd name="connsiteX93" fmla="*/ 651714 w 935975"/>
                    <a:gd name="connsiteY93" fmla="*/ 1147495 h 1427433"/>
                    <a:gd name="connsiteX94" fmla="*/ 671667 w 935975"/>
                    <a:gd name="connsiteY94" fmla="*/ 1146546 h 1427433"/>
                    <a:gd name="connsiteX95" fmla="*/ 503501 w 935975"/>
                    <a:gd name="connsiteY95" fmla="*/ 1107185 h 1427433"/>
                    <a:gd name="connsiteX96" fmla="*/ 775245 w 935975"/>
                    <a:gd name="connsiteY96" fmla="*/ 1216863 h 1427433"/>
                    <a:gd name="connsiteX97" fmla="*/ 791286 w 935975"/>
                    <a:gd name="connsiteY97" fmla="*/ 1278858 h 1427433"/>
                    <a:gd name="connsiteX98" fmla="*/ 718100 w 935975"/>
                    <a:gd name="connsiteY98" fmla="*/ 1252115 h 1427433"/>
                    <a:gd name="connsiteX99" fmla="*/ 629526 w 935975"/>
                    <a:gd name="connsiteY99" fmla="*/ 1221953 h 1427433"/>
                    <a:gd name="connsiteX100" fmla="*/ 489827 w 935975"/>
                    <a:gd name="connsiteY100" fmla="*/ 1189039 h 1427433"/>
                    <a:gd name="connsiteX101" fmla="*/ 459815 w 935975"/>
                    <a:gd name="connsiteY101" fmla="*/ 1173454 h 1427433"/>
                    <a:gd name="connsiteX102" fmla="*/ 446690 w 935975"/>
                    <a:gd name="connsiteY102" fmla="*/ 1171763 h 1427433"/>
                    <a:gd name="connsiteX103" fmla="*/ 418110 w 935975"/>
                    <a:gd name="connsiteY103" fmla="*/ 1204527 h 1427433"/>
                    <a:gd name="connsiteX104" fmla="*/ 406230 w 935975"/>
                    <a:gd name="connsiteY104" fmla="*/ 1248847 h 1427433"/>
                    <a:gd name="connsiteX105" fmla="*/ 390498 w 935975"/>
                    <a:gd name="connsiteY105" fmla="*/ 1318581 h 1427433"/>
                    <a:gd name="connsiteX106" fmla="*/ 377843 w 935975"/>
                    <a:gd name="connsiteY106" fmla="*/ 1347161 h 1427433"/>
                    <a:gd name="connsiteX107" fmla="*/ 350766 w 935975"/>
                    <a:gd name="connsiteY107" fmla="*/ 1347611 h 1427433"/>
                    <a:gd name="connsiteX108" fmla="*/ 377415 w 935975"/>
                    <a:gd name="connsiteY108" fmla="*/ 1216821 h 1427433"/>
                    <a:gd name="connsiteX109" fmla="*/ 397909 w 935975"/>
                    <a:gd name="connsiteY109" fmla="*/ 1132242 h 1427433"/>
                    <a:gd name="connsiteX110" fmla="*/ 503501 w 935975"/>
                    <a:gd name="connsiteY110" fmla="*/ 1107185 h 1427433"/>
                    <a:gd name="connsiteX111" fmla="*/ 488479 w 935975"/>
                    <a:gd name="connsiteY111" fmla="*/ 1095379 h 1427433"/>
                    <a:gd name="connsiteX112" fmla="*/ 489108 w 935975"/>
                    <a:gd name="connsiteY112" fmla="*/ 1098802 h 1427433"/>
                    <a:gd name="connsiteX113" fmla="*/ 356749 w 935975"/>
                    <a:gd name="connsiteY113" fmla="*/ 1093862 h 1427433"/>
                    <a:gd name="connsiteX114" fmla="*/ 374697 w 935975"/>
                    <a:gd name="connsiteY114" fmla="*/ 1066565 h 1427433"/>
                    <a:gd name="connsiteX115" fmla="*/ 393725 w 935975"/>
                    <a:gd name="connsiteY115" fmla="*/ 988805 h 1427433"/>
                    <a:gd name="connsiteX116" fmla="*/ 459529 w 935975"/>
                    <a:gd name="connsiteY116" fmla="*/ 989599 h 1427433"/>
                    <a:gd name="connsiteX117" fmla="*/ 488479 w 935975"/>
                    <a:gd name="connsiteY117" fmla="*/ 1095379 h 1427433"/>
                    <a:gd name="connsiteX118" fmla="*/ 445971 w 935975"/>
                    <a:gd name="connsiteY118" fmla="*/ 920921 h 1427433"/>
                    <a:gd name="connsiteX119" fmla="*/ 452827 w 935975"/>
                    <a:gd name="connsiteY119" fmla="*/ 971458 h 1427433"/>
                    <a:gd name="connsiteX120" fmla="*/ 442501 w 935975"/>
                    <a:gd name="connsiteY120" fmla="*/ 977652 h 1427433"/>
                    <a:gd name="connsiteX121" fmla="*/ 398510 w 935975"/>
                    <a:gd name="connsiteY121" fmla="*/ 971717 h 1427433"/>
                    <a:gd name="connsiteX122" fmla="*/ 403347 w 935975"/>
                    <a:gd name="connsiteY122" fmla="*/ 919742 h 1427433"/>
                    <a:gd name="connsiteX123" fmla="*/ 445971 w 935975"/>
                    <a:gd name="connsiteY123" fmla="*/ 920921 h 1427433"/>
                    <a:gd name="connsiteX124" fmla="*/ 404154 w 935975"/>
                    <a:gd name="connsiteY124" fmla="*/ 902508 h 1427433"/>
                    <a:gd name="connsiteX125" fmla="*/ 404412 w 935975"/>
                    <a:gd name="connsiteY125" fmla="*/ 791219 h 1427433"/>
                    <a:gd name="connsiteX126" fmla="*/ 445971 w 935975"/>
                    <a:gd name="connsiteY126" fmla="*/ 792323 h 1427433"/>
                    <a:gd name="connsiteX127" fmla="*/ 446169 w 935975"/>
                    <a:gd name="connsiteY127" fmla="*/ 902630 h 1427433"/>
                    <a:gd name="connsiteX128" fmla="*/ 404154 w 935975"/>
                    <a:gd name="connsiteY128" fmla="*/ 902508 h 1427433"/>
                    <a:gd name="connsiteX129" fmla="*/ 701219 w 935975"/>
                    <a:gd name="connsiteY129" fmla="*/ 757099 h 1427433"/>
                    <a:gd name="connsiteX130" fmla="*/ 163436 w 935975"/>
                    <a:gd name="connsiteY130" fmla="*/ 745124 h 1427433"/>
                    <a:gd name="connsiteX131" fmla="*/ 88024 w 935975"/>
                    <a:gd name="connsiteY131" fmla="*/ 671144 h 1427433"/>
                    <a:gd name="connsiteX132" fmla="*/ 89978 w 935975"/>
                    <a:gd name="connsiteY132" fmla="*/ 615287 h 1427433"/>
                    <a:gd name="connsiteX133" fmla="*/ 126254 w 935975"/>
                    <a:gd name="connsiteY133" fmla="*/ 639874 h 1427433"/>
                    <a:gd name="connsiteX134" fmla="*/ 796776 w 935975"/>
                    <a:gd name="connsiteY134" fmla="*/ 635615 h 1427433"/>
                    <a:gd name="connsiteX135" fmla="*/ 811178 w 935975"/>
                    <a:gd name="connsiteY135" fmla="*/ 681274 h 1427433"/>
                    <a:gd name="connsiteX136" fmla="*/ 701219 w 935975"/>
                    <a:gd name="connsiteY136" fmla="*/ 757099 h 1427433"/>
                    <a:gd name="connsiteX137" fmla="*/ 918908 w 935975"/>
                    <a:gd name="connsiteY137" fmla="*/ 104102 h 1427433"/>
                    <a:gd name="connsiteX138" fmla="*/ 895395 w 935975"/>
                    <a:gd name="connsiteY138" fmla="*/ 165351 h 1427433"/>
                    <a:gd name="connsiteX139" fmla="*/ 842843 w 935975"/>
                    <a:gd name="connsiteY139" fmla="*/ 687383 h 1427433"/>
                    <a:gd name="connsiteX140" fmla="*/ 838739 w 935975"/>
                    <a:gd name="connsiteY140" fmla="*/ 690285 h 1427433"/>
                    <a:gd name="connsiteX141" fmla="*/ 820166 w 935975"/>
                    <a:gd name="connsiteY141" fmla="*/ 655695 h 1427433"/>
                    <a:gd name="connsiteX142" fmla="*/ 799621 w 935975"/>
                    <a:gd name="connsiteY142" fmla="*/ 136701 h 1427433"/>
                    <a:gd name="connsiteX143" fmla="*/ 906125 w 935975"/>
                    <a:gd name="connsiteY143" fmla="*/ 64013 h 1427433"/>
                    <a:gd name="connsiteX144" fmla="*/ 918908 w 935975"/>
                    <a:gd name="connsiteY144" fmla="*/ 104102 h 1427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935975" h="1427433">
                      <a:moveTo>
                        <a:pt x="921138" y="54701"/>
                      </a:moveTo>
                      <a:cubicBezTo>
                        <a:pt x="920208" y="50869"/>
                        <a:pt x="915456" y="49277"/>
                        <a:pt x="911775" y="48281"/>
                      </a:cubicBezTo>
                      <a:cubicBezTo>
                        <a:pt x="793907" y="9850"/>
                        <a:pt x="668464" y="-5952"/>
                        <a:pt x="544708" y="2003"/>
                      </a:cubicBezTo>
                      <a:cubicBezTo>
                        <a:pt x="491813" y="2834"/>
                        <a:pt x="476317" y="37161"/>
                        <a:pt x="467587" y="83440"/>
                      </a:cubicBezTo>
                      <a:cubicBezTo>
                        <a:pt x="430118" y="239542"/>
                        <a:pt x="483027" y="381185"/>
                        <a:pt x="370513" y="519231"/>
                      </a:cubicBezTo>
                      <a:cubicBezTo>
                        <a:pt x="313673" y="522171"/>
                        <a:pt x="128372" y="539734"/>
                        <a:pt x="96195" y="582659"/>
                      </a:cubicBezTo>
                      <a:cubicBezTo>
                        <a:pt x="79365" y="598254"/>
                        <a:pt x="67132" y="614577"/>
                        <a:pt x="69053" y="638663"/>
                      </a:cubicBezTo>
                      <a:cubicBezTo>
                        <a:pt x="69743" y="715483"/>
                        <a:pt x="86512" y="753107"/>
                        <a:pt x="166921" y="762856"/>
                      </a:cubicBezTo>
                      <a:cubicBezTo>
                        <a:pt x="239712" y="777385"/>
                        <a:pt x="313565" y="786659"/>
                        <a:pt x="387700" y="790463"/>
                      </a:cubicBezTo>
                      <a:cubicBezTo>
                        <a:pt x="387315" y="851045"/>
                        <a:pt x="389376" y="911257"/>
                        <a:pt x="381849" y="971261"/>
                      </a:cubicBezTo>
                      <a:cubicBezTo>
                        <a:pt x="378702" y="975116"/>
                        <a:pt x="378796" y="981212"/>
                        <a:pt x="377242" y="985898"/>
                      </a:cubicBezTo>
                      <a:cubicBezTo>
                        <a:pt x="371668" y="1009350"/>
                        <a:pt x="363769" y="1042005"/>
                        <a:pt x="358961" y="1060897"/>
                      </a:cubicBezTo>
                      <a:cubicBezTo>
                        <a:pt x="358609" y="1061733"/>
                        <a:pt x="358359" y="1062630"/>
                        <a:pt x="358200" y="1063560"/>
                      </a:cubicBezTo>
                      <a:cubicBezTo>
                        <a:pt x="339031" y="1059831"/>
                        <a:pt x="319740" y="1056605"/>
                        <a:pt x="300534" y="1053041"/>
                      </a:cubicBezTo>
                      <a:cubicBezTo>
                        <a:pt x="283788" y="1050561"/>
                        <a:pt x="266841" y="1044748"/>
                        <a:pt x="249823" y="1047706"/>
                      </a:cubicBezTo>
                      <a:cubicBezTo>
                        <a:pt x="233302" y="1051111"/>
                        <a:pt x="226141" y="1065978"/>
                        <a:pt x="223892" y="1081268"/>
                      </a:cubicBezTo>
                      <a:cubicBezTo>
                        <a:pt x="222671" y="1092627"/>
                        <a:pt x="218543" y="1105532"/>
                        <a:pt x="222694" y="1116534"/>
                      </a:cubicBezTo>
                      <a:cubicBezTo>
                        <a:pt x="158802" y="1131134"/>
                        <a:pt x="92795" y="1139986"/>
                        <a:pt x="30889" y="1161963"/>
                      </a:cubicBezTo>
                      <a:cubicBezTo>
                        <a:pt x="19769" y="1166997"/>
                        <a:pt x="13303" y="1174388"/>
                        <a:pt x="9908" y="1186142"/>
                      </a:cubicBezTo>
                      <a:cubicBezTo>
                        <a:pt x="4841" y="1204771"/>
                        <a:pt x="1878" y="1224357"/>
                        <a:pt x="2314" y="1243681"/>
                      </a:cubicBezTo>
                      <a:cubicBezTo>
                        <a:pt x="2840" y="1250115"/>
                        <a:pt x="6381" y="1253820"/>
                        <a:pt x="11927" y="1255928"/>
                      </a:cubicBezTo>
                      <a:cubicBezTo>
                        <a:pt x="-12252" y="1276680"/>
                        <a:pt x="2779" y="1317717"/>
                        <a:pt x="35083" y="1317515"/>
                      </a:cubicBezTo>
                      <a:cubicBezTo>
                        <a:pt x="70335" y="1317553"/>
                        <a:pt x="83234" y="1270753"/>
                        <a:pt x="53693" y="1252542"/>
                      </a:cubicBezTo>
                      <a:cubicBezTo>
                        <a:pt x="58210" y="1250720"/>
                        <a:pt x="62629" y="1248645"/>
                        <a:pt x="66958" y="1246433"/>
                      </a:cubicBezTo>
                      <a:cubicBezTo>
                        <a:pt x="68114" y="1245841"/>
                        <a:pt x="73232" y="1242188"/>
                        <a:pt x="74326" y="1242521"/>
                      </a:cubicBezTo>
                      <a:cubicBezTo>
                        <a:pt x="162037" y="1225724"/>
                        <a:pt x="271429" y="1214407"/>
                        <a:pt x="365901" y="1196736"/>
                      </a:cubicBezTo>
                      <a:cubicBezTo>
                        <a:pt x="354269" y="1240723"/>
                        <a:pt x="328649" y="1282038"/>
                        <a:pt x="332321" y="1329001"/>
                      </a:cubicBezTo>
                      <a:cubicBezTo>
                        <a:pt x="333757" y="1339967"/>
                        <a:pt x="331344" y="1361723"/>
                        <a:pt x="345563" y="1364169"/>
                      </a:cubicBezTo>
                      <a:cubicBezTo>
                        <a:pt x="318885" y="1383864"/>
                        <a:pt x="333006" y="1427569"/>
                        <a:pt x="366666" y="1427433"/>
                      </a:cubicBezTo>
                      <a:cubicBezTo>
                        <a:pt x="402281" y="1427447"/>
                        <a:pt x="414880" y="1379948"/>
                        <a:pt x="384699" y="1362103"/>
                      </a:cubicBezTo>
                      <a:cubicBezTo>
                        <a:pt x="389404" y="1359910"/>
                        <a:pt x="392574" y="1355904"/>
                        <a:pt x="394288" y="1350208"/>
                      </a:cubicBezTo>
                      <a:cubicBezTo>
                        <a:pt x="396472" y="1342949"/>
                        <a:pt x="400059" y="1336604"/>
                        <a:pt x="403497" y="1329889"/>
                      </a:cubicBezTo>
                      <a:cubicBezTo>
                        <a:pt x="414584" y="1307513"/>
                        <a:pt x="415932" y="1281887"/>
                        <a:pt x="421449" y="1257825"/>
                      </a:cubicBezTo>
                      <a:cubicBezTo>
                        <a:pt x="427953" y="1226499"/>
                        <a:pt x="426446" y="1212078"/>
                        <a:pt x="452569" y="1189725"/>
                      </a:cubicBezTo>
                      <a:cubicBezTo>
                        <a:pt x="465197" y="1201141"/>
                        <a:pt x="482684" y="1204635"/>
                        <a:pt x="498800" y="1208279"/>
                      </a:cubicBezTo>
                      <a:cubicBezTo>
                        <a:pt x="548831" y="1219530"/>
                        <a:pt x="598725" y="1231401"/>
                        <a:pt x="648460" y="1243902"/>
                      </a:cubicBezTo>
                      <a:cubicBezTo>
                        <a:pt x="663740" y="1247743"/>
                        <a:pt x="679490" y="1250918"/>
                        <a:pt x="693677" y="1257990"/>
                      </a:cubicBezTo>
                      <a:cubicBezTo>
                        <a:pt x="717696" y="1269424"/>
                        <a:pt x="739594" y="1285597"/>
                        <a:pt x="765027" y="1293918"/>
                      </a:cubicBezTo>
                      <a:cubicBezTo>
                        <a:pt x="743689" y="1315609"/>
                        <a:pt x="759561" y="1353679"/>
                        <a:pt x="790361" y="1353425"/>
                      </a:cubicBezTo>
                      <a:cubicBezTo>
                        <a:pt x="826943" y="1353369"/>
                        <a:pt x="838692" y="1303986"/>
                        <a:pt x="806825" y="1287212"/>
                      </a:cubicBezTo>
                      <a:cubicBezTo>
                        <a:pt x="808962" y="1282089"/>
                        <a:pt x="808107" y="1275426"/>
                        <a:pt x="807825" y="1270087"/>
                      </a:cubicBezTo>
                      <a:cubicBezTo>
                        <a:pt x="806980" y="1254144"/>
                        <a:pt x="804726" y="1237591"/>
                        <a:pt x="799800" y="1222362"/>
                      </a:cubicBezTo>
                      <a:cubicBezTo>
                        <a:pt x="795015" y="1204945"/>
                        <a:pt x="779523" y="1200075"/>
                        <a:pt x="764679" y="1193487"/>
                      </a:cubicBezTo>
                      <a:cubicBezTo>
                        <a:pt x="753371" y="1188302"/>
                        <a:pt x="741993" y="1183273"/>
                        <a:pt x="730554" y="1178394"/>
                      </a:cubicBezTo>
                      <a:cubicBezTo>
                        <a:pt x="733437" y="1163052"/>
                        <a:pt x="725760" y="1147326"/>
                        <a:pt x="711399" y="1140343"/>
                      </a:cubicBezTo>
                      <a:cubicBezTo>
                        <a:pt x="717532" y="1135464"/>
                        <a:pt x="716894" y="1126922"/>
                        <a:pt x="714855" y="1120169"/>
                      </a:cubicBezTo>
                      <a:cubicBezTo>
                        <a:pt x="702702" y="1073961"/>
                        <a:pt x="695137" y="1063832"/>
                        <a:pt x="645947" y="1069059"/>
                      </a:cubicBezTo>
                      <a:cubicBezTo>
                        <a:pt x="607079" y="1071557"/>
                        <a:pt x="568103" y="1072327"/>
                        <a:pt x="529164" y="1071566"/>
                      </a:cubicBezTo>
                      <a:cubicBezTo>
                        <a:pt x="517537" y="1071369"/>
                        <a:pt x="505877" y="1071543"/>
                        <a:pt x="494527" y="1074196"/>
                      </a:cubicBezTo>
                      <a:cubicBezTo>
                        <a:pt x="489005" y="1057746"/>
                        <a:pt x="484854" y="1040808"/>
                        <a:pt x="481792" y="1023734"/>
                      </a:cubicBezTo>
                      <a:cubicBezTo>
                        <a:pt x="478787" y="1010749"/>
                        <a:pt x="478326" y="979728"/>
                        <a:pt x="469564" y="970989"/>
                      </a:cubicBezTo>
                      <a:cubicBezTo>
                        <a:pt x="469010" y="950576"/>
                        <a:pt x="462651" y="930726"/>
                        <a:pt x="461632" y="910280"/>
                      </a:cubicBezTo>
                      <a:cubicBezTo>
                        <a:pt x="465351" y="871646"/>
                        <a:pt x="462060" y="831553"/>
                        <a:pt x="462694" y="792464"/>
                      </a:cubicBezTo>
                      <a:cubicBezTo>
                        <a:pt x="552700" y="792511"/>
                        <a:pt x="642778" y="784819"/>
                        <a:pt x="731362" y="768810"/>
                      </a:cubicBezTo>
                      <a:cubicBezTo>
                        <a:pt x="776865" y="761475"/>
                        <a:pt x="803078" y="739470"/>
                        <a:pt x="821782" y="697869"/>
                      </a:cubicBezTo>
                      <a:cubicBezTo>
                        <a:pt x="838452" y="715554"/>
                        <a:pt x="859833" y="709566"/>
                        <a:pt x="860157" y="683899"/>
                      </a:cubicBezTo>
                      <a:cubicBezTo>
                        <a:pt x="885308" y="497508"/>
                        <a:pt x="830192" y="310436"/>
                        <a:pt x="927262" y="136710"/>
                      </a:cubicBezTo>
                      <a:cubicBezTo>
                        <a:pt x="937766" y="110888"/>
                        <a:pt x="942007" y="76485"/>
                        <a:pt x="921138" y="54701"/>
                      </a:cubicBezTo>
                      <a:close/>
                      <a:moveTo>
                        <a:pt x="469113" y="176617"/>
                      </a:moveTo>
                      <a:cubicBezTo>
                        <a:pt x="471470" y="143562"/>
                        <a:pt x="478495" y="110916"/>
                        <a:pt x="485708" y="78636"/>
                      </a:cubicBezTo>
                      <a:cubicBezTo>
                        <a:pt x="490996" y="54969"/>
                        <a:pt x="498810" y="28394"/>
                        <a:pt x="525131" y="21519"/>
                      </a:cubicBezTo>
                      <a:cubicBezTo>
                        <a:pt x="636405" y="8113"/>
                        <a:pt x="750934" y="21980"/>
                        <a:pt x="859105" y="50066"/>
                      </a:cubicBezTo>
                      <a:cubicBezTo>
                        <a:pt x="694799" y="145534"/>
                        <a:pt x="739063" y="452432"/>
                        <a:pt x="787234" y="605970"/>
                      </a:cubicBezTo>
                      <a:cubicBezTo>
                        <a:pt x="664069" y="546763"/>
                        <a:pt x="527112" y="516630"/>
                        <a:pt x="390470" y="518696"/>
                      </a:cubicBezTo>
                      <a:cubicBezTo>
                        <a:pt x="469925" y="423585"/>
                        <a:pt x="467108" y="293676"/>
                        <a:pt x="469113" y="176617"/>
                      </a:cubicBezTo>
                      <a:close/>
                      <a:moveTo>
                        <a:pt x="108687" y="593812"/>
                      </a:moveTo>
                      <a:cubicBezTo>
                        <a:pt x="117642" y="585256"/>
                        <a:pt x="126846" y="577522"/>
                        <a:pt x="138745" y="574160"/>
                      </a:cubicBezTo>
                      <a:cubicBezTo>
                        <a:pt x="350334" y="511436"/>
                        <a:pt x="584421" y="524256"/>
                        <a:pt x="783252" y="622579"/>
                      </a:cubicBezTo>
                      <a:cubicBezTo>
                        <a:pt x="589902" y="667547"/>
                        <a:pt x="385601" y="671332"/>
                        <a:pt x="190217" y="636949"/>
                      </a:cubicBezTo>
                      <a:cubicBezTo>
                        <a:pt x="169987" y="633065"/>
                        <a:pt x="149865" y="628623"/>
                        <a:pt x="129903" y="623551"/>
                      </a:cubicBezTo>
                      <a:cubicBezTo>
                        <a:pt x="114143" y="621396"/>
                        <a:pt x="97097" y="611065"/>
                        <a:pt x="108687" y="593812"/>
                      </a:cubicBezTo>
                      <a:close/>
                      <a:moveTo>
                        <a:pt x="237890" y="1109890"/>
                      </a:moveTo>
                      <a:cubicBezTo>
                        <a:pt x="237538" y="1099080"/>
                        <a:pt x="239515" y="1088025"/>
                        <a:pt x="241600" y="1077417"/>
                      </a:cubicBezTo>
                      <a:cubicBezTo>
                        <a:pt x="244380" y="1064893"/>
                        <a:pt x="252927" y="1062292"/>
                        <a:pt x="264634" y="1063715"/>
                      </a:cubicBezTo>
                      <a:cubicBezTo>
                        <a:pt x="292255" y="1067260"/>
                        <a:pt x="319552" y="1073985"/>
                        <a:pt x="347071" y="1078370"/>
                      </a:cubicBezTo>
                      <a:cubicBezTo>
                        <a:pt x="345253" y="1080582"/>
                        <a:pt x="343544" y="1083043"/>
                        <a:pt x="342295" y="1085461"/>
                      </a:cubicBezTo>
                      <a:cubicBezTo>
                        <a:pt x="310729" y="1099798"/>
                        <a:pt x="274918" y="1104245"/>
                        <a:pt x="241234" y="1112552"/>
                      </a:cubicBezTo>
                      <a:cubicBezTo>
                        <a:pt x="241177" y="1112566"/>
                        <a:pt x="238003" y="1113294"/>
                        <a:pt x="237890" y="1109890"/>
                      </a:cubicBezTo>
                      <a:close/>
                      <a:moveTo>
                        <a:pt x="58520" y="1231993"/>
                      </a:moveTo>
                      <a:cubicBezTo>
                        <a:pt x="46512" y="1238173"/>
                        <a:pt x="32636" y="1244141"/>
                        <a:pt x="18990" y="1240474"/>
                      </a:cubicBezTo>
                      <a:cubicBezTo>
                        <a:pt x="19191" y="1226555"/>
                        <a:pt x="20596" y="1212505"/>
                        <a:pt x="23897" y="1198915"/>
                      </a:cubicBezTo>
                      <a:cubicBezTo>
                        <a:pt x="26541" y="1186847"/>
                        <a:pt x="27109" y="1181329"/>
                        <a:pt x="39422" y="1176346"/>
                      </a:cubicBezTo>
                      <a:cubicBezTo>
                        <a:pt x="138703" y="1144869"/>
                        <a:pt x="244014" y="1135661"/>
                        <a:pt x="343159" y="1103860"/>
                      </a:cubicBezTo>
                      <a:cubicBezTo>
                        <a:pt x="351762" y="1117018"/>
                        <a:pt x="366760" y="1124945"/>
                        <a:pt x="381529" y="1129073"/>
                      </a:cubicBezTo>
                      <a:cubicBezTo>
                        <a:pt x="378158" y="1145659"/>
                        <a:pt x="374701" y="1162249"/>
                        <a:pt x="370649" y="1178676"/>
                      </a:cubicBezTo>
                      <a:cubicBezTo>
                        <a:pt x="268047" y="1202522"/>
                        <a:pt x="159036" y="1202371"/>
                        <a:pt x="58520" y="1231993"/>
                      </a:cubicBezTo>
                      <a:close/>
                      <a:moveTo>
                        <a:pt x="639453" y="1086156"/>
                      </a:moveTo>
                      <a:cubicBezTo>
                        <a:pt x="686684" y="1081630"/>
                        <a:pt x="687920" y="1082038"/>
                        <a:pt x="699509" y="1127673"/>
                      </a:cubicBezTo>
                      <a:cubicBezTo>
                        <a:pt x="670085" y="1130279"/>
                        <a:pt x="640331" y="1130378"/>
                        <a:pt x="610864" y="1132763"/>
                      </a:cubicBezTo>
                      <a:cubicBezTo>
                        <a:pt x="575640" y="1119230"/>
                        <a:pt x="538805" y="1107753"/>
                        <a:pt x="506093" y="1089063"/>
                      </a:cubicBezTo>
                      <a:cubicBezTo>
                        <a:pt x="550442" y="1087190"/>
                        <a:pt x="595081" y="1089725"/>
                        <a:pt x="639453" y="1086156"/>
                      </a:cubicBezTo>
                      <a:close/>
                      <a:moveTo>
                        <a:pt x="671667" y="1146546"/>
                      </a:moveTo>
                      <a:cubicBezTo>
                        <a:pt x="669704" y="1148424"/>
                        <a:pt x="667943" y="1150552"/>
                        <a:pt x="666436" y="1152900"/>
                      </a:cubicBezTo>
                      <a:cubicBezTo>
                        <a:pt x="661533" y="1151082"/>
                        <a:pt x="656626" y="1149279"/>
                        <a:pt x="651714" y="1147495"/>
                      </a:cubicBezTo>
                      <a:cubicBezTo>
                        <a:pt x="658363" y="1147213"/>
                        <a:pt x="665018" y="1146903"/>
                        <a:pt x="671667" y="1146546"/>
                      </a:cubicBezTo>
                      <a:close/>
                      <a:moveTo>
                        <a:pt x="503501" y="1107185"/>
                      </a:moveTo>
                      <a:cubicBezTo>
                        <a:pt x="591874" y="1148997"/>
                        <a:pt x="687793" y="1172721"/>
                        <a:pt x="775245" y="1216863"/>
                      </a:cubicBezTo>
                      <a:cubicBezTo>
                        <a:pt x="788929" y="1222596"/>
                        <a:pt x="791009" y="1264958"/>
                        <a:pt x="791286" y="1278858"/>
                      </a:cubicBezTo>
                      <a:cubicBezTo>
                        <a:pt x="769220" y="1285639"/>
                        <a:pt x="737880" y="1261864"/>
                        <a:pt x="718100" y="1252115"/>
                      </a:cubicBezTo>
                      <a:cubicBezTo>
                        <a:pt x="691019" y="1235590"/>
                        <a:pt x="659974" y="1229326"/>
                        <a:pt x="629526" y="1221953"/>
                      </a:cubicBezTo>
                      <a:cubicBezTo>
                        <a:pt x="583130" y="1210265"/>
                        <a:pt x="536401" y="1199925"/>
                        <a:pt x="489827" y="1189039"/>
                      </a:cubicBezTo>
                      <a:cubicBezTo>
                        <a:pt x="479157" y="1186311"/>
                        <a:pt x="466850" y="1182592"/>
                        <a:pt x="459815" y="1173454"/>
                      </a:cubicBezTo>
                      <a:cubicBezTo>
                        <a:pt x="456650" y="1169387"/>
                        <a:pt x="451095" y="1166889"/>
                        <a:pt x="446690" y="1171763"/>
                      </a:cubicBezTo>
                      <a:cubicBezTo>
                        <a:pt x="437190" y="1182418"/>
                        <a:pt x="424713" y="1191589"/>
                        <a:pt x="418110" y="1204527"/>
                      </a:cubicBezTo>
                      <a:cubicBezTo>
                        <a:pt x="411147" y="1218173"/>
                        <a:pt x="409160" y="1233998"/>
                        <a:pt x="406230" y="1248847"/>
                      </a:cubicBezTo>
                      <a:cubicBezTo>
                        <a:pt x="400782" y="1271979"/>
                        <a:pt x="399068" y="1296341"/>
                        <a:pt x="390498" y="1318581"/>
                      </a:cubicBezTo>
                      <a:cubicBezTo>
                        <a:pt x="385915" y="1327983"/>
                        <a:pt x="380285" y="1336886"/>
                        <a:pt x="377843" y="1347161"/>
                      </a:cubicBezTo>
                      <a:cubicBezTo>
                        <a:pt x="368944" y="1348020"/>
                        <a:pt x="359736" y="1347762"/>
                        <a:pt x="350766" y="1347611"/>
                      </a:cubicBezTo>
                      <a:cubicBezTo>
                        <a:pt x="341745" y="1301587"/>
                        <a:pt x="362257" y="1258971"/>
                        <a:pt x="377415" y="1216821"/>
                      </a:cubicBezTo>
                      <a:cubicBezTo>
                        <a:pt x="386230" y="1189147"/>
                        <a:pt x="392142" y="1160681"/>
                        <a:pt x="397909" y="1132242"/>
                      </a:cubicBezTo>
                      <a:cubicBezTo>
                        <a:pt x="429385" y="1134646"/>
                        <a:pt x="482961" y="1134891"/>
                        <a:pt x="503501" y="1107185"/>
                      </a:cubicBezTo>
                      <a:close/>
                      <a:moveTo>
                        <a:pt x="488479" y="1095379"/>
                      </a:moveTo>
                      <a:cubicBezTo>
                        <a:pt x="490146" y="1097370"/>
                        <a:pt x="490470" y="1096980"/>
                        <a:pt x="489108" y="1098802"/>
                      </a:cubicBezTo>
                      <a:cubicBezTo>
                        <a:pt x="464079" y="1122662"/>
                        <a:pt x="376688" y="1126081"/>
                        <a:pt x="356749" y="1093862"/>
                      </a:cubicBezTo>
                      <a:cubicBezTo>
                        <a:pt x="361186" y="1083710"/>
                        <a:pt x="374528" y="1078817"/>
                        <a:pt x="374697" y="1066565"/>
                      </a:cubicBezTo>
                      <a:cubicBezTo>
                        <a:pt x="381595" y="1040690"/>
                        <a:pt x="387423" y="1014821"/>
                        <a:pt x="393725" y="988805"/>
                      </a:cubicBezTo>
                      <a:cubicBezTo>
                        <a:pt x="410362" y="999023"/>
                        <a:pt x="441834" y="998314"/>
                        <a:pt x="459529" y="989599"/>
                      </a:cubicBezTo>
                      <a:cubicBezTo>
                        <a:pt x="467343" y="1024649"/>
                        <a:pt x="466277" y="1065612"/>
                        <a:pt x="488479" y="1095379"/>
                      </a:cubicBezTo>
                      <a:close/>
                      <a:moveTo>
                        <a:pt x="445971" y="920921"/>
                      </a:moveTo>
                      <a:cubicBezTo>
                        <a:pt x="447371" y="937901"/>
                        <a:pt x="452461" y="954454"/>
                        <a:pt x="452827" y="971458"/>
                      </a:cubicBezTo>
                      <a:cubicBezTo>
                        <a:pt x="451714" y="977089"/>
                        <a:pt x="447333" y="976990"/>
                        <a:pt x="442501" y="977652"/>
                      </a:cubicBezTo>
                      <a:cubicBezTo>
                        <a:pt x="427878" y="979714"/>
                        <a:pt x="410550" y="982207"/>
                        <a:pt x="398510" y="971717"/>
                      </a:cubicBezTo>
                      <a:cubicBezTo>
                        <a:pt x="400379" y="954403"/>
                        <a:pt x="401093" y="937023"/>
                        <a:pt x="403347" y="919742"/>
                      </a:cubicBezTo>
                      <a:cubicBezTo>
                        <a:pt x="420163" y="922376"/>
                        <a:pt x="429864" y="924015"/>
                        <a:pt x="445971" y="920921"/>
                      </a:cubicBezTo>
                      <a:close/>
                      <a:moveTo>
                        <a:pt x="404154" y="902508"/>
                      </a:moveTo>
                      <a:cubicBezTo>
                        <a:pt x="404121" y="865410"/>
                        <a:pt x="404286" y="828312"/>
                        <a:pt x="404412" y="791219"/>
                      </a:cubicBezTo>
                      <a:cubicBezTo>
                        <a:pt x="418261" y="791778"/>
                        <a:pt x="432114" y="792144"/>
                        <a:pt x="445971" y="792323"/>
                      </a:cubicBezTo>
                      <a:cubicBezTo>
                        <a:pt x="446399" y="829092"/>
                        <a:pt x="446469" y="865861"/>
                        <a:pt x="446169" y="902630"/>
                      </a:cubicBezTo>
                      <a:cubicBezTo>
                        <a:pt x="435556" y="908772"/>
                        <a:pt x="416026" y="904978"/>
                        <a:pt x="404154" y="902508"/>
                      </a:cubicBezTo>
                      <a:close/>
                      <a:moveTo>
                        <a:pt x="701219" y="757099"/>
                      </a:moveTo>
                      <a:cubicBezTo>
                        <a:pt x="523205" y="785457"/>
                        <a:pt x="339994" y="781546"/>
                        <a:pt x="163436" y="745124"/>
                      </a:cubicBezTo>
                      <a:cubicBezTo>
                        <a:pt x="114195" y="737963"/>
                        <a:pt x="92086" y="723157"/>
                        <a:pt x="88024" y="671144"/>
                      </a:cubicBezTo>
                      <a:cubicBezTo>
                        <a:pt x="86522" y="653056"/>
                        <a:pt x="81784" y="632351"/>
                        <a:pt x="89978" y="615287"/>
                      </a:cubicBezTo>
                      <a:cubicBezTo>
                        <a:pt x="96163" y="630722"/>
                        <a:pt x="111241" y="636329"/>
                        <a:pt x="126254" y="639874"/>
                      </a:cubicBezTo>
                      <a:cubicBezTo>
                        <a:pt x="344854" y="690637"/>
                        <a:pt x="578941" y="689449"/>
                        <a:pt x="796776" y="635615"/>
                      </a:cubicBezTo>
                      <a:cubicBezTo>
                        <a:pt x="801575" y="650844"/>
                        <a:pt x="805139" y="666453"/>
                        <a:pt x="811178" y="681274"/>
                      </a:cubicBezTo>
                      <a:cubicBezTo>
                        <a:pt x="788962" y="737723"/>
                        <a:pt x="758387" y="749956"/>
                        <a:pt x="701219" y="757099"/>
                      </a:cubicBezTo>
                      <a:close/>
                      <a:moveTo>
                        <a:pt x="918908" y="104102"/>
                      </a:moveTo>
                      <a:cubicBezTo>
                        <a:pt x="916531" y="126117"/>
                        <a:pt x="904745" y="145755"/>
                        <a:pt x="895395" y="165351"/>
                      </a:cubicBezTo>
                      <a:cubicBezTo>
                        <a:pt x="817321" y="328995"/>
                        <a:pt x="869084" y="514507"/>
                        <a:pt x="842843" y="687383"/>
                      </a:cubicBezTo>
                      <a:cubicBezTo>
                        <a:pt x="842171" y="691276"/>
                        <a:pt x="842636" y="692337"/>
                        <a:pt x="838739" y="690285"/>
                      </a:cubicBezTo>
                      <a:cubicBezTo>
                        <a:pt x="827055" y="682960"/>
                        <a:pt x="824078" y="667975"/>
                        <a:pt x="820166" y="655695"/>
                      </a:cubicBezTo>
                      <a:cubicBezTo>
                        <a:pt x="767126" y="497574"/>
                        <a:pt x="726290" y="294245"/>
                        <a:pt x="799621" y="136701"/>
                      </a:cubicBezTo>
                      <a:cubicBezTo>
                        <a:pt x="818316" y="97471"/>
                        <a:pt x="857165" y="48352"/>
                        <a:pt x="906125" y="64013"/>
                      </a:cubicBezTo>
                      <a:cubicBezTo>
                        <a:pt x="918814" y="72329"/>
                        <a:pt x="920232" y="90249"/>
                        <a:pt x="918908" y="104102"/>
                      </a:cubicBezTo>
                      <a:close/>
                    </a:path>
                  </a:pathLst>
                </a:custGeom>
                <a:solidFill>
                  <a:srgbClr val="000000"/>
                </a:solidFill>
                <a:ln w="4696" cap="flat">
                  <a:noFill/>
                  <a:prstDash val="solid"/>
                  <a:miter/>
                </a:ln>
              </p:spPr>
              <p:txBody>
                <a:bodyPr rtlCol="0" anchor="ctr"/>
                <a:lstStyle/>
                <a:p>
                  <a:endParaRPr lang="de-AT"/>
                </a:p>
              </p:txBody>
            </p:sp>
          </p:grpSp>
          <p:grpSp>
            <p:nvGrpSpPr>
              <p:cNvPr id="66" name="Inhaltsplatzhalter 5" descr="Raum mit Laptops und Stühlen">
                <a:extLst>
                  <a:ext uri="{FF2B5EF4-FFF2-40B4-BE49-F238E27FC236}">
                    <a16:creationId xmlns:a16="http://schemas.microsoft.com/office/drawing/2014/main" id="{70E55FE0-DBFC-D42A-11B7-964C9923AE94}"/>
                  </a:ext>
                </a:extLst>
              </p:cNvPr>
              <p:cNvGrpSpPr/>
              <p:nvPr/>
            </p:nvGrpSpPr>
            <p:grpSpPr>
              <a:xfrm>
                <a:off x="4766284" y="4662118"/>
                <a:ext cx="935973" cy="1427433"/>
                <a:chOff x="4766284" y="4662118"/>
                <a:chExt cx="935973" cy="1427433"/>
              </a:xfrm>
            </p:grpSpPr>
            <p:sp>
              <p:nvSpPr>
                <p:cNvPr id="67" name="Freihandform: Form 66">
                  <a:extLst>
                    <a:ext uri="{FF2B5EF4-FFF2-40B4-BE49-F238E27FC236}">
                      <a16:creationId xmlns:a16="http://schemas.microsoft.com/office/drawing/2014/main" id="{CD916AAA-F23F-9C2D-493C-AF55A2067EEF}"/>
                    </a:ext>
                  </a:extLst>
                </p:cNvPr>
                <p:cNvSpPr/>
                <p:nvPr/>
              </p:nvSpPr>
              <p:spPr>
                <a:xfrm>
                  <a:off x="4844013" y="4670724"/>
                  <a:ext cx="849822" cy="775857"/>
                </a:xfrm>
                <a:custGeom>
                  <a:avLst/>
                  <a:gdLst>
                    <a:gd name="connsiteX0" fmla="*/ 288 w 849822"/>
                    <a:gd name="connsiteY0" fmla="*/ 630921 h 775857"/>
                    <a:gd name="connsiteX1" fmla="*/ 16770 w 849822"/>
                    <a:gd name="connsiteY1" fmla="*/ 714781 h 775857"/>
                    <a:gd name="connsiteX2" fmla="*/ 192445 w 849822"/>
                    <a:gd name="connsiteY2" fmla="*/ 763200 h 775857"/>
                    <a:gd name="connsiteX3" fmla="*/ 651660 w 849822"/>
                    <a:gd name="connsiteY3" fmla="*/ 752221 h 775857"/>
                    <a:gd name="connsiteX4" fmla="*/ 739145 w 849822"/>
                    <a:gd name="connsiteY4" fmla="*/ 680627 h 775857"/>
                    <a:gd name="connsiteX5" fmla="*/ 749240 w 849822"/>
                    <a:gd name="connsiteY5" fmla="*/ 678993 h 775857"/>
                    <a:gd name="connsiteX6" fmla="*/ 775444 w 849822"/>
                    <a:gd name="connsiteY6" fmla="*/ 669864 h 775857"/>
                    <a:gd name="connsiteX7" fmla="*/ 780938 w 849822"/>
                    <a:gd name="connsiteY7" fmla="*/ 478688 h 775857"/>
                    <a:gd name="connsiteX8" fmla="*/ 811649 w 849822"/>
                    <a:gd name="connsiteY8" fmla="*/ 191175 h 775857"/>
                    <a:gd name="connsiteX9" fmla="*/ 835881 w 849822"/>
                    <a:gd name="connsiteY9" fmla="*/ 49415 h 775857"/>
                    <a:gd name="connsiteX10" fmla="*/ 617754 w 849822"/>
                    <a:gd name="connsiteY10" fmla="*/ 2996 h 775857"/>
                    <a:gd name="connsiteX11" fmla="*/ 467485 w 849822"/>
                    <a:gd name="connsiteY11" fmla="*/ 1493 h 775857"/>
                    <a:gd name="connsiteX12" fmla="*/ 395591 w 849822"/>
                    <a:gd name="connsiteY12" fmla="*/ 78370 h 775857"/>
                    <a:gd name="connsiteX13" fmla="*/ 380610 w 849822"/>
                    <a:gd name="connsiteY13" fmla="*/ 272537 h 775857"/>
                    <a:gd name="connsiteX14" fmla="*/ 304771 w 849822"/>
                    <a:gd name="connsiteY14" fmla="*/ 508136 h 775857"/>
                    <a:gd name="connsiteX15" fmla="*/ 296788 w 849822"/>
                    <a:gd name="connsiteY15" fmla="*/ 518618 h 775857"/>
                    <a:gd name="connsiteX16" fmla="*/ 94629 w 849822"/>
                    <a:gd name="connsiteY16" fmla="*/ 550066 h 775857"/>
                    <a:gd name="connsiteX17" fmla="*/ 25739 w 849822"/>
                    <a:gd name="connsiteY17" fmla="*/ 579017 h 775857"/>
                    <a:gd name="connsiteX18" fmla="*/ 288 w 849822"/>
                    <a:gd name="connsiteY18" fmla="*/ 630921 h 775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9822" h="775857">
                      <a:moveTo>
                        <a:pt x="288" y="630921"/>
                      </a:moveTo>
                      <a:cubicBezTo>
                        <a:pt x="1320" y="659411"/>
                        <a:pt x="1837" y="689676"/>
                        <a:pt x="16770" y="714781"/>
                      </a:cubicBezTo>
                      <a:cubicBezTo>
                        <a:pt x="43913" y="755833"/>
                        <a:pt x="144687" y="752752"/>
                        <a:pt x="192445" y="763200"/>
                      </a:cubicBezTo>
                      <a:cubicBezTo>
                        <a:pt x="345438" y="783149"/>
                        <a:pt x="499793" y="779537"/>
                        <a:pt x="651660" y="752221"/>
                      </a:cubicBezTo>
                      <a:cubicBezTo>
                        <a:pt x="692420" y="747347"/>
                        <a:pt x="722427" y="717598"/>
                        <a:pt x="739145" y="680627"/>
                      </a:cubicBezTo>
                      <a:cubicBezTo>
                        <a:pt x="740929" y="676631"/>
                        <a:pt x="746189" y="675833"/>
                        <a:pt x="749240" y="678993"/>
                      </a:cubicBezTo>
                      <a:cubicBezTo>
                        <a:pt x="761309" y="691545"/>
                        <a:pt x="774646" y="692804"/>
                        <a:pt x="775444" y="669864"/>
                      </a:cubicBezTo>
                      <a:cubicBezTo>
                        <a:pt x="785258" y="605807"/>
                        <a:pt x="782769" y="544150"/>
                        <a:pt x="780938" y="478688"/>
                      </a:cubicBezTo>
                      <a:cubicBezTo>
                        <a:pt x="778261" y="381055"/>
                        <a:pt x="778825" y="283948"/>
                        <a:pt x="811649" y="191175"/>
                      </a:cubicBezTo>
                      <a:cubicBezTo>
                        <a:pt x="826395" y="147405"/>
                        <a:pt x="872790" y="93378"/>
                        <a:pt x="835881" y="49415"/>
                      </a:cubicBezTo>
                      <a:cubicBezTo>
                        <a:pt x="766991" y="19953"/>
                        <a:pt x="692185" y="11242"/>
                        <a:pt x="617754" y="2996"/>
                      </a:cubicBezTo>
                      <a:cubicBezTo>
                        <a:pt x="567649" y="530"/>
                        <a:pt x="518389" y="-1498"/>
                        <a:pt x="467485" y="1493"/>
                      </a:cubicBezTo>
                      <a:cubicBezTo>
                        <a:pt x="418507" y="4371"/>
                        <a:pt x="402446" y="36144"/>
                        <a:pt x="395591" y="78370"/>
                      </a:cubicBezTo>
                      <a:cubicBezTo>
                        <a:pt x="380986" y="142230"/>
                        <a:pt x="382958" y="207461"/>
                        <a:pt x="380610" y="272537"/>
                      </a:cubicBezTo>
                      <a:cubicBezTo>
                        <a:pt x="375539" y="355289"/>
                        <a:pt x="360512" y="443704"/>
                        <a:pt x="304771" y="508136"/>
                      </a:cubicBezTo>
                      <a:cubicBezTo>
                        <a:pt x="302799" y="510339"/>
                        <a:pt x="299888" y="517153"/>
                        <a:pt x="296788" y="518618"/>
                      </a:cubicBezTo>
                      <a:cubicBezTo>
                        <a:pt x="226490" y="520271"/>
                        <a:pt x="162954" y="534157"/>
                        <a:pt x="94629" y="550066"/>
                      </a:cubicBezTo>
                      <a:cubicBezTo>
                        <a:pt x="70679" y="555406"/>
                        <a:pt x="41283" y="558101"/>
                        <a:pt x="25739" y="579017"/>
                      </a:cubicBezTo>
                      <a:cubicBezTo>
                        <a:pt x="10290" y="592710"/>
                        <a:pt x="-2060" y="609249"/>
                        <a:pt x="288" y="630921"/>
                      </a:cubicBezTo>
                      <a:close/>
                    </a:path>
                  </a:pathLst>
                </a:custGeom>
                <a:solidFill>
                  <a:srgbClr val="FFFFFF"/>
                </a:solidFill>
                <a:ln w="4696" cap="flat">
                  <a:noFill/>
                  <a:prstDash val="solid"/>
                  <a:miter/>
                </a:ln>
              </p:spPr>
              <p:txBody>
                <a:bodyPr rtlCol="0" anchor="ctr"/>
                <a:lstStyle/>
                <a:p>
                  <a:endParaRPr lang="de-AT"/>
                </a:p>
              </p:txBody>
            </p:sp>
            <p:sp>
              <p:nvSpPr>
                <p:cNvPr id="68" name="Freihandform: Form 67">
                  <a:extLst>
                    <a:ext uri="{FF2B5EF4-FFF2-40B4-BE49-F238E27FC236}">
                      <a16:creationId xmlns:a16="http://schemas.microsoft.com/office/drawing/2014/main" id="{FA9933C2-D24F-5B0F-4A66-53FBBE129DD9}"/>
                    </a:ext>
                  </a:extLst>
                </p:cNvPr>
                <p:cNvSpPr/>
                <p:nvPr/>
              </p:nvSpPr>
              <p:spPr>
                <a:xfrm>
                  <a:off x="4781114" y="5721109"/>
                  <a:ext cx="783197" cy="296733"/>
                </a:xfrm>
                <a:custGeom>
                  <a:avLst/>
                  <a:gdLst>
                    <a:gd name="connsiteX0" fmla="*/ 4957 w 783197"/>
                    <a:gd name="connsiteY0" fmla="*/ 138971 h 296733"/>
                    <a:gd name="connsiteX1" fmla="*/ 23177 w 783197"/>
                    <a:gd name="connsiteY1" fmla="*/ 113383 h 296733"/>
                    <a:gd name="connsiteX2" fmla="*/ 23412 w 783197"/>
                    <a:gd name="connsiteY2" fmla="*/ 113298 h 296733"/>
                    <a:gd name="connsiteX3" fmla="*/ 214348 w 783197"/>
                    <a:gd name="connsiteY3" fmla="*/ 65888 h 296733"/>
                    <a:gd name="connsiteX4" fmla="*/ 216696 w 783197"/>
                    <a:gd name="connsiteY4" fmla="*/ 61484 h 296733"/>
                    <a:gd name="connsiteX5" fmla="*/ 218481 w 783197"/>
                    <a:gd name="connsiteY5" fmla="*/ 31026 h 296733"/>
                    <a:gd name="connsiteX6" fmla="*/ 250366 w 783197"/>
                    <a:gd name="connsiteY6" fmla="*/ 549 h 296733"/>
                    <a:gd name="connsiteX7" fmla="*/ 298217 w 783197"/>
                    <a:gd name="connsiteY7" fmla="*/ 8847 h 296733"/>
                    <a:gd name="connsiteX8" fmla="*/ 332920 w 783197"/>
                    <a:gd name="connsiteY8" fmla="*/ 15224 h 296733"/>
                    <a:gd name="connsiteX9" fmla="*/ 335503 w 783197"/>
                    <a:gd name="connsiteY9" fmla="*/ 22057 h 296733"/>
                    <a:gd name="connsiteX10" fmla="*/ 331652 w 783197"/>
                    <a:gd name="connsiteY10" fmla="*/ 27532 h 296733"/>
                    <a:gd name="connsiteX11" fmla="*/ 331277 w 783197"/>
                    <a:gd name="connsiteY11" fmla="*/ 29157 h 296733"/>
                    <a:gd name="connsiteX12" fmla="*/ 332169 w 783197"/>
                    <a:gd name="connsiteY12" fmla="*/ 42239 h 296733"/>
                    <a:gd name="connsiteX13" fmla="*/ 332732 w 783197"/>
                    <a:gd name="connsiteY13" fmla="*/ 43902 h 296733"/>
                    <a:gd name="connsiteX14" fmla="*/ 381805 w 783197"/>
                    <a:gd name="connsiteY14" fmla="*/ 69128 h 296733"/>
                    <a:gd name="connsiteX15" fmla="*/ 382228 w 783197"/>
                    <a:gd name="connsiteY15" fmla="*/ 69185 h 296733"/>
                    <a:gd name="connsiteX16" fmla="*/ 482815 w 783197"/>
                    <a:gd name="connsiteY16" fmla="*/ 48687 h 296733"/>
                    <a:gd name="connsiteX17" fmla="*/ 483612 w 783197"/>
                    <a:gd name="connsiteY17" fmla="*/ 47043 h 296733"/>
                    <a:gd name="connsiteX18" fmla="*/ 484739 w 783197"/>
                    <a:gd name="connsiteY18" fmla="*/ 39403 h 296733"/>
                    <a:gd name="connsiteX19" fmla="*/ 487040 w 783197"/>
                    <a:gd name="connsiteY19" fmla="*/ 28138 h 296733"/>
                    <a:gd name="connsiteX20" fmla="*/ 490703 w 783197"/>
                    <a:gd name="connsiteY20" fmla="*/ 25888 h 296733"/>
                    <a:gd name="connsiteX21" fmla="*/ 624349 w 783197"/>
                    <a:gd name="connsiteY21" fmla="*/ 22958 h 296733"/>
                    <a:gd name="connsiteX22" fmla="*/ 675957 w 783197"/>
                    <a:gd name="connsiteY22" fmla="*/ 30688 h 296733"/>
                    <a:gd name="connsiteX23" fmla="*/ 686336 w 783197"/>
                    <a:gd name="connsiteY23" fmla="*/ 58582 h 296733"/>
                    <a:gd name="connsiteX24" fmla="*/ 688684 w 783197"/>
                    <a:gd name="connsiteY24" fmla="*/ 67330 h 296733"/>
                    <a:gd name="connsiteX25" fmla="*/ 688214 w 783197"/>
                    <a:gd name="connsiteY25" fmla="*/ 70983 h 296733"/>
                    <a:gd name="connsiteX26" fmla="*/ 685068 w 783197"/>
                    <a:gd name="connsiteY26" fmla="*/ 72876 h 296733"/>
                    <a:gd name="connsiteX27" fmla="*/ 597958 w 783197"/>
                    <a:gd name="connsiteY27" fmla="*/ 78394 h 296733"/>
                    <a:gd name="connsiteX28" fmla="*/ 596972 w 783197"/>
                    <a:gd name="connsiteY28" fmla="*/ 84818 h 296733"/>
                    <a:gd name="connsiteX29" fmla="*/ 761987 w 783197"/>
                    <a:gd name="connsiteY29" fmla="*/ 150068 h 296733"/>
                    <a:gd name="connsiteX30" fmla="*/ 778470 w 783197"/>
                    <a:gd name="connsiteY30" fmla="*/ 172528 h 296733"/>
                    <a:gd name="connsiteX31" fmla="*/ 779456 w 783197"/>
                    <a:gd name="connsiteY31" fmla="*/ 228931 h 296733"/>
                    <a:gd name="connsiteX32" fmla="*/ 713572 w 783197"/>
                    <a:gd name="connsiteY32" fmla="*/ 208466 h 296733"/>
                    <a:gd name="connsiteX33" fmla="*/ 618714 w 783197"/>
                    <a:gd name="connsiteY33" fmla="*/ 171030 h 296733"/>
                    <a:gd name="connsiteX34" fmla="*/ 514418 w 783197"/>
                    <a:gd name="connsiteY34" fmla="*/ 143484 h 296733"/>
                    <a:gd name="connsiteX35" fmla="*/ 514277 w 783197"/>
                    <a:gd name="connsiteY35" fmla="*/ 143437 h 296733"/>
                    <a:gd name="connsiteX36" fmla="*/ 441725 w 783197"/>
                    <a:gd name="connsiteY36" fmla="*/ 117116 h 296733"/>
                    <a:gd name="connsiteX37" fmla="*/ 441584 w 783197"/>
                    <a:gd name="connsiteY37" fmla="*/ 116966 h 296733"/>
                    <a:gd name="connsiteX38" fmla="*/ 435010 w 783197"/>
                    <a:gd name="connsiteY38" fmla="*/ 115562 h 296733"/>
                    <a:gd name="connsiteX39" fmla="*/ 425195 w 783197"/>
                    <a:gd name="connsiteY39" fmla="*/ 125578 h 296733"/>
                    <a:gd name="connsiteX40" fmla="*/ 410779 w 783197"/>
                    <a:gd name="connsiteY40" fmla="*/ 147438 h 296733"/>
                    <a:gd name="connsiteX41" fmla="*/ 396127 w 783197"/>
                    <a:gd name="connsiteY41" fmla="*/ 206785 h 296733"/>
                    <a:gd name="connsiteX42" fmla="*/ 379598 w 783197"/>
                    <a:gd name="connsiteY42" fmla="*/ 268485 h 296733"/>
                    <a:gd name="connsiteX43" fmla="*/ 370863 w 783197"/>
                    <a:gd name="connsiteY43" fmla="*/ 289128 h 296733"/>
                    <a:gd name="connsiteX44" fmla="*/ 364899 w 783197"/>
                    <a:gd name="connsiteY44" fmla="*/ 295552 h 296733"/>
                    <a:gd name="connsiteX45" fmla="*/ 363538 w 783197"/>
                    <a:gd name="connsiteY45" fmla="*/ 296064 h 296733"/>
                    <a:gd name="connsiteX46" fmla="*/ 343204 w 783197"/>
                    <a:gd name="connsiteY46" fmla="*/ 296707 h 296733"/>
                    <a:gd name="connsiteX47" fmla="*/ 342923 w 783197"/>
                    <a:gd name="connsiteY47" fmla="*/ 296702 h 296733"/>
                    <a:gd name="connsiteX48" fmla="*/ 331746 w 783197"/>
                    <a:gd name="connsiteY48" fmla="*/ 292903 h 296733"/>
                    <a:gd name="connsiteX49" fmla="*/ 343721 w 783197"/>
                    <a:gd name="connsiteY49" fmla="*/ 186499 h 296733"/>
                    <a:gd name="connsiteX50" fmla="*/ 360485 w 783197"/>
                    <a:gd name="connsiteY50" fmla="*/ 130100 h 296733"/>
                    <a:gd name="connsiteX51" fmla="*/ 356634 w 783197"/>
                    <a:gd name="connsiteY51" fmla="*/ 126076 h 296733"/>
                    <a:gd name="connsiteX52" fmla="*/ 56706 w 783197"/>
                    <a:gd name="connsiteY52" fmla="*/ 171467 h 296733"/>
                    <a:gd name="connsiteX53" fmla="*/ 56283 w 783197"/>
                    <a:gd name="connsiteY53" fmla="*/ 171561 h 296733"/>
                    <a:gd name="connsiteX54" fmla="*/ 45624 w 783197"/>
                    <a:gd name="connsiteY54" fmla="*/ 176740 h 296733"/>
                    <a:gd name="connsiteX55" fmla="*/ 6319 w 783197"/>
                    <a:gd name="connsiteY55" fmla="*/ 186259 h 296733"/>
                    <a:gd name="connsiteX56" fmla="*/ 3 w 783197"/>
                    <a:gd name="connsiteY56" fmla="*/ 178623 h 296733"/>
                    <a:gd name="connsiteX57" fmla="*/ 4957 w 783197"/>
                    <a:gd name="connsiteY57" fmla="*/ 138971 h 296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83197" h="296733">
                      <a:moveTo>
                        <a:pt x="4957" y="138971"/>
                      </a:moveTo>
                      <a:cubicBezTo>
                        <a:pt x="7446" y="127320"/>
                        <a:pt x="8713" y="118985"/>
                        <a:pt x="23177" y="113383"/>
                      </a:cubicBezTo>
                      <a:cubicBezTo>
                        <a:pt x="23271" y="113355"/>
                        <a:pt x="23365" y="113322"/>
                        <a:pt x="23412" y="113298"/>
                      </a:cubicBezTo>
                      <a:cubicBezTo>
                        <a:pt x="92442" y="91514"/>
                        <a:pt x="145177" y="81859"/>
                        <a:pt x="214348" y="65888"/>
                      </a:cubicBezTo>
                      <a:cubicBezTo>
                        <a:pt x="216321" y="65437"/>
                        <a:pt x="217448" y="63348"/>
                        <a:pt x="216696" y="61484"/>
                      </a:cubicBezTo>
                      <a:cubicBezTo>
                        <a:pt x="213503" y="53496"/>
                        <a:pt x="218434" y="35247"/>
                        <a:pt x="218481" y="31026"/>
                      </a:cubicBezTo>
                      <a:cubicBezTo>
                        <a:pt x="220124" y="5536"/>
                        <a:pt x="231300" y="-2282"/>
                        <a:pt x="250366" y="549"/>
                      </a:cubicBezTo>
                      <a:cubicBezTo>
                        <a:pt x="266426" y="2611"/>
                        <a:pt x="282580" y="5780"/>
                        <a:pt x="298217" y="8847"/>
                      </a:cubicBezTo>
                      <a:cubicBezTo>
                        <a:pt x="309582" y="11077"/>
                        <a:pt x="321369" y="13378"/>
                        <a:pt x="332920" y="15224"/>
                      </a:cubicBezTo>
                      <a:cubicBezTo>
                        <a:pt x="336020" y="15628"/>
                        <a:pt x="337569" y="19685"/>
                        <a:pt x="335503" y="22057"/>
                      </a:cubicBezTo>
                      <a:cubicBezTo>
                        <a:pt x="333953" y="23911"/>
                        <a:pt x="332638" y="25785"/>
                        <a:pt x="331652" y="27532"/>
                      </a:cubicBezTo>
                      <a:cubicBezTo>
                        <a:pt x="331371" y="28030"/>
                        <a:pt x="331277" y="28584"/>
                        <a:pt x="331277" y="29157"/>
                      </a:cubicBezTo>
                      <a:cubicBezTo>
                        <a:pt x="331324" y="32430"/>
                        <a:pt x="331887" y="38309"/>
                        <a:pt x="332169" y="42239"/>
                      </a:cubicBezTo>
                      <a:cubicBezTo>
                        <a:pt x="332216" y="42836"/>
                        <a:pt x="332404" y="43413"/>
                        <a:pt x="332732" y="43902"/>
                      </a:cubicBezTo>
                      <a:cubicBezTo>
                        <a:pt x="341702" y="56548"/>
                        <a:pt x="356963" y="64395"/>
                        <a:pt x="381805" y="69128"/>
                      </a:cubicBezTo>
                      <a:cubicBezTo>
                        <a:pt x="381946" y="69157"/>
                        <a:pt x="382087" y="69175"/>
                        <a:pt x="382228" y="69185"/>
                      </a:cubicBezTo>
                      <a:cubicBezTo>
                        <a:pt x="431065" y="72580"/>
                        <a:pt x="467412" y="66179"/>
                        <a:pt x="482815" y="48687"/>
                      </a:cubicBezTo>
                      <a:cubicBezTo>
                        <a:pt x="483237" y="48222"/>
                        <a:pt x="483518" y="47654"/>
                        <a:pt x="483612" y="47043"/>
                      </a:cubicBezTo>
                      <a:cubicBezTo>
                        <a:pt x="483942" y="45071"/>
                        <a:pt x="484411" y="41794"/>
                        <a:pt x="484739" y="39403"/>
                      </a:cubicBezTo>
                      <a:cubicBezTo>
                        <a:pt x="486195" y="29288"/>
                        <a:pt x="486242" y="29223"/>
                        <a:pt x="487040" y="28138"/>
                      </a:cubicBezTo>
                      <a:cubicBezTo>
                        <a:pt x="487886" y="26954"/>
                        <a:pt x="489107" y="26123"/>
                        <a:pt x="490703" y="25888"/>
                      </a:cubicBezTo>
                      <a:cubicBezTo>
                        <a:pt x="535174" y="23930"/>
                        <a:pt x="580020" y="26546"/>
                        <a:pt x="624349" y="22958"/>
                      </a:cubicBezTo>
                      <a:cubicBezTo>
                        <a:pt x="640551" y="22550"/>
                        <a:pt x="667646" y="15952"/>
                        <a:pt x="675957" y="30688"/>
                      </a:cubicBezTo>
                      <a:cubicBezTo>
                        <a:pt x="680982" y="39089"/>
                        <a:pt x="683800" y="49443"/>
                        <a:pt x="686336" y="58582"/>
                      </a:cubicBezTo>
                      <a:cubicBezTo>
                        <a:pt x="687228" y="61484"/>
                        <a:pt x="687697" y="64385"/>
                        <a:pt x="688684" y="67330"/>
                      </a:cubicBezTo>
                      <a:cubicBezTo>
                        <a:pt x="689059" y="68555"/>
                        <a:pt x="688918" y="69899"/>
                        <a:pt x="688214" y="70983"/>
                      </a:cubicBezTo>
                      <a:cubicBezTo>
                        <a:pt x="687510" y="72063"/>
                        <a:pt x="686336" y="72763"/>
                        <a:pt x="685068" y="72876"/>
                      </a:cubicBezTo>
                      <a:cubicBezTo>
                        <a:pt x="665345" y="74599"/>
                        <a:pt x="628247" y="76834"/>
                        <a:pt x="597958" y="78394"/>
                      </a:cubicBezTo>
                      <a:cubicBezTo>
                        <a:pt x="594343" y="78577"/>
                        <a:pt x="593591" y="83578"/>
                        <a:pt x="596972" y="84818"/>
                      </a:cubicBezTo>
                      <a:cubicBezTo>
                        <a:pt x="654544" y="105874"/>
                        <a:pt x="704978" y="121366"/>
                        <a:pt x="761987" y="150068"/>
                      </a:cubicBezTo>
                      <a:cubicBezTo>
                        <a:pt x="769830" y="154209"/>
                        <a:pt x="776638" y="165588"/>
                        <a:pt x="778470" y="172528"/>
                      </a:cubicBezTo>
                      <a:cubicBezTo>
                        <a:pt x="780818" y="181385"/>
                        <a:pt x="787251" y="227513"/>
                        <a:pt x="779456" y="228931"/>
                      </a:cubicBezTo>
                      <a:cubicBezTo>
                        <a:pt x="758559" y="234571"/>
                        <a:pt x="732685" y="219074"/>
                        <a:pt x="713572" y="208466"/>
                      </a:cubicBezTo>
                      <a:cubicBezTo>
                        <a:pt x="684692" y="190199"/>
                        <a:pt x="651774" y="177980"/>
                        <a:pt x="618714" y="171030"/>
                      </a:cubicBezTo>
                      <a:cubicBezTo>
                        <a:pt x="582743" y="162145"/>
                        <a:pt x="550107" y="151593"/>
                        <a:pt x="514418" y="143484"/>
                      </a:cubicBezTo>
                      <a:cubicBezTo>
                        <a:pt x="514371" y="143470"/>
                        <a:pt x="514324" y="143456"/>
                        <a:pt x="514277" y="143437"/>
                      </a:cubicBezTo>
                      <a:cubicBezTo>
                        <a:pt x="492394" y="136895"/>
                        <a:pt x="456470" y="135454"/>
                        <a:pt x="441725" y="117116"/>
                      </a:cubicBezTo>
                      <a:cubicBezTo>
                        <a:pt x="441678" y="117064"/>
                        <a:pt x="441631" y="117013"/>
                        <a:pt x="441584" y="116966"/>
                      </a:cubicBezTo>
                      <a:cubicBezTo>
                        <a:pt x="439424" y="114651"/>
                        <a:pt x="437546" y="112974"/>
                        <a:pt x="435010" y="115562"/>
                      </a:cubicBezTo>
                      <a:cubicBezTo>
                        <a:pt x="431910" y="119032"/>
                        <a:pt x="428482" y="122361"/>
                        <a:pt x="425195" y="125578"/>
                      </a:cubicBezTo>
                      <a:cubicBezTo>
                        <a:pt x="418339" y="132275"/>
                        <a:pt x="414958" y="139196"/>
                        <a:pt x="410779" y="147438"/>
                      </a:cubicBezTo>
                      <a:cubicBezTo>
                        <a:pt x="401950" y="165588"/>
                        <a:pt x="400636" y="187137"/>
                        <a:pt x="396127" y="206785"/>
                      </a:cubicBezTo>
                      <a:cubicBezTo>
                        <a:pt x="391290" y="227376"/>
                        <a:pt x="390210" y="250016"/>
                        <a:pt x="379598" y="268485"/>
                      </a:cubicBezTo>
                      <a:cubicBezTo>
                        <a:pt x="375982" y="275397"/>
                        <a:pt x="372554" y="281924"/>
                        <a:pt x="370863" y="289128"/>
                      </a:cubicBezTo>
                      <a:cubicBezTo>
                        <a:pt x="370535" y="290438"/>
                        <a:pt x="366919" y="294228"/>
                        <a:pt x="364899" y="295552"/>
                      </a:cubicBezTo>
                      <a:cubicBezTo>
                        <a:pt x="364477" y="295824"/>
                        <a:pt x="364007" y="295993"/>
                        <a:pt x="363538" y="296064"/>
                      </a:cubicBezTo>
                      <a:cubicBezTo>
                        <a:pt x="356775" y="297017"/>
                        <a:pt x="350014" y="296421"/>
                        <a:pt x="343204" y="296707"/>
                      </a:cubicBezTo>
                      <a:cubicBezTo>
                        <a:pt x="343111" y="296712"/>
                        <a:pt x="343017" y="296707"/>
                        <a:pt x="342923" y="296702"/>
                      </a:cubicBezTo>
                      <a:cubicBezTo>
                        <a:pt x="339025" y="296421"/>
                        <a:pt x="332732" y="298036"/>
                        <a:pt x="331746" y="292903"/>
                      </a:cubicBezTo>
                      <a:cubicBezTo>
                        <a:pt x="325547" y="254791"/>
                        <a:pt x="329680" y="220178"/>
                        <a:pt x="343721" y="186499"/>
                      </a:cubicBezTo>
                      <a:cubicBezTo>
                        <a:pt x="351657" y="166630"/>
                        <a:pt x="355414" y="151110"/>
                        <a:pt x="360485" y="130100"/>
                      </a:cubicBezTo>
                      <a:cubicBezTo>
                        <a:pt x="361049" y="127757"/>
                        <a:pt x="358982" y="125625"/>
                        <a:pt x="356634" y="126076"/>
                      </a:cubicBezTo>
                      <a:cubicBezTo>
                        <a:pt x="260650" y="144334"/>
                        <a:pt x="151798" y="152923"/>
                        <a:pt x="56706" y="171467"/>
                      </a:cubicBezTo>
                      <a:cubicBezTo>
                        <a:pt x="56565" y="171490"/>
                        <a:pt x="56424" y="171523"/>
                        <a:pt x="56283" y="171561"/>
                      </a:cubicBezTo>
                      <a:cubicBezTo>
                        <a:pt x="52714" y="172636"/>
                        <a:pt x="49099" y="174979"/>
                        <a:pt x="45624" y="176740"/>
                      </a:cubicBezTo>
                      <a:cubicBezTo>
                        <a:pt x="33179" y="183136"/>
                        <a:pt x="19890" y="188621"/>
                        <a:pt x="6319" y="186259"/>
                      </a:cubicBezTo>
                      <a:cubicBezTo>
                        <a:pt x="2609" y="185616"/>
                        <a:pt x="-96" y="182380"/>
                        <a:pt x="3" y="178623"/>
                      </a:cubicBezTo>
                      <a:cubicBezTo>
                        <a:pt x="355" y="164334"/>
                        <a:pt x="2045" y="151002"/>
                        <a:pt x="4957" y="138971"/>
                      </a:cubicBezTo>
                      <a:close/>
                    </a:path>
                  </a:pathLst>
                </a:custGeom>
                <a:solidFill>
                  <a:srgbClr val="FFFFFF"/>
                </a:solidFill>
                <a:ln w="4696" cap="flat">
                  <a:noFill/>
                  <a:prstDash val="solid"/>
                  <a:miter/>
                </a:ln>
              </p:spPr>
              <p:txBody>
                <a:bodyPr rtlCol="0" anchor="ctr"/>
                <a:lstStyle/>
                <a:p>
                  <a:endParaRPr lang="de-AT"/>
                </a:p>
              </p:txBody>
            </p:sp>
            <p:sp>
              <p:nvSpPr>
                <p:cNvPr id="69" name="Freihandform: Form 68">
                  <a:extLst>
                    <a:ext uri="{FF2B5EF4-FFF2-40B4-BE49-F238E27FC236}">
                      <a16:creationId xmlns:a16="http://schemas.microsoft.com/office/drawing/2014/main" id="{35DE9B0B-657C-7643-E8F4-C57AC1EE405A}"/>
                    </a:ext>
                  </a:extLst>
                </p:cNvPr>
                <p:cNvSpPr/>
                <p:nvPr/>
              </p:nvSpPr>
              <p:spPr>
                <a:xfrm>
                  <a:off x="5160618" y="5577640"/>
                  <a:ext cx="62647" cy="68094"/>
                </a:xfrm>
                <a:custGeom>
                  <a:avLst/>
                  <a:gdLst>
                    <a:gd name="connsiteX0" fmla="*/ 0 w 62647"/>
                    <a:gd name="connsiteY0" fmla="*/ 55739 h 68094"/>
                    <a:gd name="connsiteX1" fmla="*/ 4836 w 62647"/>
                    <a:gd name="connsiteY1" fmla="*/ 3675 h 68094"/>
                    <a:gd name="connsiteX2" fmla="*/ 9908 w 62647"/>
                    <a:gd name="connsiteY2" fmla="*/ 111 h 68094"/>
                    <a:gd name="connsiteX3" fmla="*/ 25921 w 62647"/>
                    <a:gd name="connsiteY3" fmla="*/ 2229 h 68094"/>
                    <a:gd name="connsiteX4" fmla="*/ 50575 w 62647"/>
                    <a:gd name="connsiteY4" fmla="*/ 1318 h 68094"/>
                    <a:gd name="connsiteX5" fmla="*/ 54097 w 62647"/>
                    <a:gd name="connsiteY5" fmla="*/ 1970 h 68094"/>
                    <a:gd name="connsiteX6" fmla="*/ 55834 w 62647"/>
                    <a:gd name="connsiteY6" fmla="*/ 5056 h 68094"/>
                    <a:gd name="connsiteX7" fmla="*/ 59075 w 62647"/>
                    <a:gd name="connsiteY7" fmla="*/ 26887 h 68094"/>
                    <a:gd name="connsiteX8" fmla="*/ 50152 w 62647"/>
                    <a:gd name="connsiteY8" fmla="*/ 66117 h 68094"/>
                    <a:gd name="connsiteX9" fmla="*/ 0 w 62647"/>
                    <a:gd name="connsiteY9" fmla="*/ 55739 h 68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647" h="68094">
                      <a:moveTo>
                        <a:pt x="0" y="55739"/>
                      </a:moveTo>
                      <a:cubicBezTo>
                        <a:pt x="1878" y="38279"/>
                        <a:pt x="2535" y="21186"/>
                        <a:pt x="4836" y="3675"/>
                      </a:cubicBezTo>
                      <a:cubicBezTo>
                        <a:pt x="5118" y="1289"/>
                        <a:pt x="7607" y="-467"/>
                        <a:pt x="9908" y="111"/>
                      </a:cubicBezTo>
                      <a:cubicBezTo>
                        <a:pt x="15778" y="1412"/>
                        <a:pt x="22118" y="1923"/>
                        <a:pt x="25921" y="2229"/>
                      </a:cubicBezTo>
                      <a:cubicBezTo>
                        <a:pt x="35407" y="3163"/>
                        <a:pt x="44564" y="2942"/>
                        <a:pt x="50575" y="1318"/>
                      </a:cubicBezTo>
                      <a:cubicBezTo>
                        <a:pt x="51796" y="1012"/>
                        <a:pt x="53064" y="1247"/>
                        <a:pt x="54097" y="1970"/>
                      </a:cubicBezTo>
                      <a:cubicBezTo>
                        <a:pt x="55083" y="2689"/>
                        <a:pt x="55741" y="3821"/>
                        <a:pt x="55834" y="5056"/>
                      </a:cubicBezTo>
                      <a:cubicBezTo>
                        <a:pt x="56445" y="12320"/>
                        <a:pt x="57760" y="19726"/>
                        <a:pt x="59075" y="26887"/>
                      </a:cubicBezTo>
                      <a:cubicBezTo>
                        <a:pt x="60390" y="39200"/>
                        <a:pt x="70251" y="66173"/>
                        <a:pt x="50152" y="66117"/>
                      </a:cubicBezTo>
                      <a:cubicBezTo>
                        <a:pt x="35642" y="68075"/>
                        <a:pt x="7419" y="72348"/>
                        <a:pt x="0" y="55739"/>
                      </a:cubicBezTo>
                      <a:close/>
                    </a:path>
                  </a:pathLst>
                </a:custGeom>
                <a:solidFill>
                  <a:srgbClr val="FFFFFF"/>
                </a:solidFill>
                <a:ln w="4696" cap="flat">
                  <a:noFill/>
                  <a:prstDash val="solid"/>
                  <a:miter/>
                </a:ln>
              </p:spPr>
              <p:txBody>
                <a:bodyPr rtlCol="0" anchor="ctr"/>
                <a:lstStyle/>
                <a:p>
                  <a:endParaRPr lang="de-AT"/>
                </a:p>
              </p:txBody>
            </p:sp>
            <p:grpSp>
              <p:nvGrpSpPr>
                <p:cNvPr id="70" name="Inhaltsplatzhalter 5" descr="Raum mit Laptops und Stühlen">
                  <a:extLst>
                    <a:ext uri="{FF2B5EF4-FFF2-40B4-BE49-F238E27FC236}">
                      <a16:creationId xmlns:a16="http://schemas.microsoft.com/office/drawing/2014/main" id="{1B5E248D-E290-89F0-E8A0-D73116BE91A1}"/>
                    </a:ext>
                  </a:extLst>
                </p:cNvPr>
                <p:cNvGrpSpPr/>
                <p:nvPr/>
              </p:nvGrpSpPr>
              <p:grpSpPr>
                <a:xfrm>
                  <a:off x="5119294" y="5449117"/>
                  <a:ext cx="141084" cy="334249"/>
                  <a:chOff x="5119294" y="5449117"/>
                  <a:chExt cx="141084" cy="334249"/>
                </a:xfrm>
                <a:solidFill>
                  <a:srgbClr val="FFFFFF"/>
                </a:solidFill>
              </p:grpSpPr>
              <p:sp>
                <p:nvSpPr>
                  <p:cNvPr id="71" name="Freihandform: Form 70">
                    <a:extLst>
                      <a:ext uri="{FF2B5EF4-FFF2-40B4-BE49-F238E27FC236}">
                        <a16:creationId xmlns:a16="http://schemas.microsoft.com/office/drawing/2014/main" id="{918B51E3-520D-F0E1-7546-4AF33B5E12D4}"/>
                      </a:ext>
                    </a:extLst>
                  </p:cNvPr>
                  <p:cNvSpPr/>
                  <p:nvPr/>
                </p:nvSpPr>
                <p:spPr>
                  <a:xfrm>
                    <a:off x="5119294" y="5646676"/>
                    <a:ext cx="141084" cy="136690"/>
                  </a:xfrm>
                  <a:custGeom>
                    <a:avLst/>
                    <a:gdLst>
                      <a:gd name="connsiteX0" fmla="*/ 0 w 141084"/>
                      <a:gd name="connsiteY0" fmla="*/ 107412 h 136690"/>
                      <a:gd name="connsiteX1" fmla="*/ 10660 w 141084"/>
                      <a:gd name="connsiteY1" fmla="*/ 93901 h 136690"/>
                      <a:gd name="connsiteX2" fmla="*/ 17610 w 141084"/>
                      <a:gd name="connsiteY2" fmla="*/ 80913 h 136690"/>
                      <a:gd name="connsiteX3" fmla="*/ 31181 w 141084"/>
                      <a:gd name="connsiteY3" fmla="*/ 26102 h 136690"/>
                      <a:gd name="connsiteX4" fmla="*/ 42874 w 141084"/>
                      <a:gd name="connsiteY4" fmla="*/ 631 h 136690"/>
                      <a:gd name="connsiteX5" fmla="*/ 104296 w 141084"/>
                      <a:gd name="connsiteY5" fmla="*/ 1443 h 136690"/>
                      <a:gd name="connsiteX6" fmla="*/ 108241 w 141084"/>
                      <a:gd name="connsiteY6" fmla="*/ 1190 h 136690"/>
                      <a:gd name="connsiteX7" fmla="*/ 114675 w 141084"/>
                      <a:gd name="connsiteY7" fmla="*/ 28220 h 136690"/>
                      <a:gd name="connsiteX8" fmla="*/ 138718 w 141084"/>
                      <a:gd name="connsiteY8" fmla="*/ 108111 h 136690"/>
                      <a:gd name="connsiteX9" fmla="*/ 139469 w 141084"/>
                      <a:gd name="connsiteY9" fmla="*/ 116752 h 136690"/>
                      <a:gd name="connsiteX10" fmla="*/ 0 w 141084"/>
                      <a:gd name="connsiteY10" fmla="*/ 107412 h 136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084" h="136690">
                        <a:moveTo>
                          <a:pt x="0" y="107412"/>
                        </a:moveTo>
                        <a:cubicBezTo>
                          <a:pt x="2723" y="101979"/>
                          <a:pt x="6856" y="97715"/>
                          <a:pt x="10660" y="93901"/>
                        </a:cubicBezTo>
                        <a:cubicBezTo>
                          <a:pt x="15778" y="89642"/>
                          <a:pt x="17281" y="86087"/>
                          <a:pt x="17610" y="80913"/>
                        </a:cubicBezTo>
                        <a:cubicBezTo>
                          <a:pt x="22494" y="62678"/>
                          <a:pt x="26908" y="44087"/>
                          <a:pt x="31181" y="26102"/>
                        </a:cubicBezTo>
                        <a:cubicBezTo>
                          <a:pt x="33810" y="20744"/>
                          <a:pt x="34186" y="-4262"/>
                          <a:pt x="42874" y="631"/>
                        </a:cubicBezTo>
                        <a:cubicBezTo>
                          <a:pt x="58089" y="9901"/>
                          <a:pt x="87250" y="9455"/>
                          <a:pt x="104296" y="1443"/>
                        </a:cubicBezTo>
                        <a:cubicBezTo>
                          <a:pt x="105517" y="720"/>
                          <a:pt x="106973" y="626"/>
                          <a:pt x="108241" y="1190"/>
                        </a:cubicBezTo>
                        <a:cubicBezTo>
                          <a:pt x="113266" y="5139"/>
                          <a:pt x="112608" y="21603"/>
                          <a:pt x="114675" y="28220"/>
                        </a:cubicBezTo>
                        <a:cubicBezTo>
                          <a:pt x="119981" y="54766"/>
                          <a:pt x="121343" y="85970"/>
                          <a:pt x="138718" y="108111"/>
                        </a:cubicBezTo>
                        <a:cubicBezTo>
                          <a:pt x="142005" y="111121"/>
                          <a:pt x="141488" y="114606"/>
                          <a:pt x="139469" y="116752"/>
                        </a:cubicBezTo>
                        <a:cubicBezTo>
                          <a:pt x="118431" y="142734"/>
                          <a:pt x="7701" y="146951"/>
                          <a:pt x="0" y="107412"/>
                        </a:cubicBezTo>
                        <a:close/>
                      </a:path>
                    </a:pathLst>
                  </a:custGeom>
                  <a:solidFill>
                    <a:srgbClr val="FFFFFF"/>
                  </a:solidFill>
                  <a:ln w="4696" cap="flat">
                    <a:noFill/>
                    <a:prstDash val="solid"/>
                    <a:miter/>
                  </a:ln>
                </p:spPr>
                <p:txBody>
                  <a:bodyPr rtlCol="0" anchor="ctr"/>
                  <a:lstStyle/>
                  <a:p>
                    <a:endParaRPr lang="de-AT"/>
                  </a:p>
                </p:txBody>
              </p:sp>
              <p:sp>
                <p:nvSpPr>
                  <p:cNvPr id="72" name="Freihandform: Form 71">
                    <a:extLst>
                      <a:ext uri="{FF2B5EF4-FFF2-40B4-BE49-F238E27FC236}">
                        <a16:creationId xmlns:a16="http://schemas.microsoft.com/office/drawing/2014/main" id="{B25C3A29-2B86-3AB1-3277-945F32FA05A0}"/>
                      </a:ext>
                    </a:extLst>
                  </p:cNvPr>
                  <p:cNvSpPr/>
                  <p:nvPr/>
                </p:nvSpPr>
                <p:spPr>
                  <a:xfrm>
                    <a:off x="5166241" y="5449117"/>
                    <a:ext cx="51227" cy="123234"/>
                  </a:xfrm>
                  <a:custGeom>
                    <a:avLst/>
                    <a:gdLst>
                      <a:gd name="connsiteX0" fmla="*/ 154 w 51227"/>
                      <a:gd name="connsiteY0" fmla="*/ 24774 h 123234"/>
                      <a:gd name="connsiteX1" fmla="*/ 248 w 51227"/>
                      <a:gd name="connsiteY1" fmla="*/ 4201 h 123234"/>
                      <a:gd name="connsiteX2" fmla="*/ 4614 w 51227"/>
                      <a:gd name="connsiteY2" fmla="*/ 8 h 123234"/>
                      <a:gd name="connsiteX3" fmla="*/ 46079 w 51227"/>
                      <a:gd name="connsiteY3" fmla="*/ 1111 h 123234"/>
                      <a:gd name="connsiteX4" fmla="*/ 50212 w 51227"/>
                      <a:gd name="connsiteY4" fmla="*/ 5272 h 123234"/>
                      <a:gd name="connsiteX5" fmla="*/ 48334 w 51227"/>
                      <a:gd name="connsiteY5" fmla="*/ 119270 h 123234"/>
                      <a:gd name="connsiteX6" fmla="*/ 3346 w 51227"/>
                      <a:gd name="connsiteY6" fmla="*/ 119627 h 123234"/>
                      <a:gd name="connsiteX7" fmla="*/ 13 w 51227"/>
                      <a:gd name="connsiteY7" fmla="*/ 115509 h 123234"/>
                      <a:gd name="connsiteX8" fmla="*/ 154 w 51227"/>
                      <a:gd name="connsiteY8" fmla="*/ 24774 h 123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227" h="123234">
                        <a:moveTo>
                          <a:pt x="154" y="24774"/>
                        </a:moveTo>
                        <a:lnTo>
                          <a:pt x="248" y="4201"/>
                        </a:lnTo>
                        <a:cubicBezTo>
                          <a:pt x="201" y="1886"/>
                          <a:pt x="2266" y="-142"/>
                          <a:pt x="4614" y="8"/>
                        </a:cubicBezTo>
                        <a:cubicBezTo>
                          <a:pt x="18561" y="567"/>
                          <a:pt x="32509" y="938"/>
                          <a:pt x="46079" y="1111"/>
                        </a:cubicBezTo>
                        <a:cubicBezTo>
                          <a:pt x="48334" y="1140"/>
                          <a:pt x="50212" y="2990"/>
                          <a:pt x="50212" y="5272"/>
                        </a:cubicBezTo>
                        <a:cubicBezTo>
                          <a:pt x="48756" y="43069"/>
                          <a:pt x="54438" y="83854"/>
                          <a:pt x="48334" y="119270"/>
                        </a:cubicBezTo>
                        <a:cubicBezTo>
                          <a:pt x="35091" y="126244"/>
                          <a:pt x="18467" y="122468"/>
                          <a:pt x="3346" y="119627"/>
                        </a:cubicBezTo>
                        <a:cubicBezTo>
                          <a:pt x="1375" y="119219"/>
                          <a:pt x="13" y="117500"/>
                          <a:pt x="13" y="115509"/>
                        </a:cubicBezTo>
                        <a:cubicBezTo>
                          <a:pt x="-35" y="85258"/>
                          <a:pt x="60" y="54509"/>
                          <a:pt x="154" y="24774"/>
                        </a:cubicBezTo>
                        <a:close/>
                      </a:path>
                    </a:pathLst>
                  </a:custGeom>
                  <a:solidFill>
                    <a:srgbClr val="FFFFFF"/>
                  </a:solidFill>
                  <a:ln w="4696" cap="flat">
                    <a:noFill/>
                    <a:prstDash val="solid"/>
                    <a:miter/>
                  </a:ln>
                </p:spPr>
                <p:txBody>
                  <a:bodyPr rtlCol="0" anchor="ctr"/>
                  <a:lstStyle/>
                  <a:p>
                    <a:endParaRPr lang="de-AT"/>
                  </a:p>
                </p:txBody>
              </p:sp>
            </p:grpSp>
            <p:sp>
              <p:nvSpPr>
                <p:cNvPr id="73" name="Freihandform: Form 72">
                  <a:extLst>
                    <a:ext uri="{FF2B5EF4-FFF2-40B4-BE49-F238E27FC236}">
                      <a16:creationId xmlns:a16="http://schemas.microsoft.com/office/drawing/2014/main" id="{1FDD43EC-5E14-5419-5FA0-2FE4A805BD62}"/>
                    </a:ext>
                  </a:extLst>
                </p:cNvPr>
                <p:cNvSpPr/>
                <p:nvPr/>
              </p:nvSpPr>
              <p:spPr>
                <a:xfrm>
                  <a:off x="4766284" y="4662118"/>
                  <a:ext cx="935973" cy="1427433"/>
                </a:xfrm>
                <a:custGeom>
                  <a:avLst/>
                  <a:gdLst>
                    <a:gd name="connsiteX0" fmla="*/ 921123 w 935973"/>
                    <a:gd name="connsiteY0" fmla="*/ 54701 h 1427433"/>
                    <a:gd name="connsiteX1" fmla="*/ 911779 w 935973"/>
                    <a:gd name="connsiteY1" fmla="*/ 48281 h 1427433"/>
                    <a:gd name="connsiteX2" fmla="*/ 544698 w 935973"/>
                    <a:gd name="connsiteY2" fmla="*/ 2003 h 1427433"/>
                    <a:gd name="connsiteX3" fmla="*/ 467591 w 935973"/>
                    <a:gd name="connsiteY3" fmla="*/ 83440 h 1427433"/>
                    <a:gd name="connsiteX4" fmla="*/ 370526 w 935973"/>
                    <a:gd name="connsiteY4" fmla="*/ 519231 h 1427433"/>
                    <a:gd name="connsiteX5" fmla="*/ 96190 w 935973"/>
                    <a:gd name="connsiteY5" fmla="*/ 582659 h 1427433"/>
                    <a:gd name="connsiteX6" fmla="*/ 69048 w 935973"/>
                    <a:gd name="connsiteY6" fmla="*/ 638663 h 1427433"/>
                    <a:gd name="connsiteX7" fmla="*/ 166911 w 935973"/>
                    <a:gd name="connsiteY7" fmla="*/ 762856 h 1427433"/>
                    <a:gd name="connsiteX8" fmla="*/ 387713 w 935973"/>
                    <a:gd name="connsiteY8" fmla="*/ 790463 h 1427433"/>
                    <a:gd name="connsiteX9" fmla="*/ 381843 w 935973"/>
                    <a:gd name="connsiteY9" fmla="*/ 971261 h 1427433"/>
                    <a:gd name="connsiteX10" fmla="*/ 377242 w 935973"/>
                    <a:gd name="connsiteY10" fmla="*/ 985898 h 1427433"/>
                    <a:gd name="connsiteX11" fmla="*/ 358974 w 935973"/>
                    <a:gd name="connsiteY11" fmla="*/ 1060897 h 1427433"/>
                    <a:gd name="connsiteX12" fmla="*/ 358176 w 935973"/>
                    <a:gd name="connsiteY12" fmla="*/ 1063560 h 1427433"/>
                    <a:gd name="connsiteX13" fmla="*/ 300510 w 935973"/>
                    <a:gd name="connsiteY13" fmla="*/ 1053041 h 1427433"/>
                    <a:gd name="connsiteX14" fmla="*/ 249841 w 935973"/>
                    <a:gd name="connsiteY14" fmla="*/ 1047706 h 1427433"/>
                    <a:gd name="connsiteX15" fmla="*/ 223872 w 935973"/>
                    <a:gd name="connsiteY15" fmla="*/ 1081268 h 1427433"/>
                    <a:gd name="connsiteX16" fmla="*/ 222698 w 935973"/>
                    <a:gd name="connsiteY16" fmla="*/ 1116534 h 1427433"/>
                    <a:gd name="connsiteX17" fmla="*/ 30870 w 935973"/>
                    <a:gd name="connsiteY17" fmla="*/ 1161963 h 1427433"/>
                    <a:gd name="connsiteX18" fmla="*/ 9903 w 935973"/>
                    <a:gd name="connsiteY18" fmla="*/ 1186142 h 1427433"/>
                    <a:gd name="connsiteX19" fmla="*/ 2309 w 935973"/>
                    <a:gd name="connsiteY19" fmla="*/ 1243681 h 1427433"/>
                    <a:gd name="connsiteX20" fmla="*/ 11926 w 935973"/>
                    <a:gd name="connsiteY20" fmla="*/ 1255928 h 1427433"/>
                    <a:gd name="connsiteX21" fmla="*/ 35096 w 935973"/>
                    <a:gd name="connsiteY21" fmla="*/ 1317515 h 1427433"/>
                    <a:gd name="connsiteX22" fmla="*/ 53692 w 935973"/>
                    <a:gd name="connsiteY22" fmla="*/ 1252542 h 1427433"/>
                    <a:gd name="connsiteX23" fmla="*/ 66935 w 935973"/>
                    <a:gd name="connsiteY23" fmla="*/ 1246433 h 1427433"/>
                    <a:gd name="connsiteX24" fmla="*/ 74307 w 935973"/>
                    <a:gd name="connsiteY24" fmla="*/ 1242521 h 1427433"/>
                    <a:gd name="connsiteX25" fmla="*/ 365924 w 935973"/>
                    <a:gd name="connsiteY25" fmla="*/ 1196736 h 1427433"/>
                    <a:gd name="connsiteX26" fmla="*/ 332301 w 935973"/>
                    <a:gd name="connsiteY26" fmla="*/ 1329002 h 1427433"/>
                    <a:gd name="connsiteX27" fmla="*/ 345544 w 935973"/>
                    <a:gd name="connsiteY27" fmla="*/ 1364169 h 1427433"/>
                    <a:gd name="connsiteX28" fmla="*/ 366676 w 935973"/>
                    <a:gd name="connsiteY28" fmla="*/ 1427433 h 1427433"/>
                    <a:gd name="connsiteX29" fmla="*/ 384708 w 935973"/>
                    <a:gd name="connsiteY29" fmla="*/ 1362103 h 1427433"/>
                    <a:gd name="connsiteX30" fmla="*/ 394288 w 935973"/>
                    <a:gd name="connsiteY30" fmla="*/ 1350208 h 1427433"/>
                    <a:gd name="connsiteX31" fmla="*/ 403492 w 935973"/>
                    <a:gd name="connsiteY31" fmla="*/ 1329889 h 1427433"/>
                    <a:gd name="connsiteX32" fmla="*/ 421430 w 935973"/>
                    <a:gd name="connsiteY32" fmla="*/ 1257825 h 1427433"/>
                    <a:gd name="connsiteX33" fmla="*/ 452564 w 935973"/>
                    <a:gd name="connsiteY33" fmla="*/ 1189725 h 1427433"/>
                    <a:gd name="connsiteX34" fmla="*/ 498819 w 935973"/>
                    <a:gd name="connsiteY34" fmla="*/ 1208279 h 1427433"/>
                    <a:gd name="connsiteX35" fmla="*/ 648478 w 935973"/>
                    <a:gd name="connsiteY35" fmla="*/ 1243902 h 1427433"/>
                    <a:gd name="connsiteX36" fmla="*/ 693700 w 935973"/>
                    <a:gd name="connsiteY36" fmla="*/ 1257990 h 1427433"/>
                    <a:gd name="connsiteX37" fmla="*/ 765031 w 935973"/>
                    <a:gd name="connsiteY37" fmla="*/ 1293918 h 1427433"/>
                    <a:gd name="connsiteX38" fmla="*/ 790342 w 935973"/>
                    <a:gd name="connsiteY38" fmla="*/ 1353425 h 1427433"/>
                    <a:gd name="connsiteX39" fmla="*/ 806825 w 935973"/>
                    <a:gd name="connsiteY39" fmla="*/ 1287213 h 1427433"/>
                    <a:gd name="connsiteX40" fmla="*/ 807811 w 935973"/>
                    <a:gd name="connsiteY40" fmla="*/ 1270086 h 1427433"/>
                    <a:gd name="connsiteX41" fmla="*/ 799781 w 935973"/>
                    <a:gd name="connsiteY41" fmla="*/ 1222362 h 1427433"/>
                    <a:gd name="connsiteX42" fmla="*/ 764655 w 935973"/>
                    <a:gd name="connsiteY42" fmla="*/ 1193486 h 1427433"/>
                    <a:gd name="connsiteX43" fmla="*/ 730563 w 935973"/>
                    <a:gd name="connsiteY43" fmla="*/ 1178389 h 1427433"/>
                    <a:gd name="connsiteX44" fmla="*/ 711403 w 935973"/>
                    <a:gd name="connsiteY44" fmla="*/ 1140338 h 1427433"/>
                    <a:gd name="connsiteX45" fmla="*/ 714832 w 935973"/>
                    <a:gd name="connsiteY45" fmla="*/ 1120164 h 1427433"/>
                    <a:gd name="connsiteX46" fmla="*/ 645942 w 935973"/>
                    <a:gd name="connsiteY46" fmla="*/ 1069054 h 1427433"/>
                    <a:gd name="connsiteX47" fmla="*/ 529155 w 935973"/>
                    <a:gd name="connsiteY47" fmla="*/ 1071561 h 1427433"/>
                    <a:gd name="connsiteX48" fmla="*/ 494546 w 935973"/>
                    <a:gd name="connsiteY48" fmla="*/ 1074191 h 1427433"/>
                    <a:gd name="connsiteX49" fmla="*/ 481773 w 935973"/>
                    <a:gd name="connsiteY49" fmla="*/ 1023729 h 1427433"/>
                    <a:gd name="connsiteX50" fmla="*/ 469563 w 935973"/>
                    <a:gd name="connsiteY50" fmla="*/ 970984 h 1427433"/>
                    <a:gd name="connsiteX51" fmla="*/ 461627 w 935973"/>
                    <a:gd name="connsiteY51" fmla="*/ 910275 h 1427433"/>
                    <a:gd name="connsiteX52" fmla="*/ 462707 w 935973"/>
                    <a:gd name="connsiteY52" fmla="*/ 792459 h 1427433"/>
                    <a:gd name="connsiteX53" fmla="*/ 731361 w 935973"/>
                    <a:gd name="connsiteY53" fmla="*/ 768806 h 1427433"/>
                    <a:gd name="connsiteX54" fmla="*/ 821757 w 935973"/>
                    <a:gd name="connsiteY54" fmla="*/ 697864 h 1427433"/>
                    <a:gd name="connsiteX55" fmla="*/ 860170 w 935973"/>
                    <a:gd name="connsiteY55" fmla="*/ 683894 h 1427433"/>
                    <a:gd name="connsiteX56" fmla="*/ 927275 w 935973"/>
                    <a:gd name="connsiteY56" fmla="*/ 136706 h 1427433"/>
                    <a:gd name="connsiteX57" fmla="*/ 921123 w 935973"/>
                    <a:gd name="connsiteY57" fmla="*/ 54701 h 1427433"/>
                    <a:gd name="connsiteX58" fmla="*/ 469094 w 935973"/>
                    <a:gd name="connsiteY58" fmla="*/ 176612 h 1427433"/>
                    <a:gd name="connsiteX59" fmla="*/ 485717 w 935973"/>
                    <a:gd name="connsiteY59" fmla="*/ 78631 h 1427433"/>
                    <a:gd name="connsiteX60" fmla="*/ 525116 w 935973"/>
                    <a:gd name="connsiteY60" fmla="*/ 21515 h 1427433"/>
                    <a:gd name="connsiteX61" fmla="*/ 859090 w 935973"/>
                    <a:gd name="connsiteY61" fmla="*/ 50061 h 1427433"/>
                    <a:gd name="connsiteX62" fmla="*/ 787242 w 935973"/>
                    <a:gd name="connsiteY62" fmla="*/ 605965 h 1427433"/>
                    <a:gd name="connsiteX63" fmla="*/ 390484 w 935973"/>
                    <a:gd name="connsiteY63" fmla="*/ 518691 h 1427433"/>
                    <a:gd name="connsiteX64" fmla="*/ 469094 w 935973"/>
                    <a:gd name="connsiteY64" fmla="*/ 176612 h 1427433"/>
                    <a:gd name="connsiteX65" fmla="*/ 108681 w 935973"/>
                    <a:gd name="connsiteY65" fmla="*/ 593812 h 1427433"/>
                    <a:gd name="connsiteX66" fmla="*/ 138735 w 935973"/>
                    <a:gd name="connsiteY66" fmla="*/ 574159 h 1427433"/>
                    <a:gd name="connsiteX67" fmla="*/ 783251 w 935973"/>
                    <a:gd name="connsiteY67" fmla="*/ 622579 h 1427433"/>
                    <a:gd name="connsiteX68" fmla="*/ 190202 w 935973"/>
                    <a:gd name="connsiteY68" fmla="*/ 636949 h 1427433"/>
                    <a:gd name="connsiteX69" fmla="*/ 129907 w 935973"/>
                    <a:gd name="connsiteY69" fmla="*/ 623551 h 1427433"/>
                    <a:gd name="connsiteX70" fmla="*/ 108681 w 935973"/>
                    <a:gd name="connsiteY70" fmla="*/ 593812 h 1427433"/>
                    <a:gd name="connsiteX71" fmla="*/ 237866 w 935973"/>
                    <a:gd name="connsiteY71" fmla="*/ 1109885 h 1427433"/>
                    <a:gd name="connsiteX72" fmla="*/ 241623 w 935973"/>
                    <a:gd name="connsiteY72" fmla="*/ 1077413 h 1427433"/>
                    <a:gd name="connsiteX73" fmla="*/ 264633 w 935973"/>
                    <a:gd name="connsiteY73" fmla="*/ 1063710 h 1427433"/>
                    <a:gd name="connsiteX74" fmla="*/ 347046 w 935973"/>
                    <a:gd name="connsiteY74" fmla="*/ 1078366 h 1427433"/>
                    <a:gd name="connsiteX75" fmla="*/ 342304 w 935973"/>
                    <a:gd name="connsiteY75" fmla="*/ 1085457 h 1427433"/>
                    <a:gd name="connsiteX76" fmla="*/ 241247 w 935973"/>
                    <a:gd name="connsiteY76" fmla="*/ 1112548 h 1427433"/>
                    <a:gd name="connsiteX77" fmla="*/ 237866 w 935973"/>
                    <a:gd name="connsiteY77" fmla="*/ 1109885 h 1427433"/>
                    <a:gd name="connsiteX78" fmla="*/ 58529 w 935973"/>
                    <a:gd name="connsiteY78" fmla="*/ 1231993 h 1427433"/>
                    <a:gd name="connsiteX79" fmla="*/ 18989 w 935973"/>
                    <a:gd name="connsiteY79" fmla="*/ 1240474 h 1427433"/>
                    <a:gd name="connsiteX80" fmla="*/ 23873 w 935973"/>
                    <a:gd name="connsiteY80" fmla="*/ 1198915 h 1427433"/>
                    <a:gd name="connsiteX81" fmla="*/ 39416 w 935973"/>
                    <a:gd name="connsiteY81" fmla="*/ 1176346 h 1427433"/>
                    <a:gd name="connsiteX82" fmla="*/ 343149 w 935973"/>
                    <a:gd name="connsiteY82" fmla="*/ 1103860 h 1427433"/>
                    <a:gd name="connsiteX83" fmla="*/ 381514 w 935973"/>
                    <a:gd name="connsiteY83" fmla="*/ 1129072 h 1427433"/>
                    <a:gd name="connsiteX84" fmla="*/ 370667 w 935973"/>
                    <a:gd name="connsiteY84" fmla="*/ 1178675 h 1427433"/>
                    <a:gd name="connsiteX85" fmla="*/ 58529 w 935973"/>
                    <a:gd name="connsiteY85" fmla="*/ 1231993 h 1427433"/>
                    <a:gd name="connsiteX86" fmla="*/ 639462 w 935973"/>
                    <a:gd name="connsiteY86" fmla="*/ 1086152 h 1427433"/>
                    <a:gd name="connsiteX87" fmla="*/ 699523 w 935973"/>
                    <a:gd name="connsiteY87" fmla="*/ 1127668 h 1427433"/>
                    <a:gd name="connsiteX88" fmla="*/ 610864 w 935973"/>
                    <a:gd name="connsiteY88" fmla="*/ 1132759 h 1427433"/>
                    <a:gd name="connsiteX89" fmla="*/ 506097 w 935973"/>
                    <a:gd name="connsiteY89" fmla="*/ 1089059 h 1427433"/>
                    <a:gd name="connsiteX90" fmla="*/ 639462 w 935973"/>
                    <a:gd name="connsiteY90" fmla="*/ 1086152 h 1427433"/>
                    <a:gd name="connsiteX91" fmla="*/ 671676 w 935973"/>
                    <a:gd name="connsiteY91" fmla="*/ 1146546 h 1427433"/>
                    <a:gd name="connsiteX92" fmla="*/ 666416 w 935973"/>
                    <a:gd name="connsiteY92" fmla="*/ 1152899 h 1427433"/>
                    <a:gd name="connsiteX93" fmla="*/ 651718 w 935973"/>
                    <a:gd name="connsiteY93" fmla="*/ 1147494 h 1427433"/>
                    <a:gd name="connsiteX94" fmla="*/ 671676 w 935973"/>
                    <a:gd name="connsiteY94" fmla="*/ 1146546 h 1427433"/>
                    <a:gd name="connsiteX95" fmla="*/ 503515 w 935973"/>
                    <a:gd name="connsiteY95" fmla="*/ 1107185 h 1427433"/>
                    <a:gd name="connsiteX96" fmla="*/ 775268 w 935973"/>
                    <a:gd name="connsiteY96" fmla="*/ 1216863 h 1427433"/>
                    <a:gd name="connsiteX97" fmla="*/ 791281 w 935973"/>
                    <a:gd name="connsiteY97" fmla="*/ 1278858 h 1427433"/>
                    <a:gd name="connsiteX98" fmla="*/ 718119 w 935973"/>
                    <a:gd name="connsiteY98" fmla="*/ 1252115 h 1427433"/>
                    <a:gd name="connsiteX99" fmla="*/ 629507 w 935973"/>
                    <a:gd name="connsiteY99" fmla="*/ 1221953 h 1427433"/>
                    <a:gd name="connsiteX100" fmla="*/ 489803 w 935973"/>
                    <a:gd name="connsiteY100" fmla="*/ 1189040 h 1427433"/>
                    <a:gd name="connsiteX101" fmla="*/ 459796 w 935973"/>
                    <a:gd name="connsiteY101" fmla="*/ 1173454 h 1427433"/>
                    <a:gd name="connsiteX102" fmla="*/ 446694 w 935973"/>
                    <a:gd name="connsiteY102" fmla="*/ 1171763 h 1427433"/>
                    <a:gd name="connsiteX103" fmla="*/ 418096 w 935973"/>
                    <a:gd name="connsiteY103" fmla="*/ 1204527 h 1427433"/>
                    <a:gd name="connsiteX104" fmla="*/ 406215 w 935973"/>
                    <a:gd name="connsiteY104" fmla="*/ 1248847 h 1427433"/>
                    <a:gd name="connsiteX105" fmla="*/ 390484 w 935973"/>
                    <a:gd name="connsiteY105" fmla="*/ 1318581 h 1427433"/>
                    <a:gd name="connsiteX106" fmla="*/ 377852 w 935973"/>
                    <a:gd name="connsiteY106" fmla="*/ 1347161 h 1427433"/>
                    <a:gd name="connsiteX107" fmla="*/ 350756 w 935973"/>
                    <a:gd name="connsiteY107" fmla="*/ 1347612 h 1427433"/>
                    <a:gd name="connsiteX108" fmla="*/ 377429 w 935973"/>
                    <a:gd name="connsiteY108" fmla="*/ 1216820 h 1427433"/>
                    <a:gd name="connsiteX109" fmla="*/ 397903 w 935973"/>
                    <a:gd name="connsiteY109" fmla="*/ 1132242 h 1427433"/>
                    <a:gd name="connsiteX110" fmla="*/ 503515 w 935973"/>
                    <a:gd name="connsiteY110" fmla="*/ 1107185 h 1427433"/>
                    <a:gd name="connsiteX111" fmla="*/ 488488 w 935973"/>
                    <a:gd name="connsiteY111" fmla="*/ 1095374 h 1427433"/>
                    <a:gd name="connsiteX112" fmla="*/ 489098 w 935973"/>
                    <a:gd name="connsiteY112" fmla="*/ 1098798 h 1427433"/>
                    <a:gd name="connsiteX113" fmla="*/ 356767 w 935973"/>
                    <a:gd name="connsiteY113" fmla="*/ 1093858 h 1427433"/>
                    <a:gd name="connsiteX114" fmla="*/ 374706 w 935973"/>
                    <a:gd name="connsiteY114" fmla="*/ 1066560 h 1427433"/>
                    <a:gd name="connsiteX115" fmla="*/ 393724 w 935973"/>
                    <a:gd name="connsiteY115" fmla="*/ 988801 h 1427433"/>
                    <a:gd name="connsiteX116" fmla="*/ 459514 w 935973"/>
                    <a:gd name="connsiteY116" fmla="*/ 989599 h 1427433"/>
                    <a:gd name="connsiteX117" fmla="*/ 488488 w 935973"/>
                    <a:gd name="connsiteY117" fmla="*/ 1095374 h 1427433"/>
                    <a:gd name="connsiteX118" fmla="*/ 445990 w 935973"/>
                    <a:gd name="connsiteY118" fmla="*/ 920916 h 1427433"/>
                    <a:gd name="connsiteX119" fmla="*/ 452846 w 935973"/>
                    <a:gd name="connsiteY119" fmla="*/ 971454 h 1427433"/>
                    <a:gd name="connsiteX120" fmla="*/ 442514 w 935973"/>
                    <a:gd name="connsiteY120" fmla="*/ 977648 h 1427433"/>
                    <a:gd name="connsiteX121" fmla="*/ 398514 w 935973"/>
                    <a:gd name="connsiteY121" fmla="*/ 971712 h 1427433"/>
                    <a:gd name="connsiteX122" fmla="*/ 403351 w 935973"/>
                    <a:gd name="connsiteY122" fmla="*/ 919742 h 1427433"/>
                    <a:gd name="connsiteX123" fmla="*/ 445990 w 935973"/>
                    <a:gd name="connsiteY123" fmla="*/ 920916 h 1427433"/>
                    <a:gd name="connsiteX124" fmla="*/ 404149 w 935973"/>
                    <a:gd name="connsiteY124" fmla="*/ 902503 h 1427433"/>
                    <a:gd name="connsiteX125" fmla="*/ 404384 w 935973"/>
                    <a:gd name="connsiteY125" fmla="*/ 791215 h 1427433"/>
                    <a:gd name="connsiteX126" fmla="*/ 445990 w 935973"/>
                    <a:gd name="connsiteY126" fmla="*/ 792318 h 1427433"/>
                    <a:gd name="connsiteX127" fmla="*/ 446177 w 935973"/>
                    <a:gd name="connsiteY127" fmla="*/ 902625 h 1427433"/>
                    <a:gd name="connsiteX128" fmla="*/ 404149 w 935973"/>
                    <a:gd name="connsiteY128" fmla="*/ 902503 h 1427433"/>
                    <a:gd name="connsiteX129" fmla="*/ 701213 w 935973"/>
                    <a:gd name="connsiteY129" fmla="*/ 757094 h 1427433"/>
                    <a:gd name="connsiteX130" fmla="*/ 163436 w 935973"/>
                    <a:gd name="connsiteY130" fmla="*/ 745119 h 1427433"/>
                    <a:gd name="connsiteX131" fmla="*/ 88019 w 935973"/>
                    <a:gd name="connsiteY131" fmla="*/ 671140 h 1427433"/>
                    <a:gd name="connsiteX132" fmla="*/ 89992 w 935973"/>
                    <a:gd name="connsiteY132" fmla="*/ 615282 h 1427433"/>
                    <a:gd name="connsiteX133" fmla="*/ 126244 w 935973"/>
                    <a:gd name="connsiteY133" fmla="*/ 639870 h 1427433"/>
                    <a:gd name="connsiteX134" fmla="*/ 796775 w 935973"/>
                    <a:gd name="connsiteY134" fmla="*/ 635610 h 1427433"/>
                    <a:gd name="connsiteX135" fmla="*/ 811192 w 935973"/>
                    <a:gd name="connsiteY135" fmla="*/ 681269 h 1427433"/>
                    <a:gd name="connsiteX136" fmla="*/ 701213 w 935973"/>
                    <a:gd name="connsiteY136" fmla="*/ 757094 h 1427433"/>
                    <a:gd name="connsiteX137" fmla="*/ 918916 w 935973"/>
                    <a:gd name="connsiteY137" fmla="*/ 104102 h 1427433"/>
                    <a:gd name="connsiteX138" fmla="*/ 895390 w 935973"/>
                    <a:gd name="connsiteY138" fmla="*/ 165351 h 1427433"/>
                    <a:gd name="connsiteX139" fmla="*/ 842842 w 935973"/>
                    <a:gd name="connsiteY139" fmla="*/ 687383 h 1427433"/>
                    <a:gd name="connsiteX140" fmla="*/ 838710 w 935973"/>
                    <a:gd name="connsiteY140" fmla="*/ 690285 h 1427433"/>
                    <a:gd name="connsiteX141" fmla="*/ 820161 w 935973"/>
                    <a:gd name="connsiteY141" fmla="*/ 655695 h 1427433"/>
                    <a:gd name="connsiteX142" fmla="*/ 799593 w 935973"/>
                    <a:gd name="connsiteY142" fmla="*/ 136701 h 1427433"/>
                    <a:gd name="connsiteX143" fmla="*/ 906097 w 935973"/>
                    <a:gd name="connsiteY143" fmla="*/ 64013 h 1427433"/>
                    <a:gd name="connsiteX144" fmla="*/ 918916 w 935973"/>
                    <a:gd name="connsiteY144" fmla="*/ 104102 h 1427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935973" h="1427433">
                      <a:moveTo>
                        <a:pt x="921123" y="54701"/>
                      </a:moveTo>
                      <a:cubicBezTo>
                        <a:pt x="920184" y="50869"/>
                        <a:pt x="915442" y="49277"/>
                        <a:pt x="911779" y="48281"/>
                      </a:cubicBezTo>
                      <a:cubicBezTo>
                        <a:pt x="793911" y="9850"/>
                        <a:pt x="668482" y="-5952"/>
                        <a:pt x="544698" y="2003"/>
                      </a:cubicBezTo>
                      <a:cubicBezTo>
                        <a:pt x="491822" y="2834"/>
                        <a:pt x="476325" y="37161"/>
                        <a:pt x="467591" y="83440"/>
                      </a:cubicBezTo>
                      <a:cubicBezTo>
                        <a:pt x="430118" y="239542"/>
                        <a:pt x="483040" y="381185"/>
                        <a:pt x="370526" y="519231"/>
                      </a:cubicBezTo>
                      <a:cubicBezTo>
                        <a:pt x="313658" y="522171"/>
                        <a:pt x="128357" y="539734"/>
                        <a:pt x="96190" y="582659"/>
                      </a:cubicBezTo>
                      <a:cubicBezTo>
                        <a:pt x="79332" y="598254"/>
                        <a:pt x="67122" y="614577"/>
                        <a:pt x="69048" y="638663"/>
                      </a:cubicBezTo>
                      <a:cubicBezTo>
                        <a:pt x="69752" y="715483"/>
                        <a:pt x="86517" y="753107"/>
                        <a:pt x="166911" y="762856"/>
                      </a:cubicBezTo>
                      <a:cubicBezTo>
                        <a:pt x="239698" y="777385"/>
                        <a:pt x="313564" y="786660"/>
                        <a:pt x="387713" y="790463"/>
                      </a:cubicBezTo>
                      <a:cubicBezTo>
                        <a:pt x="387291" y="851045"/>
                        <a:pt x="389357" y="911257"/>
                        <a:pt x="381843" y="971261"/>
                      </a:cubicBezTo>
                      <a:cubicBezTo>
                        <a:pt x="378697" y="975117"/>
                        <a:pt x="378791" y="981212"/>
                        <a:pt x="377242" y="985898"/>
                      </a:cubicBezTo>
                      <a:cubicBezTo>
                        <a:pt x="371653" y="1009350"/>
                        <a:pt x="363764" y="1042005"/>
                        <a:pt x="358974" y="1060897"/>
                      </a:cubicBezTo>
                      <a:cubicBezTo>
                        <a:pt x="358598" y="1061733"/>
                        <a:pt x="358364" y="1062630"/>
                        <a:pt x="358176" y="1063560"/>
                      </a:cubicBezTo>
                      <a:cubicBezTo>
                        <a:pt x="339017" y="1059831"/>
                        <a:pt x="319716" y="1056605"/>
                        <a:pt x="300510" y="1053041"/>
                      </a:cubicBezTo>
                      <a:cubicBezTo>
                        <a:pt x="283792" y="1050561"/>
                        <a:pt x="266840" y="1044748"/>
                        <a:pt x="249841" y="1047706"/>
                      </a:cubicBezTo>
                      <a:cubicBezTo>
                        <a:pt x="233311" y="1051111"/>
                        <a:pt x="226126" y="1065978"/>
                        <a:pt x="223872" y="1081268"/>
                      </a:cubicBezTo>
                      <a:cubicBezTo>
                        <a:pt x="222651" y="1092627"/>
                        <a:pt x="218519" y="1105532"/>
                        <a:pt x="222698" y="1116534"/>
                      </a:cubicBezTo>
                      <a:cubicBezTo>
                        <a:pt x="158787" y="1131134"/>
                        <a:pt x="92809" y="1139986"/>
                        <a:pt x="30870" y="1161963"/>
                      </a:cubicBezTo>
                      <a:cubicBezTo>
                        <a:pt x="19740" y="1166997"/>
                        <a:pt x="13298" y="1174388"/>
                        <a:pt x="9903" y="1186142"/>
                      </a:cubicBezTo>
                      <a:cubicBezTo>
                        <a:pt x="4836" y="1204771"/>
                        <a:pt x="1872" y="1224358"/>
                        <a:pt x="2309" y="1243681"/>
                      </a:cubicBezTo>
                      <a:cubicBezTo>
                        <a:pt x="2835" y="1250115"/>
                        <a:pt x="6376" y="1253820"/>
                        <a:pt x="11926" y="1255928"/>
                      </a:cubicBezTo>
                      <a:cubicBezTo>
                        <a:pt x="-12253" y="1276679"/>
                        <a:pt x="2779" y="1317717"/>
                        <a:pt x="35096" y="1317515"/>
                      </a:cubicBezTo>
                      <a:cubicBezTo>
                        <a:pt x="70316" y="1317553"/>
                        <a:pt x="83229" y="1270753"/>
                        <a:pt x="53692" y="1252542"/>
                      </a:cubicBezTo>
                      <a:cubicBezTo>
                        <a:pt x="58200" y="1250720"/>
                        <a:pt x="62614" y="1248645"/>
                        <a:pt x="66935" y="1246433"/>
                      </a:cubicBezTo>
                      <a:cubicBezTo>
                        <a:pt x="68109" y="1245842"/>
                        <a:pt x="73227" y="1242188"/>
                        <a:pt x="74307" y="1242521"/>
                      </a:cubicBezTo>
                      <a:cubicBezTo>
                        <a:pt x="162027" y="1225724"/>
                        <a:pt x="271442" y="1214407"/>
                        <a:pt x="365924" y="1196736"/>
                      </a:cubicBezTo>
                      <a:cubicBezTo>
                        <a:pt x="354278" y="1240723"/>
                        <a:pt x="328638" y="1282037"/>
                        <a:pt x="332301" y="1329002"/>
                      </a:cubicBezTo>
                      <a:cubicBezTo>
                        <a:pt x="333757" y="1339966"/>
                        <a:pt x="331362" y="1361723"/>
                        <a:pt x="345544" y="1364169"/>
                      </a:cubicBezTo>
                      <a:cubicBezTo>
                        <a:pt x="318871" y="1383864"/>
                        <a:pt x="333006" y="1427569"/>
                        <a:pt x="366676" y="1427433"/>
                      </a:cubicBezTo>
                      <a:cubicBezTo>
                        <a:pt x="402271" y="1427447"/>
                        <a:pt x="414902" y="1379948"/>
                        <a:pt x="384708" y="1362103"/>
                      </a:cubicBezTo>
                      <a:cubicBezTo>
                        <a:pt x="389404" y="1359910"/>
                        <a:pt x="392597" y="1355905"/>
                        <a:pt x="394288" y="1350208"/>
                      </a:cubicBezTo>
                      <a:cubicBezTo>
                        <a:pt x="396495" y="1342948"/>
                        <a:pt x="400064" y="1336604"/>
                        <a:pt x="403492" y="1329889"/>
                      </a:cubicBezTo>
                      <a:cubicBezTo>
                        <a:pt x="414574" y="1307513"/>
                        <a:pt x="415936" y="1281887"/>
                        <a:pt x="421430" y="1257825"/>
                      </a:cubicBezTo>
                      <a:cubicBezTo>
                        <a:pt x="427957" y="1226499"/>
                        <a:pt x="426455" y="1212078"/>
                        <a:pt x="452564" y="1189725"/>
                      </a:cubicBezTo>
                      <a:cubicBezTo>
                        <a:pt x="465196" y="1201141"/>
                        <a:pt x="482665" y="1204635"/>
                        <a:pt x="498819" y="1208279"/>
                      </a:cubicBezTo>
                      <a:cubicBezTo>
                        <a:pt x="548830" y="1219530"/>
                        <a:pt x="598701" y="1231401"/>
                        <a:pt x="648478" y="1243902"/>
                      </a:cubicBezTo>
                      <a:cubicBezTo>
                        <a:pt x="663740" y="1247743"/>
                        <a:pt x="679471" y="1250918"/>
                        <a:pt x="693700" y="1257990"/>
                      </a:cubicBezTo>
                      <a:cubicBezTo>
                        <a:pt x="717696" y="1269424"/>
                        <a:pt x="739579" y="1285597"/>
                        <a:pt x="765031" y="1293918"/>
                      </a:cubicBezTo>
                      <a:cubicBezTo>
                        <a:pt x="743664" y="1315609"/>
                        <a:pt x="759536" y="1353679"/>
                        <a:pt x="790342" y="1353425"/>
                      </a:cubicBezTo>
                      <a:cubicBezTo>
                        <a:pt x="826923" y="1353369"/>
                        <a:pt x="838710" y="1303986"/>
                        <a:pt x="806825" y="1287213"/>
                      </a:cubicBezTo>
                      <a:cubicBezTo>
                        <a:pt x="808938" y="1282089"/>
                        <a:pt x="808093" y="1275426"/>
                        <a:pt x="807811" y="1270086"/>
                      </a:cubicBezTo>
                      <a:cubicBezTo>
                        <a:pt x="806966" y="1254144"/>
                        <a:pt x="804711" y="1237591"/>
                        <a:pt x="799781" y="1222362"/>
                      </a:cubicBezTo>
                      <a:cubicBezTo>
                        <a:pt x="794991" y="1204944"/>
                        <a:pt x="779494" y="1200075"/>
                        <a:pt x="764655" y="1193486"/>
                      </a:cubicBezTo>
                      <a:cubicBezTo>
                        <a:pt x="753385" y="1188302"/>
                        <a:pt x="741974" y="1183273"/>
                        <a:pt x="730563" y="1178389"/>
                      </a:cubicBezTo>
                      <a:cubicBezTo>
                        <a:pt x="733427" y="1163047"/>
                        <a:pt x="725773" y="1147321"/>
                        <a:pt x="711403" y="1140338"/>
                      </a:cubicBezTo>
                      <a:cubicBezTo>
                        <a:pt x="717508" y="1135459"/>
                        <a:pt x="716898" y="1126917"/>
                        <a:pt x="714832" y="1120164"/>
                      </a:cubicBezTo>
                      <a:cubicBezTo>
                        <a:pt x="702716" y="1073956"/>
                        <a:pt x="695108" y="1063827"/>
                        <a:pt x="645942" y="1069054"/>
                      </a:cubicBezTo>
                      <a:cubicBezTo>
                        <a:pt x="607060" y="1071552"/>
                        <a:pt x="568084" y="1072322"/>
                        <a:pt x="529155" y="1071561"/>
                      </a:cubicBezTo>
                      <a:cubicBezTo>
                        <a:pt x="517556" y="1071364"/>
                        <a:pt x="505863" y="1071538"/>
                        <a:pt x="494546" y="1074191"/>
                      </a:cubicBezTo>
                      <a:cubicBezTo>
                        <a:pt x="489004" y="1057741"/>
                        <a:pt x="484825" y="1040803"/>
                        <a:pt x="481773" y="1023729"/>
                      </a:cubicBezTo>
                      <a:cubicBezTo>
                        <a:pt x="478767" y="1010745"/>
                        <a:pt x="478297" y="979719"/>
                        <a:pt x="469563" y="970984"/>
                      </a:cubicBezTo>
                      <a:cubicBezTo>
                        <a:pt x="469000" y="950571"/>
                        <a:pt x="462660" y="930721"/>
                        <a:pt x="461627" y="910275"/>
                      </a:cubicBezTo>
                      <a:cubicBezTo>
                        <a:pt x="465337" y="871642"/>
                        <a:pt x="462050" y="831548"/>
                        <a:pt x="462707" y="792459"/>
                      </a:cubicBezTo>
                      <a:cubicBezTo>
                        <a:pt x="552681" y="792506"/>
                        <a:pt x="642749" y="784814"/>
                        <a:pt x="731361" y="768806"/>
                      </a:cubicBezTo>
                      <a:cubicBezTo>
                        <a:pt x="776865" y="761471"/>
                        <a:pt x="803068" y="739465"/>
                        <a:pt x="821757" y="697864"/>
                      </a:cubicBezTo>
                      <a:cubicBezTo>
                        <a:pt x="838428" y="715549"/>
                        <a:pt x="859841" y="709562"/>
                        <a:pt x="860170" y="683894"/>
                      </a:cubicBezTo>
                      <a:cubicBezTo>
                        <a:pt x="885293" y="497503"/>
                        <a:pt x="830163" y="310432"/>
                        <a:pt x="927275" y="136706"/>
                      </a:cubicBezTo>
                      <a:cubicBezTo>
                        <a:pt x="937747" y="110883"/>
                        <a:pt x="942020" y="76481"/>
                        <a:pt x="921123" y="54701"/>
                      </a:cubicBezTo>
                      <a:close/>
                      <a:moveTo>
                        <a:pt x="469094" y="176612"/>
                      </a:moveTo>
                      <a:cubicBezTo>
                        <a:pt x="471488" y="143557"/>
                        <a:pt x="478485" y="110911"/>
                        <a:pt x="485717" y="78631"/>
                      </a:cubicBezTo>
                      <a:cubicBezTo>
                        <a:pt x="490977" y="54964"/>
                        <a:pt x="498819" y="28390"/>
                        <a:pt x="525116" y="21515"/>
                      </a:cubicBezTo>
                      <a:cubicBezTo>
                        <a:pt x="636409" y="8108"/>
                        <a:pt x="750943" y="21975"/>
                        <a:pt x="859090" y="50061"/>
                      </a:cubicBezTo>
                      <a:cubicBezTo>
                        <a:pt x="694780" y="145529"/>
                        <a:pt x="739062" y="452427"/>
                        <a:pt x="787242" y="605965"/>
                      </a:cubicBezTo>
                      <a:cubicBezTo>
                        <a:pt x="664068" y="546759"/>
                        <a:pt x="527088" y="516625"/>
                        <a:pt x="390484" y="518691"/>
                      </a:cubicBezTo>
                      <a:cubicBezTo>
                        <a:pt x="469939" y="423580"/>
                        <a:pt x="467122" y="293676"/>
                        <a:pt x="469094" y="176612"/>
                      </a:cubicBezTo>
                      <a:close/>
                      <a:moveTo>
                        <a:pt x="108681" y="593812"/>
                      </a:moveTo>
                      <a:cubicBezTo>
                        <a:pt x="117651" y="585256"/>
                        <a:pt x="126854" y="577522"/>
                        <a:pt x="138735" y="574159"/>
                      </a:cubicBezTo>
                      <a:cubicBezTo>
                        <a:pt x="350333" y="511436"/>
                        <a:pt x="584426" y="524256"/>
                        <a:pt x="783251" y="622579"/>
                      </a:cubicBezTo>
                      <a:cubicBezTo>
                        <a:pt x="589873" y="667543"/>
                        <a:pt x="385600" y="671332"/>
                        <a:pt x="190202" y="636949"/>
                      </a:cubicBezTo>
                      <a:cubicBezTo>
                        <a:pt x="170010" y="633065"/>
                        <a:pt x="149865" y="628623"/>
                        <a:pt x="129907" y="623551"/>
                      </a:cubicBezTo>
                      <a:cubicBezTo>
                        <a:pt x="114129" y="621391"/>
                        <a:pt x="97082" y="611065"/>
                        <a:pt x="108681" y="593812"/>
                      </a:cubicBezTo>
                      <a:close/>
                      <a:moveTo>
                        <a:pt x="237866" y="1109885"/>
                      </a:moveTo>
                      <a:cubicBezTo>
                        <a:pt x="237538" y="1099075"/>
                        <a:pt x="239510" y="1088021"/>
                        <a:pt x="241623" y="1077413"/>
                      </a:cubicBezTo>
                      <a:cubicBezTo>
                        <a:pt x="244394" y="1064888"/>
                        <a:pt x="252940" y="1062287"/>
                        <a:pt x="264633" y="1063710"/>
                      </a:cubicBezTo>
                      <a:cubicBezTo>
                        <a:pt x="292245" y="1067255"/>
                        <a:pt x="319575" y="1073980"/>
                        <a:pt x="347046" y="1078366"/>
                      </a:cubicBezTo>
                      <a:cubicBezTo>
                        <a:pt x="345262" y="1080578"/>
                        <a:pt x="343525" y="1083038"/>
                        <a:pt x="342304" y="1085457"/>
                      </a:cubicBezTo>
                      <a:cubicBezTo>
                        <a:pt x="310747" y="1099793"/>
                        <a:pt x="274917" y="1104240"/>
                        <a:pt x="241247" y="1112548"/>
                      </a:cubicBezTo>
                      <a:cubicBezTo>
                        <a:pt x="241153" y="1112562"/>
                        <a:pt x="238007" y="1113294"/>
                        <a:pt x="237866" y="1109885"/>
                      </a:cubicBezTo>
                      <a:close/>
                      <a:moveTo>
                        <a:pt x="58529" y="1231993"/>
                      </a:moveTo>
                      <a:cubicBezTo>
                        <a:pt x="46507" y="1238173"/>
                        <a:pt x="32607" y="1244142"/>
                        <a:pt x="18989" y="1240474"/>
                      </a:cubicBezTo>
                      <a:cubicBezTo>
                        <a:pt x="19177" y="1226555"/>
                        <a:pt x="20586" y="1212505"/>
                        <a:pt x="23873" y="1198915"/>
                      </a:cubicBezTo>
                      <a:cubicBezTo>
                        <a:pt x="26549" y="1186846"/>
                        <a:pt x="27113" y="1181329"/>
                        <a:pt x="39416" y="1176346"/>
                      </a:cubicBezTo>
                      <a:cubicBezTo>
                        <a:pt x="138688" y="1144870"/>
                        <a:pt x="244018" y="1135661"/>
                        <a:pt x="343149" y="1103860"/>
                      </a:cubicBezTo>
                      <a:cubicBezTo>
                        <a:pt x="351742" y="1117018"/>
                        <a:pt x="366769" y="1124945"/>
                        <a:pt x="381514" y="1129072"/>
                      </a:cubicBezTo>
                      <a:cubicBezTo>
                        <a:pt x="378133" y="1145658"/>
                        <a:pt x="374706" y="1162249"/>
                        <a:pt x="370667" y="1178675"/>
                      </a:cubicBezTo>
                      <a:cubicBezTo>
                        <a:pt x="268061" y="1202517"/>
                        <a:pt x="159021" y="1202371"/>
                        <a:pt x="58529" y="1231993"/>
                      </a:cubicBezTo>
                      <a:close/>
                      <a:moveTo>
                        <a:pt x="639462" y="1086152"/>
                      </a:moveTo>
                      <a:cubicBezTo>
                        <a:pt x="686656" y="1081625"/>
                        <a:pt x="687924" y="1082033"/>
                        <a:pt x="699523" y="1127668"/>
                      </a:cubicBezTo>
                      <a:cubicBezTo>
                        <a:pt x="670079" y="1130275"/>
                        <a:pt x="640307" y="1130373"/>
                        <a:pt x="610864" y="1132759"/>
                      </a:cubicBezTo>
                      <a:cubicBezTo>
                        <a:pt x="575644" y="1119225"/>
                        <a:pt x="538781" y="1107748"/>
                        <a:pt x="506097" y="1089059"/>
                      </a:cubicBezTo>
                      <a:cubicBezTo>
                        <a:pt x="550427" y="1087185"/>
                        <a:pt x="595086" y="1089725"/>
                        <a:pt x="639462" y="1086152"/>
                      </a:cubicBezTo>
                      <a:close/>
                      <a:moveTo>
                        <a:pt x="671676" y="1146546"/>
                      </a:moveTo>
                      <a:cubicBezTo>
                        <a:pt x="669703" y="1148424"/>
                        <a:pt x="667919" y="1150547"/>
                        <a:pt x="666416" y="1152899"/>
                      </a:cubicBezTo>
                      <a:cubicBezTo>
                        <a:pt x="661532" y="1151082"/>
                        <a:pt x="656602" y="1149279"/>
                        <a:pt x="651718" y="1147494"/>
                      </a:cubicBezTo>
                      <a:cubicBezTo>
                        <a:pt x="658387" y="1147213"/>
                        <a:pt x="665007" y="1146903"/>
                        <a:pt x="671676" y="1146546"/>
                      </a:cubicBezTo>
                      <a:close/>
                      <a:moveTo>
                        <a:pt x="503515" y="1107185"/>
                      </a:moveTo>
                      <a:cubicBezTo>
                        <a:pt x="591892" y="1148997"/>
                        <a:pt x="687783" y="1172721"/>
                        <a:pt x="775268" y="1216863"/>
                      </a:cubicBezTo>
                      <a:cubicBezTo>
                        <a:pt x="788933" y="1222597"/>
                        <a:pt x="790999" y="1264959"/>
                        <a:pt x="791281" y="1278858"/>
                      </a:cubicBezTo>
                      <a:cubicBezTo>
                        <a:pt x="769210" y="1285639"/>
                        <a:pt x="737888" y="1261864"/>
                        <a:pt x="718119" y="1252115"/>
                      </a:cubicBezTo>
                      <a:cubicBezTo>
                        <a:pt x="691023" y="1235590"/>
                        <a:pt x="659983" y="1229326"/>
                        <a:pt x="629507" y="1221953"/>
                      </a:cubicBezTo>
                      <a:cubicBezTo>
                        <a:pt x="583111" y="1210265"/>
                        <a:pt x="536387" y="1199925"/>
                        <a:pt x="489803" y="1189040"/>
                      </a:cubicBezTo>
                      <a:cubicBezTo>
                        <a:pt x="479143" y="1186311"/>
                        <a:pt x="466840" y="1182592"/>
                        <a:pt x="459796" y="1173454"/>
                      </a:cubicBezTo>
                      <a:cubicBezTo>
                        <a:pt x="456649" y="1169387"/>
                        <a:pt x="451108" y="1166889"/>
                        <a:pt x="446694" y="1171763"/>
                      </a:cubicBezTo>
                      <a:cubicBezTo>
                        <a:pt x="437208" y="1182418"/>
                        <a:pt x="424717" y="1191589"/>
                        <a:pt x="418096" y="1204527"/>
                      </a:cubicBezTo>
                      <a:cubicBezTo>
                        <a:pt x="411146" y="1218173"/>
                        <a:pt x="409173" y="1233998"/>
                        <a:pt x="406215" y="1248847"/>
                      </a:cubicBezTo>
                      <a:cubicBezTo>
                        <a:pt x="400768" y="1271979"/>
                        <a:pt x="399077" y="1296341"/>
                        <a:pt x="390484" y="1318581"/>
                      </a:cubicBezTo>
                      <a:cubicBezTo>
                        <a:pt x="385929" y="1327982"/>
                        <a:pt x="380293" y="1336886"/>
                        <a:pt x="377852" y="1347161"/>
                      </a:cubicBezTo>
                      <a:cubicBezTo>
                        <a:pt x="368930" y="1348020"/>
                        <a:pt x="359725" y="1347762"/>
                        <a:pt x="350756" y="1347612"/>
                      </a:cubicBezTo>
                      <a:cubicBezTo>
                        <a:pt x="341740" y="1301587"/>
                        <a:pt x="362261" y="1258971"/>
                        <a:pt x="377429" y="1216820"/>
                      </a:cubicBezTo>
                      <a:cubicBezTo>
                        <a:pt x="386210" y="1189147"/>
                        <a:pt x="392127" y="1160681"/>
                        <a:pt x="397903" y="1132242"/>
                      </a:cubicBezTo>
                      <a:cubicBezTo>
                        <a:pt x="429366" y="1134647"/>
                        <a:pt x="482947" y="1134891"/>
                        <a:pt x="503515" y="1107185"/>
                      </a:cubicBezTo>
                      <a:close/>
                      <a:moveTo>
                        <a:pt x="488488" y="1095374"/>
                      </a:moveTo>
                      <a:cubicBezTo>
                        <a:pt x="490131" y="1097366"/>
                        <a:pt x="490460" y="1096976"/>
                        <a:pt x="489098" y="1098798"/>
                      </a:cubicBezTo>
                      <a:cubicBezTo>
                        <a:pt x="464069" y="1122658"/>
                        <a:pt x="376678" y="1126076"/>
                        <a:pt x="356767" y="1093858"/>
                      </a:cubicBezTo>
                      <a:cubicBezTo>
                        <a:pt x="361181" y="1083705"/>
                        <a:pt x="374517" y="1078812"/>
                        <a:pt x="374706" y="1066560"/>
                      </a:cubicBezTo>
                      <a:cubicBezTo>
                        <a:pt x="381608" y="1040686"/>
                        <a:pt x="387431" y="1014816"/>
                        <a:pt x="393724" y="988801"/>
                      </a:cubicBezTo>
                      <a:cubicBezTo>
                        <a:pt x="410347" y="999019"/>
                        <a:pt x="441857" y="998310"/>
                        <a:pt x="459514" y="989599"/>
                      </a:cubicBezTo>
                      <a:cubicBezTo>
                        <a:pt x="467356" y="1024649"/>
                        <a:pt x="466276" y="1065607"/>
                        <a:pt x="488488" y="1095374"/>
                      </a:cubicBezTo>
                      <a:close/>
                      <a:moveTo>
                        <a:pt x="445990" y="920916"/>
                      </a:moveTo>
                      <a:cubicBezTo>
                        <a:pt x="447351" y="937897"/>
                        <a:pt x="452470" y="954450"/>
                        <a:pt x="452846" y="971454"/>
                      </a:cubicBezTo>
                      <a:cubicBezTo>
                        <a:pt x="451719" y="977084"/>
                        <a:pt x="447351" y="976985"/>
                        <a:pt x="442514" y="977648"/>
                      </a:cubicBezTo>
                      <a:cubicBezTo>
                        <a:pt x="427863" y="979709"/>
                        <a:pt x="410535" y="982203"/>
                        <a:pt x="398514" y="971712"/>
                      </a:cubicBezTo>
                      <a:cubicBezTo>
                        <a:pt x="400392" y="954403"/>
                        <a:pt x="401097" y="937018"/>
                        <a:pt x="403351" y="919742"/>
                      </a:cubicBezTo>
                      <a:cubicBezTo>
                        <a:pt x="420162" y="922372"/>
                        <a:pt x="429883" y="924015"/>
                        <a:pt x="445990" y="920916"/>
                      </a:cubicBezTo>
                      <a:close/>
                      <a:moveTo>
                        <a:pt x="404149" y="902503"/>
                      </a:moveTo>
                      <a:cubicBezTo>
                        <a:pt x="404102" y="865406"/>
                        <a:pt x="404290" y="828308"/>
                        <a:pt x="404384" y="791215"/>
                      </a:cubicBezTo>
                      <a:cubicBezTo>
                        <a:pt x="418237" y="791773"/>
                        <a:pt x="432090" y="792140"/>
                        <a:pt x="445990" y="792318"/>
                      </a:cubicBezTo>
                      <a:cubicBezTo>
                        <a:pt x="446412" y="829087"/>
                        <a:pt x="446459" y="865856"/>
                        <a:pt x="446177" y="902625"/>
                      </a:cubicBezTo>
                      <a:cubicBezTo>
                        <a:pt x="435565" y="908768"/>
                        <a:pt x="416030" y="904973"/>
                        <a:pt x="404149" y="902503"/>
                      </a:cubicBezTo>
                      <a:close/>
                      <a:moveTo>
                        <a:pt x="701213" y="757094"/>
                      </a:moveTo>
                      <a:cubicBezTo>
                        <a:pt x="523191" y="785453"/>
                        <a:pt x="340003" y="781541"/>
                        <a:pt x="163436" y="745119"/>
                      </a:cubicBezTo>
                      <a:cubicBezTo>
                        <a:pt x="114176" y="737958"/>
                        <a:pt x="92105" y="723152"/>
                        <a:pt x="88019" y="671140"/>
                      </a:cubicBezTo>
                      <a:cubicBezTo>
                        <a:pt x="86517" y="653051"/>
                        <a:pt x="81774" y="632347"/>
                        <a:pt x="89992" y="615282"/>
                      </a:cubicBezTo>
                      <a:cubicBezTo>
                        <a:pt x="96143" y="630717"/>
                        <a:pt x="111264" y="636324"/>
                        <a:pt x="126244" y="639870"/>
                      </a:cubicBezTo>
                      <a:cubicBezTo>
                        <a:pt x="344839" y="690633"/>
                        <a:pt x="578931" y="689445"/>
                        <a:pt x="796775" y="635610"/>
                      </a:cubicBezTo>
                      <a:cubicBezTo>
                        <a:pt x="801565" y="650839"/>
                        <a:pt x="805134" y="666449"/>
                        <a:pt x="811192" y="681269"/>
                      </a:cubicBezTo>
                      <a:cubicBezTo>
                        <a:pt x="788980" y="737723"/>
                        <a:pt x="758362" y="749956"/>
                        <a:pt x="701213" y="757094"/>
                      </a:cubicBezTo>
                      <a:close/>
                      <a:moveTo>
                        <a:pt x="918916" y="104102"/>
                      </a:moveTo>
                      <a:cubicBezTo>
                        <a:pt x="916521" y="126117"/>
                        <a:pt x="904735" y="145755"/>
                        <a:pt x="895390" y="165351"/>
                      </a:cubicBezTo>
                      <a:cubicBezTo>
                        <a:pt x="817297" y="328995"/>
                        <a:pt x="869093" y="514507"/>
                        <a:pt x="842842" y="687383"/>
                      </a:cubicBezTo>
                      <a:cubicBezTo>
                        <a:pt x="842185" y="691276"/>
                        <a:pt x="842608" y="692337"/>
                        <a:pt x="838710" y="690285"/>
                      </a:cubicBezTo>
                      <a:cubicBezTo>
                        <a:pt x="827064" y="682959"/>
                        <a:pt x="824058" y="667975"/>
                        <a:pt x="820161" y="655695"/>
                      </a:cubicBezTo>
                      <a:cubicBezTo>
                        <a:pt x="767097" y="497574"/>
                        <a:pt x="726289" y="294245"/>
                        <a:pt x="799593" y="136701"/>
                      </a:cubicBezTo>
                      <a:cubicBezTo>
                        <a:pt x="818282" y="97471"/>
                        <a:pt x="857165" y="48352"/>
                        <a:pt x="906097" y="64013"/>
                      </a:cubicBezTo>
                      <a:cubicBezTo>
                        <a:pt x="918822" y="72329"/>
                        <a:pt x="920231" y="90244"/>
                        <a:pt x="918916" y="104102"/>
                      </a:cubicBezTo>
                      <a:close/>
                    </a:path>
                  </a:pathLst>
                </a:custGeom>
                <a:solidFill>
                  <a:srgbClr val="000000"/>
                </a:solidFill>
                <a:ln w="4696" cap="flat">
                  <a:noFill/>
                  <a:prstDash val="solid"/>
                  <a:miter/>
                </a:ln>
              </p:spPr>
              <p:txBody>
                <a:bodyPr rtlCol="0" anchor="ctr"/>
                <a:lstStyle/>
                <a:p>
                  <a:endParaRPr lang="de-AT"/>
                </a:p>
              </p:txBody>
            </p:sp>
          </p:grpSp>
          <p:grpSp>
            <p:nvGrpSpPr>
              <p:cNvPr id="74" name="Grafik 7" descr="Mann in Anzug und Krawatte">
                <a:extLst>
                  <a:ext uri="{FF2B5EF4-FFF2-40B4-BE49-F238E27FC236}">
                    <a16:creationId xmlns:a16="http://schemas.microsoft.com/office/drawing/2014/main" id="{9229E986-CC9B-6004-7D7F-4BF2525C93EE}"/>
                  </a:ext>
                </a:extLst>
              </p:cNvPr>
              <p:cNvGrpSpPr/>
              <p:nvPr/>
            </p:nvGrpSpPr>
            <p:grpSpPr>
              <a:xfrm>
                <a:off x="726587" y="3641027"/>
                <a:ext cx="1121283" cy="2929432"/>
                <a:chOff x="726587" y="3641027"/>
                <a:chExt cx="1121283" cy="2929432"/>
              </a:xfrm>
            </p:grpSpPr>
            <p:sp>
              <p:nvSpPr>
                <p:cNvPr id="75" name="Freihandform: Form 74">
                  <a:extLst>
                    <a:ext uri="{FF2B5EF4-FFF2-40B4-BE49-F238E27FC236}">
                      <a16:creationId xmlns:a16="http://schemas.microsoft.com/office/drawing/2014/main" id="{9EBB6924-CBED-28BC-E1BC-CE55811EBFB7}"/>
                    </a:ext>
                  </a:extLst>
                </p:cNvPr>
                <p:cNvSpPr/>
                <p:nvPr/>
              </p:nvSpPr>
              <p:spPr>
                <a:xfrm>
                  <a:off x="736839" y="3646465"/>
                  <a:ext cx="1104472" cy="2917407"/>
                </a:xfrm>
                <a:custGeom>
                  <a:avLst/>
                  <a:gdLst>
                    <a:gd name="connsiteX0" fmla="*/ 1087258 w 1104472"/>
                    <a:gd name="connsiteY0" fmla="*/ 812159 h 2917407"/>
                    <a:gd name="connsiteX1" fmla="*/ 1034510 w 1104472"/>
                    <a:gd name="connsiteY1" fmla="*/ 533345 h 2917407"/>
                    <a:gd name="connsiteX2" fmla="*/ 1039387 w 1104472"/>
                    <a:gd name="connsiteY2" fmla="*/ 333101 h 2917407"/>
                    <a:gd name="connsiteX3" fmla="*/ 997838 w 1104472"/>
                    <a:gd name="connsiteY3" fmla="*/ 261525 h 2917407"/>
                    <a:gd name="connsiteX4" fmla="*/ 914190 w 1104472"/>
                    <a:gd name="connsiteY4" fmla="*/ 198009 h 2917407"/>
                    <a:gd name="connsiteX5" fmla="*/ 874121 w 1104472"/>
                    <a:gd name="connsiteY5" fmla="*/ 157643 h 2917407"/>
                    <a:gd name="connsiteX6" fmla="*/ 839454 w 1104472"/>
                    <a:gd name="connsiteY6" fmla="*/ 112859 h 2917407"/>
                    <a:gd name="connsiteX7" fmla="*/ 830543 w 1104472"/>
                    <a:gd name="connsiteY7" fmla="*/ 91899 h 2917407"/>
                    <a:gd name="connsiteX8" fmla="*/ 576575 w 1104472"/>
                    <a:gd name="connsiteY8" fmla="*/ 0 h 2917407"/>
                    <a:gd name="connsiteX9" fmla="*/ 565614 w 1104472"/>
                    <a:gd name="connsiteY9" fmla="*/ 21123 h 2917407"/>
                    <a:gd name="connsiteX10" fmla="*/ 514901 w 1104472"/>
                    <a:gd name="connsiteY10" fmla="*/ 67461 h 2917407"/>
                    <a:gd name="connsiteX11" fmla="*/ 341087 w 1104472"/>
                    <a:gd name="connsiteY11" fmla="*/ 113518 h 2917407"/>
                    <a:gd name="connsiteX12" fmla="*/ 211634 w 1104472"/>
                    <a:gd name="connsiteY12" fmla="*/ 133975 h 2917407"/>
                    <a:gd name="connsiteX13" fmla="*/ 0 w 1104472"/>
                    <a:gd name="connsiteY13" fmla="*/ 741116 h 2917407"/>
                    <a:gd name="connsiteX14" fmla="*/ 66410 w 1104472"/>
                    <a:gd name="connsiteY14" fmla="*/ 940590 h 2917407"/>
                    <a:gd name="connsiteX15" fmla="*/ 152944 w 1104472"/>
                    <a:gd name="connsiteY15" fmla="*/ 1132138 h 2917407"/>
                    <a:gd name="connsiteX16" fmla="*/ 159804 w 1104472"/>
                    <a:gd name="connsiteY16" fmla="*/ 1137570 h 2917407"/>
                    <a:gd name="connsiteX17" fmla="*/ 142131 w 1104472"/>
                    <a:gd name="connsiteY17" fmla="*/ 1307240 h 2917407"/>
                    <a:gd name="connsiteX18" fmla="*/ 159967 w 1104472"/>
                    <a:gd name="connsiteY18" fmla="*/ 1330080 h 2917407"/>
                    <a:gd name="connsiteX19" fmla="*/ 242201 w 1104472"/>
                    <a:gd name="connsiteY19" fmla="*/ 1345030 h 2917407"/>
                    <a:gd name="connsiteX20" fmla="*/ 283107 w 1104472"/>
                    <a:gd name="connsiteY20" fmla="*/ 1845603 h 2917407"/>
                    <a:gd name="connsiteX21" fmla="*/ 293875 w 1104472"/>
                    <a:gd name="connsiteY21" fmla="*/ 1884785 h 2917407"/>
                    <a:gd name="connsiteX22" fmla="*/ 259431 w 1104472"/>
                    <a:gd name="connsiteY22" fmla="*/ 1938176 h 2917407"/>
                    <a:gd name="connsiteX23" fmla="*/ 224986 w 1104472"/>
                    <a:gd name="connsiteY23" fmla="*/ 2120103 h 2917407"/>
                    <a:gd name="connsiteX24" fmla="*/ 133486 w 1104472"/>
                    <a:gd name="connsiteY24" fmla="*/ 2514100 h 2917407"/>
                    <a:gd name="connsiteX25" fmla="*/ 126862 w 1104472"/>
                    <a:gd name="connsiteY25" fmla="*/ 2561815 h 2917407"/>
                    <a:gd name="connsiteX26" fmla="*/ 87192 w 1104472"/>
                    <a:gd name="connsiteY26" fmla="*/ 2666962 h 2917407"/>
                    <a:gd name="connsiteX27" fmla="*/ 96880 w 1104472"/>
                    <a:gd name="connsiteY27" fmla="*/ 2752008 h 2917407"/>
                    <a:gd name="connsiteX28" fmla="*/ 92573 w 1104472"/>
                    <a:gd name="connsiteY28" fmla="*/ 2781072 h 2917407"/>
                    <a:gd name="connsiteX29" fmla="*/ 163512 w 1104472"/>
                    <a:gd name="connsiteY29" fmla="*/ 2910399 h 2917407"/>
                    <a:gd name="connsiteX30" fmla="*/ 293446 w 1104472"/>
                    <a:gd name="connsiteY30" fmla="*/ 2902716 h 2917407"/>
                    <a:gd name="connsiteX31" fmla="*/ 299478 w 1104472"/>
                    <a:gd name="connsiteY31" fmla="*/ 2847171 h 2917407"/>
                    <a:gd name="connsiteX32" fmla="*/ 282255 w 1104472"/>
                    <a:gd name="connsiteY32" fmla="*/ 2764930 h 2917407"/>
                    <a:gd name="connsiteX33" fmla="*/ 265892 w 1104472"/>
                    <a:gd name="connsiteY33" fmla="*/ 2680536 h 2917407"/>
                    <a:gd name="connsiteX34" fmla="*/ 282455 w 1104472"/>
                    <a:gd name="connsiteY34" fmla="*/ 2674822 h 2917407"/>
                    <a:gd name="connsiteX35" fmla="*/ 308248 w 1104472"/>
                    <a:gd name="connsiteY35" fmla="*/ 2577690 h 2917407"/>
                    <a:gd name="connsiteX36" fmla="*/ 377944 w 1104472"/>
                    <a:gd name="connsiteY36" fmla="*/ 2416790 h 2917407"/>
                    <a:gd name="connsiteX37" fmla="*/ 449424 w 1104472"/>
                    <a:gd name="connsiteY37" fmla="*/ 2279626 h 2917407"/>
                    <a:gd name="connsiteX38" fmla="*/ 489257 w 1104472"/>
                    <a:gd name="connsiteY38" fmla="*/ 2597799 h 2917407"/>
                    <a:gd name="connsiteX39" fmla="*/ 488753 w 1104472"/>
                    <a:gd name="connsiteY39" fmla="*/ 2663476 h 2917407"/>
                    <a:gd name="connsiteX40" fmla="*/ 476875 w 1104472"/>
                    <a:gd name="connsiteY40" fmla="*/ 2733935 h 2917407"/>
                    <a:gd name="connsiteX41" fmla="*/ 461377 w 1104472"/>
                    <a:gd name="connsiteY41" fmla="*/ 2748145 h 2917407"/>
                    <a:gd name="connsiteX42" fmla="*/ 466972 w 1104472"/>
                    <a:gd name="connsiteY42" fmla="*/ 2789480 h 2917407"/>
                    <a:gd name="connsiteX43" fmla="*/ 566006 w 1104472"/>
                    <a:gd name="connsiteY43" fmla="*/ 2826507 h 2917407"/>
                    <a:gd name="connsiteX44" fmla="*/ 581075 w 1104472"/>
                    <a:gd name="connsiteY44" fmla="*/ 2815310 h 2917407"/>
                    <a:gd name="connsiteX45" fmla="*/ 886799 w 1104472"/>
                    <a:gd name="connsiteY45" fmla="*/ 2892385 h 2917407"/>
                    <a:gd name="connsiteX46" fmla="*/ 899721 w 1104472"/>
                    <a:gd name="connsiteY46" fmla="*/ 2873675 h 2917407"/>
                    <a:gd name="connsiteX47" fmla="*/ 896058 w 1104472"/>
                    <a:gd name="connsiteY47" fmla="*/ 2861278 h 2917407"/>
                    <a:gd name="connsiteX48" fmla="*/ 813077 w 1104472"/>
                    <a:gd name="connsiteY48" fmla="*/ 2782301 h 2917407"/>
                    <a:gd name="connsiteX49" fmla="*/ 686488 w 1104472"/>
                    <a:gd name="connsiteY49" fmla="*/ 2650650 h 2917407"/>
                    <a:gd name="connsiteX50" fmla="*/ 734159 w 1104472"/>
                    <a:gd name="connsiteY50" fmla="*/ 2083512 h 2917407"/>
                    <a:gd name="connsiteX51" fmla="*/ 927283 w 1104472"/>
                    <a:gd name="connsiteY51" fmla="*/ 1480892 h 2917407"/>
                    <a:gd name="connsiteX52" fmla="*/ 1008665 w 1104472"/>
                    <a:gd name="connsiteY52" fmla="*/ 1458067 h 2917407"/>
                    <a:gd name="connsiteX53" fmla="*/ 1040668 w 1104472"/>
                    <a:gd name="connsiteY53" fmla="*/ 1411033 h 2917407"/>
                    <a:gd name="connsiteX54" fmla="*/ 1066594 w 1104472"/>
                    <a:gd name="connsiteY54" fmla="*/ 1215793 h 2917407"/>
                    <a:gd name="connsiteX55" fmla="*/ 1072974 w 1104472"/>
                    <a:gd name="connsiteY55" fmla="*/ 1172318 h 2917407"/>
                    <a:gd name="connsiteX56" fmla="*/ 1104473 w 1104472"/>
                    <a:gd name="connsiteY56" fmla="*/ 862760 h 2917407"/>
                    <a:gd name="connsiteX57" fmla="*/ 1087258 w 1104472"/>
                    <a:gd name="connsiteY57" fmla="*/ 812159 h 2917407"/>
                    <a:gd name="connsiteX58" fmla="*/ 928586 w 1104472"/>
                    <a:gd name="connsiteY58" fmla="*/ 1449016 h 2917407"/>
                    <a:gd name="connsiteX59" fmla="*/ 935905 w 1104472"/>
                    <a:gd name="connsiteY59" fmla="*/ 1367633 h 2917407"/>
                    <a:gd name="connsiteX60" fmla="*/ 950545 w 1104472"/>
                    <a:gd name="connsiteY60" fmla="*/ 1354718 h 2917407"/>
                    <a:gd name="connsiteX61" fmla="*/ 946666 w 1104472"/>
                    <a:gd name="connsiteY61" fmla="*/ 1421891 h 2917407"/>
                    <a:gd name="connsiteX62" fmla="*/ 960018 w 1104472"/>
                    <a:gd name="connsiteY62" fmla="*/ 1439979 h 2917407"/>
                    <a:gd name="connsiteX63" fmla="*/ 928586 w 1104472"/>
                    <a:gd name="connsiteY63" fmla="*/ 1449016 h 291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104472" h="2917407">
                      <a:moveTo>
                        <a:pt x="1087258" y="812159"/>
                      </a:moveTo>
                      <a:lnTo>
                        <a:pt x="1034510" y="533345"/>
                      </a:lnTo>
                      <a:cubicBezTo>
                        <a:pt x="1043798" y="490004"/>
                        <a:pt x="1043036" y="391577"/>
                        <a:pt x="1039387" y="333101"/>
                      </a:cubicBezTo>
                      <a:cubicBezTo>
                        <a:pt x="1037892" y="309114"/>
                        <a:pt x="1016466" y="276705"/>
                        <a:pt x="997838" y="261525"/>
                      </a:cubicBezTo>
                      <a:lnTo>
                        <a:pt x="914190" y="198009"/>
                      </a:lnTo>
                      <a:lnTo>
                        <a:pt x="874121" y="157643"/>
                      </a:lnTo>
                      <a:lnTo>
                        <a:pt x="839454" y="112859"/>
                      </a:lnTo>
                      <a:lnTo>
                        <a:pt x="830543" y="91899"/>
                      </a:lnTo>
                      <a:cubicBezTo>
                        <a:pt x="777788" y="16556"/>
                        <a:pt x="576575" y="0"/>
                        <a:pt x="576575" y="0"/>
                      </a:cubicBezTo>
                      <a:lnTo>
                        <a:pt x="565614" y="21123"/>
                      </a:lnTo>
                      <a:cubicBezTo>
                        <a:pt x="542922" y="36717"/>
                        <a:pt x="514901" y="67461"/>
                        <a:pt x="514901" y="67461"/>
                      </a:cubicBezTo>
                      <a:lnTo>
                        <a:pt x="341087" y="113518"/>
                      </a:lnTo>
                      <a:lnTo>
                        <a:pt x="211634" y="133975"/>
                      </a:lnTo>
                      <a:cubicBezTo>
                        <a:pt x="46109" y="347629"/>
                        <a:pt x="0" y="741116"/>
                        <a:pt x="0" y="741116"/>
                      </a:cubicBezTo>
                      <a:lnTo>
                        <a:pt x="66410" y="940590"/>
                      </a:lnTo>
                      <a:cubicBezTo>
                        <a:pt x="73382" y="959877"/>
                        <a:pt x="138275" y="1117802"/>
                        <a:pt x="152944" y="1132138"/>
                      </a:cubicBezTo>
                      <a:lnTo>
                        <a:pt x="159804" y="1137570"/>
                      </a:lnTo>
                      <a:lnTo>
                        <a:pt x="142131" y="1307240"/>
                      </a:lnTo>
                      <a:cubicBezTo>
                        <a:pt x="141664" y="1314464"/>
                        <a:pt x="152847" y="1328785"/>
                        <a:pt x="159967" y="1330080"/>
                      </a:cubicBezTo>
                      <a:lnTo>
                        <a:pt x="242201" y="1345030"/>
                      </a:lnTo>
                      <a:lnTo>
                        <a:pt x="283107" y="1845603"/>
                      </a:lnTo>
                      <a:lnTo>
                        <a:pt x="293875" y="1884785"/>
                      </a:lnTo>
                      <a:lnTo>
                        <a:pt x="259431" y="1938176"/>
                      </a:lnTo>
                      <a:lnTo>
                        <a:pt x="224986" y="2120103"/>
                      </a:lnTo>
                      <a:cubicBezTo>
                        <a:pt x="224986" y="2120103"/>
                        <a:pt x="152862" y="2471040"/>
                        <a:pt x="133486" y="2514100"/>
                      </a:cubicBezTo>
                      <a:cubicBezTo>
                        <a:pt x="114110" y="2557160"/>
                        <a:pt x="126862" y="2561815"/>
                        <a:pt x="126862" y="2561815"/>
                      </a:cubicBezTo>
                      <a:lnTo>
                        <a:pt x="87192" y="2666962"/>
                      </a:lnTo>
                      <a:cubicBezTo>
                        <a:pt x="48958" y="2758921"/>
                        <a:pt x="96880" y="2752008"/>
                        <a:pt x="96880" y="2752008"/>
                      </a:cubicBezTo>
                      <a:lnTo>
                        <a:pt x="92573" y="2781072"/>
                      </a:lnTo>
                      <a:cubicBezTo>
                        <a:pt x="51667" y="2880106"/>
                        <a:pt x="122688" y="2900355"/>
                        <a:pt x="163512" y="2910399"/>
                      </a:cubicBezTo>
                      <a:cubicBezTo>
                        <a:pt x="242423" y="2929819"/>
                        <a:pt x="293446" y="2902716"/>
                        <a:pt x="293446" y="2902716"/>
                      </a:cubicBezTo>
                      <a:lnTo>
                        <a:pt x="299478" y="2847171"/>
                      </a:lnTo>
                      <a:cubicBezTo>
                        <a:pt x="299515" y="2842819"/>
                        <a:pt x="295600" y="2795934"/>
                        <a:pt x="282255" y="2764930"/>
                      </a:cubicBezTo>
                      <a:cubicBezTo>
                        <a:pt x="269533" y="2735378"/>
                        <a:pt x="265892" y="2680536"/>
                        <a:pt x="265892" y="2680536"/>
                      </a:cubicBezTo>
                      <a:lnTo>
                        <a:pt x="282455" y="2674822"/>
                      </a:lnTo>
                      <a:lnTo>
                        <a:pt x="308248" y="2577690"/>
                      </a:lnTo>
                      <a:cubicBezTo>
                        <a:pt x="315605" y="2556701"/>
                        <a:pt x="367664" y="2436507"/>
                        <a:pt x="377944" y="2416790"/>
                      </a:cubicBezTo>
                      <a:lnTo>
                        <a:pt x="449424" y="2279626"/>
                      </a:lnTo>
                      <a:cubicBezTo>
                        <a:pt x="476431" y="2389961"/>
                        <a:pt x="489257" y="2597799"/>
                        <a:pt x="489257" y="2597799"/>
                      </a:cubicBezTo>
                      <a:lnTo>
                        <a:pt x="488753" y="2663476"/>
                      </a:lnTo>
                      <a:cubicBezTo>
                        <a:pt x="471294" y="2703168"/>
                        <a:pt x="476875" y="2733935"/>
                        <a:pt x="476875" y="2733935"/>
                      </a:cubicBezTo>
                      <a:lnTo>
                        <a:pt x="461377" y="2748145"/>
                      </a:lnTo>
                      <a:cubicBezTo>
                        <a:pt x="461377" y="2748145"/>
                        <a:pt x="458794" y="2777853"/>
                        <a:pt x="466972" y="2789480"/>
                      </a:cubicBezTo>
                      <a:cubicBezTo>
                        <a:pt x="475150" y="2801107"/>
                        <a:pt x="559123" y="2828661"/>
                        <a:pt x="566006" y="2826507"/>
                      </a:cubicBezTo>
                      <a:cubicBezTo>
                        <a:pt x="572896" y="2824354"/>
                        <a:pt x="581075" y="2815310"/>
                        <a:pt x="581075" y="2815310"/>
                      </a:cubicBezTo>
                      <a:cubicBezTo>
                        <a:pt x="660488" y="2921197"/>
                        <a:pt x="828404" y="2902243"/>
                        <a:pt x="886799" y="2892385"/>
                      </a:cubicBezTo>
                      <a:cubicBezTo>
                        <a:pt x="897087" y="2890645"/>
                        <a:pt x="904251" y="2883067"/>
                        <a:pt x="899721" y="2873675"/>
                      </a:cubicBezTo>
                      <a:lnTo>
                        <a:pt x="896058" y="2861278"/>
                      </a:lnTo>
                      <a:cubicBezTo>
                        <a:pt x="902519" y="2814991"/>
                        <a:pt x="813077" y="2782301"/>
                        <a:pt x="813077" y="2782301"/>
                      </a:cubicBezTo>
                      <a:cubicBezTo>
                        <a:pt x="728031" y="2715558"/>
                        <a:pt x="686488" y="2650650"/>
                        <a:pt x="686488" y="2650650"/>
                      </a:cubicBezTo>
                      <a:lnTo>
                        <a:pt x="734159" y="2083512"/>
                      </a:lnTo>
                      <a:cubicBezTo>
                        <a:pt x="846115" y="1928496"/>
                        <a:pt x="927283" y="1480892"/>
                        <a:pt x="927283" y="1480892"/>
                      </a:cubicBezTo>
                      <a:cubicBezTo>
                        <a:pt x="998333" y="1490580"/>
                        <a:pt x="1008665" y="1458067"/>
                        <a:pt x="1008665" y="1458067"/>
                      </a:cubicBezTo>
                      <a:cubicBezTo>
                        <a:pt x="1032349" y="1449452"/>
                        <a:pt x="1040668" y="1411033"/>
                        <a:pt x="1040668" y="1411033"/>
                      </a:cubicBezTo>
                      <a:lnTo>
                        <a:pt x="1066594" y="1215793"/>
                      </a:lnTo>
                      <a:lnTo>
                        <a:pt x="1072974" y="1172318"/>
                      </a:lnTo>
                      <a:cubicBezTo>
                        <a:pt x="1082662" y="1147562"/>
                        <a:pt x="1104473" y="862760"/>
                        <a:pt x="1104473" y="862760"/>
                      </a:cubicBezTo>
                      <a:lnTo>
                        <a:pt x="1087258" y="812159"/>
                      </a:lnTo>
                      <a:close/>
                      <a:moveTo>
                        <a:pt x="928586" y="1449016"/>
                      </a:moveTo>
                      <a:lnTo>
                        <a:pt x="935905" y="1367633"/>
                      </a:lnTo>
                      <a:lnTo>
                        <a:pt x="950545" y="1354718"/>
                      </a:lnTo>
                      <a:cubicBezTo>
                        <a:pt x="950545" y="1354718"/>
                        <a:pt x="942366" y="1411130"/>
                        <a:pt x="946666" y="1421891"/>
                      </a:cubicBezTo>
                      <a:cubicBezTo>
                        <a:pt x="950974" y="1432659"/>
                        <a:pt x="960018" y="1439979"/>
                        <a:pt x="960018" y="1439979"/>
                      </a:cubicBezTo>
                      <a:lnTo>
                        <a:pt x="928586" y="1449016"/>
                      </a:lnTo>
                      <a:close/>
                    </a:path>
                  </a:pathLst>
                </a:custGeom>
                <a:solidFill>
                  <a:srgbClr val="FFFFFF"/>
                </a:solidFill>
                <a:ln w="7395" cap="flat">
                  <a:noFill/>
                  <a:prstDash val="solid"/>
                  <a:miter/>
                </a:ln>
              </p:spPr>
              <p:txBody>
                <a:bodyPr rtlCol="0" anchor="ctr"/>
                <a:lstStyle/>
                <a:p>
                  <a:endParaRPr lang="de-AT"/>
                </a:p>
              </p:txBody>
            </p:sp>
            <p:sp>
              <p:nvSpPr>
                <p:cNvPr id="76" name="Freihandform: Form 75">
                  <a:extLst>
                    <a:ext uri="{FF2B5EF4-FFF2-40B4-BE49-F238E27FC236}">
                      <a16:creationId xmlns:a16="http://schemas.microsoft.com/office/drawing/2014/main" id="{2571F59D-5348-85F9-CEF3-A4B0B6404677}"/>
                    </a:ext>
                  </a:extLst>
                </p:cNvPr>
                <p:cNvSpPr/>
                <p:nvPr/>
              </p:nvSpPr>
              <p:spPr>
                <a:xfrm>
                  <a:off x="970138" y="4744769"/>
                  <a:ext cx="77939" cy="83227"/>
                </a:xfrm>
                <a:custGeom>
                  <a:avLst/>
                  <a:gdLst>
                    <a:gd name="connsiteX0" fmla="*/ 62738 w 77939"/>
                    <a:gd name="connsiteY0" fmla="*/ 7308 h 83227"/>
                    <a:gd name="connsiteX1" fmla="*/ 20811 w 77939"/>
                    <a:gd name="connsiteY1" fmla="*/ 1439 h 83227"/>
                    <a:gd name="connsiteX2" fmla="*/ 1590 w 77939"/>
                    <a:gd name="connsiteY2" fmla="*/ 56977 h 83227"/>
                    <a:gd name="connsiteX3" fmla="*/ 15511 w 77939"/>
                    <a:gd name="connsiteY3" fmla="*/ 77174 h 83227"/>
                    <a:gd name="connsiteX4" fmla="*/ 57024 w 77939"/>
                    <a:gd name="connsiteY4" fmla="*/ 78906 h 83227"/>
                    <a:gd name="connsiteX5" fmla="*/ 77488 w 77939"/>
                    <a:gd name="connsiteY5" fmla="*/ 29859 h 83227"/>
                    <a:gd name="connsiteX6" fmla="*/ 62738 w 77939"/>
                    <a:gd name="connsiteY6" fmla="*/ 7308 h 83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939" h="83227">
                      <a:moveTo>
                        <a:pt x="62738" y="7308"/>
                      </a:moveTo>
                      <a:cubicBezTo>
                        <a:pt x="50467" y="-5392"/>
                        <a:pt x="35028" y="2564"/>
                        <a:pt x="20811" y="1439"/>
                      </a:cubicBezTo>
                      <a:cubicBezTo>
                        <a:pt x="3581" y="2053"/>
                        <a:pt x="-3435" y="40472"/>
                        <a:pt x="1590" y="56977"/>
                      </a:cubicBezTo>
                      <a:cubicBezTo>
                        <a:pt x="1782" y="57621"/>
                        <a:pt x="15090" y="76886"/>
                        <a:pt x="15511" y="77174"/>
                      </a:cubicBezTo>
                      <a:cubicBezTo>
                        <a:pt x="27287" y="85257"/>
                        <a:pt x="44057" y="84635"/>
                        <a:pt x="57024" y="78906"/>
                      </a:cubicBezTo>
                      <a:cubicBezTo>
                        <a:pt x="77281" y="71387"/>
                        <a:pt x="79102" y="43048"/>
                        <a:pt x="77488" y="29859"/>
                      </a:cubicBezTo>
                      <a:cubicBezTo>
                        <a:pt x="77051" y="26285"/>
                        <a:pt x="75742" y="20763"/>
                        <a:pt x="62738" y="7308"/>
                      </a:cubicBezTo>
                      <a:close/>
                    </a:path>
                  </a:pathLst>
                </a:custGeom>
                <a:solidFill>
                  <a:srgbClr val="FFFFFF"/>
                </a:solidFill>
                <a:ln w="7395" cap="flat">
                  <a:noFill/>
                  <a:prstDash val="solid"/>
                  <a:miter/>
                </a:ln>
              </p:spPr>
              <p:txBody>
                <a:bodyPr rtlCol="0" anchor="ctr"/>
                <a:lstStyle/>
                <a:p>
                  <a:endParaRPr lang="de-AT"/>
                </a:p>
              </p:txBody>
            </p:sp>
            <p:grpSp>
              <p:nvGrpSpPr>
                <p:cNvPr id="77" name="Grafik 7" descr="Mann in Anzug und Krawatte">
                  <a:extLst>
                    <a:ext uri="{FF2B5EF4-FFF2-40B4-BE49-F238E27FC236}">
                      <a16:creationId xmlns:a16="http://schemas.microsoft.com/office/drawing/2014/main" id="{46454E0B-EE0F-2455-D0CB-D26B890CE7D2}"/>
                    </a:ext>
                  </a:extLst>
                </p:cNvPr>
                <p:cNvGrpSpPr/>
                <p:nvPr/>
              </p:nvGrpSpPr>
              <p:grpSpPr>
                <a:xfrm>
                  <a:off x="849488" y="6218245"/>
                  <a:ext cx="511927" cy="164908"/>
                  <a:chOff x="849488" y="6218245"/>
                  <a:chExt cx="511927" cy="164908"/>
                </a:xfrm>
                <a:solidFill>
                  <a:srgbClr val="FFFFFF"/>
                </a:solidFill>
              </p:grpSpPr>
              <p:sp>
                <p:nvSpPr>
                  <p:cNvPr id="78" name="Freihandform: Form 77">
                    <a:extLst>
                      <a:ext uri="{FF2B5EF4-FFF2-40B4-BE49-F238E27FC236}">
                        <a16:creationId xmlns:a16="http://schemas.microsoft.com/office/drawing/2014/main" id="{BA7F6D27-0B3D-32B0-A775-79E20B4FD020}"/>
                      </a:ext>
                    </a:extLst>
                  </p:cNvPr>
                  <p:cNvSpPr/>
                  <p:nvPr/>
                </p:nvSpPr>
                <p:spPr>
                  <a:xfrm>
                    <a:off x="849488" y="6218245"/>
                    <a:ext cx="79098" cy="103794"/>
                  </a:xfrm>
                  <a:custGeom>
                    <a:avLst/>
                    <a:gdLst>
                      <a:gd name="connsiteX0" fmla="*/ 74074 w 79098"/>
                      <a:gd name="connsiteY0" fmla="*/ 48193 h 103794"/>
                      <a:gd name="connsiteX1" fmla="*/ 29615 w 79098"/>
                      <a:gd name="connsiteY1" fmla="*/ 8693 h 103794"/>
                      <a:gd name="connsiteX2" fmla="*/ 9425 w 79098"/>
                      <a:gd name="connsiteY2" fmla="*/ 2632 h 103794"/>
                      <a:gd name="connsiteX3" fmla="*/ 9151 w 79098"/>
                      <a:gd name="connsiteY3" fmla="*/ 103738 h 103794"/>
                      <a:gd name="connsiteX4" fmla="*/ 14014 w 79098"/>
                      <a:gd name="connsiteY4" fmla="*/ 101481 h 103794"/>
                      <a:gd name="connsiteX5" fmla="*/ 74074 w 79098"/>
                      <a:gd name="connsiteY5" fmla="*/ 48193 h 10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98" h="103794">
                        <a:moveTo>
                          <a:pt x="74074" y="48193"/>
                        </a:moveTo>
                        <a:cubicBezTo>
                          <a:pt x="61484" y="33228"/>
                          <a:pt x="47777" y="17870"/>
                          <a:pt x="29615" y="8693"/>
                        </a:cubicBezTo>
                        <a:cubicBezTo>
                          <a:pt x="23221" y="6939"/>
                          <a:pt x="14872" y="-5258"/>
                          <a:pt x="9425" y="2632"/>
                        </a:cubicBezTo>
                        <a:cubicBezTo>
                          <a:pt x="-1262" y="21830"/>
                          <a:pt x="-4785" y="89202"/>
                          <a:pt x="9151" y="103738"/>
                        </a:cubicBezTo>
                        <a:cubicBezTo>
                          <a:pt x="11053" y="104034"/>
                          <a:pt x="13000" y="103153"/>
                          <a:pt x="14014" y="101481"/>
                        </a:cubicBezTo>
                        <a:cubicBezTo>
                          <a:pt x="40924" y="54247"/>
                          <a:pt x="95951" y="68457"/>
                          <a:pt x="74074" y="48193"/>
                        </a:cubicBezTo>
                        <a:close/>
                      </a:path>
                    </a:pathLst>
                  </a:custGeom>
                  <a:solidFill>
                    <a:srgbClr val="FFFFFF"/>
                  </a:solidFill>
                  <a:ln w="7395" cap="flat">
                    <a:noFill/>
                    <a:prstDash val="solid"/>
                    <a:miter/>
                  </a:ln>
                </p:spPr>
                <p:txBody>
                  <a:bodyPr rtlCol="0" anchor="ctr"/>
                  <a:lstStyle/>
                  <a:p>
                    <a:endParaRPr lang="de-AT"/>
                  </a:p>
                </p:txBody>
              </p:sp>
              <p:sp>
                <p:nvSpPr>
                  <p:cNvPr id="79" name="Freihandform: Form 78">
                    <a:extLst>
                      <a:ext uri="{FF2B5EF4-FFF2-40B4-BE49-F238E27FC236}">
                        <a16:creationId xmlns:a16="http://schemas.microsoft.com/office/drawing/2014/main" id="{701872C4-3FA7-8199-0708-430996B1AA47}"/>
                      </a:ext>
                    </a:extLst>
                  </p:cNvPr>
                  <p:cNvSpPr/>
                  <p:nvPr/>
                </p:nvSpPr>
                <p:spPr>
                  <a:xfrm>
                    <a:off x="1246105" y="6323827"/>
                    <a:ext cx="115310" cy="59326"/>
                  </a:xfrm>
                  <a:custGeom>
                    <a:avLst/>
                    <a:gdLst>
                      <a:gd name="connsiteX0" fmla="*/ 114195 w 115310"/>
                      <a:gd name="connsiteY0" fmla="*/ 3433 h 59326"/>
                      <a:gd name="connsiteX1" fmla="*/ 6058 w 115310"/>
                      <a:gd name="connsiteY1" fmla="*/ 184 h 59326"/>
                      <a:gd name="connsiteX2" fmla="*/ 1329 w 115310"/>
                      <a:gd name="connsiteY2" fmla="*/ 8207 h 59326"/>
                      <a:gd name="connsiteX3" fmla="*/ 101058 w 115310"/>
                      <a:gd name="connsiteY3" fmla="*/ 59097 h 59326"/>
                      <a:gd name="connsiteX4" fmla="*/ 111982 w 115310"/>
                      <a:gd name="connsiteY4" fmla="*/ 23423 h 59326"/>
                      <a:gd name="connsiteX5" fmla="*/ 114195 w 115310"/>
                      <a:gd name="connsiteY5" fmla="*/ 3433 h 5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310" h="59326">
                        <a:moveTo>
                          <a:pt x="114195" y="3433"/>
                        </a:moveTo>
                        <a:cubicBezTo>
                          <a:pt x="79240" y="5106"/>
                          <a:pt x="41028" y="11448"/>
                          <a:pt x="6058" y="184"/>
                        </a:cubicBezTo>
                        <a:cubicBezTo>
                          <a:pt x="1551" y="-1126"/>
                          <a:pt x="-2046" y="4876"/>
                          <a:pt x="1329" y="8207"/>
                        </a:cubicBezTo>
                        <a:cubicBezTo>
                          <a:pt x="28949" y="35457"/>
                          <a:pt x="66880" y="62087"/>
                          <a:pt x="101058" y="59097"/>
                        </a:cubicBezTo>
                        <a:cubicBezTo>
                          <a:pt x="107209" y="48017"/>
                          <a:pt x="109488" y="35332"/>
                          <a:pt x="111982" y="23423"/>
                        </a:cubicBezTo>
                        <a:cubicBezTo>
                          <a:pt x="112160" y="16955"/>
                          <a:pt x="117592" y="9258"/>
                          <a:pt x="114195" y="3433"/>
                        </a:cubicBezTo>
                        <a:close/>
                      </a:path>
                    </a:pathLst>
                  </a:custGeom>
                  <a:solidFill>
                    <a:srgbClr val="FFFFFF"/>
                  </a:solidFill>
                  <a:ln w="7395" cap="flat">
                    <a:noFill/>
                    <a:prstDash val="solid"/>
                    <a:miter/>
                  </a:ln>
                </p:spPr>
                <p:txBody>
                  <a:bodyPr rtlCol="0" anchor="ctr"/>
                  <a:lstStyle/>
                  <a:p>
                    <a:endParaRPr lang="de-AT"/>
                  </a:p>
                </p:txBody>
              </p:sp>
            </p:grpSp>
            <p:sp>
              <p:nvSpPr>
                <p:cNvPr id="80" name="Freihandform: Form 79">
                  <a:extLst>
                    <a:ext uri="{FF2B5EF4-FFF2-40B4-BE49-F238E27FC236}">
                      <a16:creationId xmlns:a16="http://schemas.microsoft.com/office/drawing/2014/main" id="{83E59261-E709-C3EB-1EFF-95D4DAD45606}"/>
                    </a:ext>
                  </a:extLst>
                </p:cNvPr>
                <p:cNvSpPr/>
                <p:nvPr/>
              </p:nvSpPr>
              <p:spPr>
                <a:xfrm>
                  <a:off x="866191" y="4701062"/>
                  <a:ext cx="812395" cy="1622270"/>
                </a:xfrm>
                <a:custGeom>
                  <a:avLst/>
                  <a:gdLst>
                    <a:gd name="connsiteX0" fmla="*/ 812393 w 812395"/>
                    <a:gd name="connsiteY0" fmla="*/ 47670 h 1622270"/>
                    <a:gd name="connsiteX1" fmla="*/ 802839 w 812395"/>
                    <a:gd name="connsiteY1" fmla="*/ 39307 h 1622270"/>
                    <a:gd name="connsiteX2" fmla="*/ 795260 w 812395"/>
                    <a:gd name="connsiteY2" fmla="*/ 41076 h 1622270"/>
                    <a:gd name="connsiteX3" fmla="*/ 760341 w 812395"/>
                    <a:gd name="connsiteY3" fmla="*/ 58712 h 1622270"/>
                    <a:gd name="connsiteX4" fmla="*/ 509644 w 812395"/>
                    <a:gd name="connsiteY4" fmla="*/ 52533 h 1622270"/>
                    <a:gd name="connsiteX5" fmla="*/ 397984 w 812395"/>
                    <a:gd name="connsiteY5" fmla="*/ 29389 h 1622270"/>
                    <a:gd name="connsiteX6" fmla="*/ 355502 w 812395"/>
                    <a:gd name="connsiteY6" fmla="*/ 6024 h 1622270"/>
                    <a:gd name="connsiteX7" fmla="*/ 341721 w 812395"/>
                    <a:gd name="connsiteY7" fmla="*/ 429 h 1622270"/>
                    <a:gd name="connsiteX8" fmla="*/ 254269 w 812395"/>
                    <a:gd name="connsiteY8" fmla="*/ 58979 h 1622270"/>
                    <a:gd name="connsiteX9" fmla="*/ 251250 w 812395"/>
                    <a:gd name="connsiteY9" fmla="*/ 63501 h 1622270"/>
                    <a:gd name="connsiteX10" fmla="*/ 221608 w 812395"/>
                    <a:gd name="connsiteY10" fmla="*/ 155978 h 1622270"/>
                    <a:gd name="connsiteX11" fmla="*/ 147590 w 812395"/>
                    <a:gd name="connsiteY11" fmla="*/ 263227 h 1622270"/>
                    <a:gd name="connsiteX12" fmla="*/ 138975 w 812395"/>
                    <a:gd name="connsiteY12" fmla="*/ 291936 h 1622270"/>
                    <a:gd name="connsiteX13" fmla="*/ 112849 w 812395"/>
                    <a:gd name="connsiteY13" fmla="*/ 294230 h 1622270"/>
                    <a:gd name="connsiteX14" fmla="*/ 162799 w 812395"/>
                    <a:gd name="connsiteY14" fmla="*/ 835776 h 1622270"/>
                    <a:gd name="connsiteX15" fmla="*/ 126068 w 812395"/>
                    <a:gd name="connsiteY15" fmla="*/ 914605 h 1622270"/>
                    <a:gd name="connsiteX16" fmla="*/ 5267 w 812395"/>
                    <a:gd name="connsiteY16" fmla="*/ 1469124 h 1622270"/>
                    <a:gd name="connsiteX17" fmla="*/ 79182 w 812395"/>
                    <a:gd name="connsiteY17" fmla="*/ 1572451 h 1622270"/>
                    <a:gd name="connsiteX18" fmla="*/ 83423 w 812395"/>
                    <a:gd name="connsiteY18" fmla="*/ 1574397 h 1622270"/>
                    <a:gd name="connsiteX19" fmla="*/ 93555 w 812395"/>
                    <a:gd name="connsiteY19" fmla="*/ 1588282 h 1622270"/>
                    <a:gd name="connsiteX20" fmla="*/ 140448 w 812395"/>
                    <a:gd name="connsiteY20" fmla="*/ 1617346 h 1622270"/>
                    <a:gd name="connsiteX21" fmla="*/ 300304 w 812395"/>
                    <a:gd name="connsiteY21" fmla="*/ 1254174 h 1622270"/>
                    <a:gd name="connsiteX22" fmla="*/ 321545 w 812395"/>
                    <a:gd name="connsiteY22" fmla="*/ 1224318 h 1622270"/>
                    <a:gd name="connsiteX23" fmla="*/ 359572 w 812395"/>
                    <a:gd name="connsiteY23" fmla="*/ 1599428 h 1622270"/>
                    <a:gd name="connsiteX24" fmla="*/ 395719 w 812395"/>
                    <a:gd name="connsiteY24" fmla="*/ 1617634 h 1622270"/>
                    <a:gd name="connsiteX25" fmla="*/ 553784 w 812395"/>
                    <a:gd name="connsiteY25" fmla="*/ 1589303 h 1622270"/>
                    <a:gd name="connsiteX26" fmla="*/ 598457 w 812395"/>
                    <a:gd name="connsiteY26" fmla="*/ 1043339 h 1622270"/>
                    <a:gd name="connsiteX27" fmla="*/ 592884 w 812395"/>
                    <a:gd name="connsiteY27" fmla="*/ 1026605 h 1622270"/>
                    <a:gd name="connsiteX28" fmla="*/ 796296 w 812395"/>
                    <a:gd name="connsiteY28" fmla="*/ 380734 h 1622270"/>
                    <a:gd name="connsiteX29" fmla="*/ 808264 w 812395"/>
                    <a:gd name="connsiteY29" fmla="*/ 286326 h 1622270"/>
                    <a:gd name="connsiteX30" fmla="*/ 812393 w 812395"/>
                    <a:gd name="connsiteY30" fmla="*/ 47670 h 162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12395" h="1622270">
                      <a:moveTo>
                        <a:pt x="812393" y="47670"/>
                      </a:moveTo>
                      <a:cubicBezTo>
                        <a:pt x="812534" y="42326"/>
                        <a:pt x="806139" y="42386"/>
                        <a:pt x="802839" y="39307"/>
                      </a:cubicBezTo>
                      <a:cubicBezTo>
                        <a:pt x="800374" y="37331"/>
                        <a:pt x="796518" y="38108"/>
                        <a:pt x="795260" y="41076"/>
                      </a:cubicBezTo>
                      <a:cubicBezTo>
                        <a:pt x="790035" y="52917"/>
                        <a:pt x="774936" y="55863"/>
                        <a:pt x="760341" y="58712"/>
                      </a:cubicBezTo>
                      <a:cubicBezTo>
                        <a:pt x="665970" y="81027"/>
                        <a:pt x="576580" y="74122"/>
                        <a:pt x="509644" y="52533"/>
                      </a:cubicBezTo>
                      <a:cubicBezTo>
                        <a:pt x="471136" y="71820"/>
                        <a:pt x="433073" y="44132"/>
                        <a:pt x="397984" y="29389"/>
                      </a:cubicBezTo>
                      <a:cubicBezTo>
                        <a:pt x="383352" y="22987"/>
                        <a:pt x="368979" y="14602"/>
                        <a:pt x="355502" y="6024"/>
                      </a:cubicBezTo>
                      <a:cubicBezTo>
                        <a:pt x="352193" y="3782"/>
                        <a:pt x="343786" y="-1540"/>
                        <a:pt x="341721" y="429"/>
                      </a:cubicBezTo>
                      <a:cubicBezTo>
                        <a:pt x="314633" y="26244"/>
                        <a:pt x="285169" y="46397"/>
                        <a:pt x="254269" y="58979"/>
                      </a:cubicBezTo>
                      <a:cubicBezTo>
                        <a:pt x="252434" y="59726"/>
                        <a:pt x="251235" y="61517"/>
                        <a:pt x="251250" y="63501"/>
                      </a:cubicBezTo>
                      <a:cubicBezTo>
                        <a:pt x="251450" y="96155"/>
                        <a:pt x="234176" y="126233"/>
                        <a:pt x="221608" y="155978"/>
                      </a:cubicBezTo>
                      <a:cubicBezTo>
                        <a:pt x="201936" y="193901"/>
                        <a:pt x="189754" y="247529"/>
                        <a:pt x="147590" y="263227"/>
                      </a:cubicBezTo>
                      <a:cubicBezTo>
                        <a:pt x="141714" y="267312"/>
                        <a:pt x="139723" y="290085"/>
                        <a:pt x="138975" y="291936"/>
                      </a:cubicBezTo>
                      <a:cubicBezTo>
                        <a:pt x="137132" y="295325"/>
                        <a:pt x="112413" y="291196"/>
                        <a:pt x="112849" y="294230"/>
                      </a:cubicBezTo>
                      <a:cubicBezTo>
                        <a:pt x="112849" y="294230"/>
                        <a:pt x="164198" y="834428"/>
                        <a:pt x="162799" y="835776"/>
                      </a:cubicBezTo>
                      <a:cubicBezTo>
                        <a:pt x="144141" y="853775"/>
                        <a:pt x="133565" y="883683"/>
                        <a:pt x="126068" y="914605"/>
                      </a:cubicBezTo>
                      <a:cubicBezTo>
                        <a:pt x="90002" y="1111977"/>
                        <a:pt x="56053" y="1290018"/>
                        <a:pt x="5267" y="1469124"/>
                      </a:cubicBezTo>
                      <a:cubicBezTo>
                        <a:pt x="-17173" y="1523641"/>
                        <a:pt x="36751" y="1506085"/>
                        <a:pt x="79182" y="1572451"/>
                      </a:cubicBezTo>
                      <a:cubicBezTo>
                        <a:pt x="80174" y="1573783"/>
                        <a:pt x="81780" y="1574508"/>
                        <a:pt x="83423" y="1574397"/>
                      </a:cubicBezTo>
                      <a:cubicBezTo>
                        <a:pt x="83304" y="1580496"/>
                        <a:pt x="90306" y="1583079"/>
                        <a:pt x="93555" y="1588282"/>
                      </a:cubicBezTo>
                      <a:cubicBezTo>
                        <a:pt x="106196" y="1602455"/>
                        <a:pt x="120524" y="1618523"/>
                        <a:pt x="140448" y="1617346"/>
                      </a:cubicBezTo>
                      <a:cubicBezTo>
                        <a:pt x="183352" y="1494577"/>
                        <a:pt x="239053" y="1369861"/>
                        <a:pt x="300304" y="1254174"/>
                      </a:cubicBezTo>
                      <a:cubicBezTo>
                        <a:pt x="304523" y="1247010"/>
                        <a:pt x="321183" y="1222801"/>
                        <a:pt x="321545" y="1224318"/>
                      </a:cubicBezTo>
                      <a:cubicBezTo>
                        <a:pt x="348781" y="1337363"/>
                        <a:pt x="363946" y="1467326"/>
                        <a:pt x="359572" y="1599428"/>
                      </a:cubicBezTo>
                      <a:cubicBezTo>
                        <a:pt x="360801" y="1612609"/>
                        <a:pt x="383885" y="1614060"/>
                        <a:pt x="395719" y="1617634"/>
                      </a:cubicBezTo>
                      <a:cubicBezTo>
                        <a:pt x="447660" y="1628055"/>
                        <a:pt x="509230" y="1621861"/>
                        <a:pt x="553784" y="1589303"/>
                      </a:cubicBezTo>
                      <a:cubicBezTo>
                        <a:pt x="563110" y="1408391"/>
                        <a:pt x="569408" y="1224422"/>
                        <a:pt x="598457" y="1043339"/>
                      </a:cubicBezTo>
                      <a:cubicBezTo>
                        <a:pt x="598687" y="1036760"/>
                        <a:pt x="587644" y="1035694"/>
                        <a:pt x="592884" y="1026605"/>
                      </a:cubicBezTo>
                      <a:cubicBezTo>
                        <a:pt x="705203" y="830188"/>
                        <a:pt x="774640" y="606615"/>
                        <a:pt x="796296" y="380734"/>
                      </a:cubicBezTo>
                      <a:cubicBezTo>
                        <a:pt x="800648" y="352847"/>
                        <a:pt x="809995" y="314457"/>
                        <a:pt x="808264" y="286326"/>
                      </a:cubicBezTo>
                      <a:cubicBezTo>
                        <a:pt x="804829" y="230359"/>
                        <a:pt x="803934" y="130029"/>
                        <a:pt x="812393" y="47670"/>
                      </a:cubicBezTo>
                      <a:close/>
                    </a:path>
                  </a:pathLst>
                </a:custGeom>
                <a:solidFill>
                  <a:srgbClr val="FFFFFF"/>
                </a:solidFill>
                <a:ln w="7395" cap="flat">
                  <a:noFill/>
                  <a:prstDash val="solid"/>
                  <a:miter/>
                </a:ln>
              </p:spPr>
              <p:txBody>
                <a:bodyPr rtlCol="0" anchor="ctr"/>
                <a:lstStyle/>
                <a:p>
                  <a:endParaRPr lang="de-AT"/>
                </a:p>
              </p:txBody>
            </p:sp>
            <p:grpSp>
              <p:nvGrpSpPr>
                <p:cNvPr id="81" name="Grafik 7" descr="Mann in Anzug und Krawatte">
                  <a:extLst>
                    <a:ext uri="{FF2B5EF4-FFF2-40B4-BE49-F238E27FC236}">
                      <a16:creationId xmlns:a16="http://schemas.microsoft.com/office/drawing/2014/main" id="{FE37BBE7-F927-78C4-1860-4CA15E1FA44B}"/>
                    </a:ext>
                  </a:extLst>
                </p:cNvPr>
                <p:cNvGrpSpPr/>
                <p:nvPr/>
              </p:nvGrpSpPr>
              <p:grpSpPr>
                <a:xfrm>
                  <a:off x="1384251" y="4692304"/>
                  <a:ext cx="280233" cy="79050"/>
                  <a:chOff x="1384251" y="4692304"/>
                  <a:chExt cx="280233" cy="79050"/>
                </a:xfrm>
                <a:solidFill>
                  <a:srgbClr val="FFFFFF"/>
                </a:solidFill>
              </p:grpSpPr>
              <p:sp>
                <p:nvSpPr>
                  <p:cNvPr id="82" name="Freihandform: Form 81">
                    <a:extLst>
                      <a:ext uri="{FF2B5EF4-FFF2-40B4-BE49-F238E27FC236}">
                        <a16:creationId xmlns:a16="http://schemas.microsoft.com/office/drawing/2014/main" id="{E343EFB5-D8D3-B3B0-85F0-FD1D394AB619}"/>
                      </a:ext>
                    </a:extLst>
                  </p:cNvPr>
                  <p:cNvSpPr/>
                  <p:nvPr/>
                </p:nvSpPr>
                <p:spPr>
                  <a:xfrm>
                    <a:off x="1603296" y="4700134"/>
                    <a:ext cx="61187" cy="59442"/>
                  </a:xfrm>
                  <a:custGeom>
                    <a:avLst/>
                    <a:gdLst>
                      <a:gd name="connsiteX0" fmla="*/ 59501 w 61187"/>
                      <a:gd name="connsiteY0" fmla="*/ 36002 h 59442"/>
                      <a:gd name="connsiteX1" fmla="*/ 8145 w 61187"/>
                      <a:gd name="connsiteY1" fmla="*/ 55252 h 59442"/>
                      <a:gd name="connsiteX2" fmla="*/ 17455 w 61187"/>
                      <a:gd name="connsiteY2" fmla="*/ 58686 h 59442"/>
                      <a:gd name="connsiteX3" fmla="*/ 59501 w 61187"/>
                      <a:gd name="connsiteY3" fmla="*/ 36002 h 59442"/>
                    </a:gdLst>
                    <a:ahLst/>
                    <a:cxnLst>
                      <a:cxn ang="0">
                        <a:pos x="connsiteX0" y="connsiteY0"/>
                      </a:cxn>
                      <a:cxn ang="0">
                        <a:pos x="connsiteX1" y="connsiteY1"/>
                      </a:cxn>
                      <a:cxn ang="0">
                        <a:pos x="connsiteX2" y="connsiteY2"/>
                      </a:cxn>
                      <a:cxn ang="0">
                        <a:pos x="connsiteX3" y="connsiteY3"/>
                      </a:cxn>
                    </a:cxnLst>
                    <a:rect l="l" t="t" r="r" b="b"/>
                    <a:pathLst>
                      <a:path w="61187" h="59442">
                        <a:moveTo>
                          <a:pt x="59501" y="36002"/>
                        </a:moveTo>
                        <a:cubicBezTo>
                          <a:pt x="-14821" y="-10876"/>
                          <a:pt x="-2757" y="-19299"/>
                          <a:pt x="8145" y="55252"/>
                        </a:cubicBezTo>
                        <a:cubicBezTo>
                          <a:pt x="8633" y="60048"/>
                          <a:pt x="13962" y="59989"/>
                          <a:pt x="17455" y="58686"/>
                        </a:cubicBezTo>
                        <a:cubicBezTo>
                          <a:pt x="24938" y="56451"/>
                          <a:pt x="70432" y="48584"/>
                          <a:pt x="59501" y="36002"/>
                        </a:cubicBezTo>
                        <a:close/>
                      </a:path>
                    </a:pathLst>
                  </a:custGeom>
                  <a:solidFill>
                    <a:srgbClr val="FFFFFF"/>
                  </a:solidFill>
                  <a:ln w="7395" cap="flat">
                    <a:noFill/>
                    <a:prstDash val="solid"/>
                    <a:miter/>
                  </a:ln>
                </p:spPr>
                <p:txBody>
                  <a:bodyPr rtlCol="0" anchor="ctr"/>
                  <a:lstStyle/>
                  <a:p>
                    <a:endParaRPr lang="de-AT"/>
                  </a:p>
                </p:txBody>
              </p:sp>
              <p:sp>
                <p:nvSpPr>
                  <p:cNvPr id="83" name="Freihandform: Form 82">
                    <a:extLst>
                      <a:ext uri="{FF2B5EF4-FFF2-40B4-BE49-F238E27FC236}">
                        <a16:creationId xmlns:a16="http://schemas.microsoft.com/office/drawing/2014/main" id="{6423E0E0-1BF4-29DB-AC7C-257BA14C2B76}"/>
                      </a:ext>
                    </a:extLst>
                  </p:cNvPr>
                  <p:cNvSpPr/>
                  <p:nvPr/>
                </p:nvSpPr>
                <p:spPr>
                  <a:xfrm>
                    <a:off x="1516000" y="4692304"/>
                    <a:ext cx="69384" cy="78668"/>
                  </a:xfrm>
                  <a:custGeom>
                    <a:avLst/>
                    <a:gdLst>
                      <a:gd name="connsiteX0" fmla="*/ 65904 w 69384"/>
                      <a:gd name="connsiteY0" fmla="*/ 47755 h 78668"/>
                      <a:gd name="connsiteX1" fmla="*/ 63965 w 69384"/>
                      <a:gd name="connsiteY1" fmla="*/ 5524 h 78668"/>
                      <a:gd name="connsiteX2" fmla="*/ 58702 w 69384"/>
                      <a:gd name="connsiteY2" fmla="*/ 32 h 78668"/>
                      <a:gd name="connsiteX3" fmla="*/ 18130 w 69384"/>
                      <a:gd name="connsiteY3" fmla="*/ 2615 h 78668"/>
                      <a:gd name="connsiteX4" fmla="*/ 14281 w 69384"/>
                      <a:gd name="connsiteY4" fmla="*/ 4747 h 78668"/>
                      <a:gd name="connsiteX5" fmla="*/ 12601 w 69384"/>
                      <a:gd name="connsiteY5" fmla="*/ 78669 h 78668"/>
                      <a:gd name="connsiteX6" fmla="*/ 65230 w 69384"/>
                      <a:gd name="connsiteY6" fmla="*/ 73888 h 78668"/>
                      <a:gd name="connsiteX7" fmla="*/ 68916 w 69384"/>
                      <a:gd name="connsiteY7" fmla="*/ 67034 h 78668"/>
                      <a:gd name="connsiteX8" fmla="*/ 65904 w 69384"/>
                      <a:gd name="connsiteY8" fmla="*/ 47755 h 78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384" h="78668">
                        <a:moveTo>
                          <a:pt x="65904" y="47755"/>
                        </a:moveTo>
                        <a:cubicBezTo>
                          <a:pt x="65734" y="33915"/>
                          <a:pt x="62396" y="19046"/>
                          <a:pt x="63965" y="5524"/>
                        </a:cubicBezTo>
                        <a:cubicBezTo>
                          <a:pt x="64460" y="2527"/>
                          <a:pt x="61722" y="-338"/>
                          <a:pt x="58702" y="32"/>
                        </a:cubicBezTo>
                        <a:cubicBezTo>
                          <a:pt x="45728" y="1276"/>
                          <a:pt x="32458" y="2119"/>
                          <a:pt x="18130" y="2615"/>
                        </a:cubicBezTo>
                        <a:cubicBezTo>
                          <a:pt x="16583" y="2667"/>
                          <a:pt x="15147" y="3459"/>
                          <a:pt x="14281" y="4747"/>
                        </a:cubicBezTo>
                        <a:cubicBezTo>
                          <a:pt x="2025" y="22450"/>
                          <a:pt x="-9750" y="60736"/>
                          <a:pt x="12601" y="78669"/>
                        </a:cubicBezTo>
                        <a:cubicBezTo>
                          <a:pt x="30415" y="78003"/>
                          <a:pt x="48126" y="76382"/>
                          <a:pt x="65230" y="73888"/>
                        </a:cubicBezTo>
                        <a:cubicBezTo>
                          <a:pt x="68361" y="73510"/>
                          <a:pt x="70337" y="69854"/>
                          <a:pt x="68916" y="67034"/>
                        </a:cubicBezTo>
                        <a:cubicBezTo>
                          <a:pt x="66370" y="61587"/>
                          <a:pt x="66148" y="54874"/>
                          <a:pt x="65904" y="47755"/>
                        </a:cubicBezTo>
                        <a:close/>
                      </a:path>
                    </a:pathLst>
                  </a:custGeom>
                  <a:solidFill>
                    <a:srgbClr val="FFFFFF"/>
                  </a:solidFill>
                  <a:ln w="7395" cap="flat">
                    <a:noFill/>
                    <a:prstDash val="solid"/>
                    <a:miter/>
                  </a:ln>
                </p:spPr>
                <p:txBody>
                  <a:bodyPr rtlCol="0" anchor="ctr"/>
                  <a:lstStyle/>
                  <a:p>
                    <a:endParaRPr lang="de-AT"/>
                  </a:p>
                </p:txBody>
              </p:sp>
              <p:sp>
                <p:nvSpPr>
                  <p:cNvPr id="84" name="Freihandform: Form 83">
                    <a:extLst>
                      <a:ext uri="{FF2B5EF4-FFF2-40B4-BE49-F238E27FC236}">
                        <a16:creationId xmlns:a16="http://schemas.microsoft.com/office/drawing/2014/main" id="{E79FD0AC-83A3-E669-2CCB-3F41148189A0}"/>
                      </a:ext>
                    </a:extLst>
                  </p:cNvPr>
                  <p:cNvSpPr/>
                  <p:nvPr/>
                </p:nvSpPr>
                <p:spPr>
                  <a:xfrm>
                    <a:off x="1384251" y="4694333"/>
                    <a:ext cx="125195" cy="77020"/>
                  </a:xfrm>
                  <a:custGeom>
                    <a:avLst/>
                    <a:gdLst>
                      <a:gd name="connsiteX0" fmla="*/ 120607 w 125195"/>
                      <a:gd name="connsiteY0" fmla="*/ 971 h 77020"/>
                      <a:gd name="connsiteX1" fmla="*/ 87073 w 125195"/>
                      <a:gd name="connsiteY1" fmla="*/ 6085 h 77020"/>
                      <a:gd name="connsiteX2" fmla="*/ 2626 w 125195"/>
                      <a:gd name="connsiteY2" fmla="*/ 54458 h 77020"/>
                      <a:gd name="connsiteX3" fmla="*/ 3922 w 125195"/>
                      <a:gd name="connsiteY3" fmla="*/ 63562 h 77020"/>
                      <a:gd name="connsiteX4" fmla="*/ 115863 w 125195"/>
                      <a:gd name="connsiteY4" fmla="*/ 70482 h 77020"/>
                      <a:gd name="connsiteX5" fmla="*/ 120607 w 125195"/>
                      <a:gd name="connsiteY5" fmla="*/ 971 h 77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195" h="77020">
                        <a:moveTo>
                          <a:pt x="120607" y="971"/>
                        </a:moveTo>
                        <a:cubicBezTo>
                          <a:pt x="109187" y="1304"/>
                          <a:pt x="97494" y="-3655"/>
                          <a:pt x="87073" y="6085"/>
                        </a:cubicBezTo>
                        <a:cubicBezTo>
                          <a:pt x="58379" y="24647"/>
                          <a:pt x="30750" y="40470"/>
                          <a:pt x="2626" y="54458"/>
                        </a:cubicBezTo>
                        <a:cubicBezTo>
                          <a:pt x="-1466" y="56338"/>
                          <a:pt x="-578" y="62911"/>
                          <a:pt x="3922" y="63562"/>
                        </a:cubicBezTo>
                        <a:cubicBezTo>
                          <a:pt x="17577" y="64309"/>
                          <a:pt x="117454" y="88230"/>
                          <a:pt x="115863" y="70482"/>
                        </a:cubicBezTo>
                        <a:cubicBezTo>
                          <a:pt x="99662" y="22500"/>
                          <a:pt x="137874" y="3672"/>
                          <a:pt x="120607" y="971"/>
                        </a:cubicBezTo>
                        <a:close/>
                      </a:path>
                    </a:pathLst>
                  </a:custGeom>
                  <a:solidFill>
                    <a:srgbClr val="FFFFFF"/>
                  </a:solidFill>
                  <a:ln w="7395" cap="flat">
                    <a:noFill/>
                    <a:prstDash val="solid"/>
                    <a:miter/>
                  </a:ln>
                </p:spPr>
                <p:txBody>
                  <a:bodyPr rtlCol="0" anchor="ctr"/>
                  <a:lstStyle/>
                  <a:p>
                    <a:endParaRPr lang="de-AT"/>
                  </a:p>
                </p:txBody>
              </p:sp>
            </p:grpSp>
            <p:grpSp>
              <p:nvGrpSpPr>
                <p:cNvPr id="85" name="Grafik 7" descr="Mann in Anzug und Krawatte">
                  <a:extLst>
                    <a:ext uri="{FF2B5EF4-FFF2-40B4-BE49-F238E27FC236}">
                      <a16:creationId xmlns:a16="http://schemas.microsoft.com/office/drawing/2014/main" id="{8205399D-F6A1-3987-C2D1-7026E9F3D6BB}"/>
                    </a:ext>
                  </a:extLst>
                </p:cNvPr>
                <p:cNvGrpSpPr/>
                <p:nvPr/>
              </p:nvGrpSpPr>
              <p:grpSpPr>
                <a:xfrm>
                  <a:off x="1498629" y="4689297"/>
                  <a:ext cx="108489" cy="82165"/>
                  <a:chOff x="1498629" y="4689297"/>
                  <a:chExt cx="108489" cy="82165"/>
                </a:xfrm>
                <a:solidFill>
                  <a:srgbClr val="FFFFFF"/>
                </a:solidFill>
              </p:grpSpPr>
              <p:sp>
                <p:nvSpPr>
                  <p:cNvPr id="86" name="Freihandform: Form 85">
                    <a:extLst>
                      <a:ext uri="{FF2B5EF4-FFF2-40B4-BE49-F238E27FC236}">
                        <a16:creationId xmlns:a16="http://schemas.microsoft.com/office/drawing/2014/main" id="{ED85F2F6-4A21-534E-ADDC-D8EAE13246DD}"/>
                      </a:ext>
                    </a:extLst>
                  </p:cNvPr>
                  <p:cNvSpPr/>
                  <p:nvPr/>
                </p:nvSpPr>
                <p:spPr>
                  <a:xfrm>
                    <a:off x="1578541" y="4689297"/>
                    <a:ext cx="28577" cy="75543"/>
                  </a:xfrm>
                  <a:custGeom>
                    <a:avLst/>
                    <a:gdLst>
                      <a:gd name="connsiteX0" fmla="*/ 28571 w 28577"/>
                      <a:gd name="connsiteY0" fmla="*/ 67732 h 75543"/>
                      <a:gd name="connsiteX1" fmla="*/ 21681 w 28577"/>
                      <a:gd name="connsiteY1" fmla="*/ 7857 h 75543"/>
                      <a:gd name="connsiteX2" fmla="*/ 14272 w 28577"/>
                      <a:gd name="connsiteY2" fmla="*/ 774 h 75543"/>
                      <a:gd name="connsiteX3" fmla="*/ 3999 w 28577"/>
                      <a:gd name="connsiteY3" fmla="*/ 2128 h 75543"/>
                      <a:gd name="connsiteX4" fmla="*/ 166 w 28577"/>
                      <a:gd name="connsiteY4" fmla="*/ 8116 h 75543"/>
                      <a:gd name="connsiteX5" fmla="*/ 4776 w 28577"/>
                      <a:gd name="connsiteY5" fmla="*/ 41132 h 75543"/>
                      <a:gd name="connsiteX6" fmla="*/ 6686 w 28577"/>
                      <a:gd name="connsiteY6" fmla="*/ 68938 h 75543"/>
                      <a:gd name="connsiteX7" fmla="*/ 11992 w 28577"/>
                      <a:gd name="connsiteY7" fmla="*/ 75458 h 75543"/>
                      <a:gd name="connsiteX8" fmla="*/ 28571 w 28577"/>
                      <a:gd name="connsiteY8" fmla="*/ 67732 h 75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77" h="75543">
                        <a:moveTo>
                          <a:pt x="28571" y="67732"/>
                        </a:moveTo>
                        <a:cubicBezTo>
                          <a:pt x="25877" y="49451"/>
                          <a:pt x="23620" y="29868"/>
                          <a:pt x="21681" y="7857"/>
                        </a:cubicBezTo>
                        <a:cubicBezTo>
                          <a:pt x="21747" y="4526"/>
                          <a:pt x="16374" y="2469"/>
                          <a:pt x="14272" y="774"/>
                        </a:cubicBezTo>
                        <a:cubicBezTo>
                          <a:pt x="10660" y="-1454"/>
                          <a:pt x="8114" y="1803"/>
                          <a:pt x="3999" y="2128"/>
                        </a:cubicBezTo>
                        <a:cubicBezTo>
                          <a:pt x="1291" y="2558"/>
                          <a:pt x="-582" y="5474"/>
                          <a:pt x="166" y="8116"/>
                        </a:cubicBezTo>
                        <a:cubicBezTo>
                          <a:pt x="2911" y="18692"/>
                          <a:pt x="3859" y="30097"/>
                          <a:pt x="4776" y="41132"/>
                        </a:cubicBezTo>
                        <a:cubicBezTo>
                          <a:pt x="4895" y="49947"/>
                          <a:pt x="7870" y="60368"/>
                          <a:pt x="6686" y="68938"/>
                        </a:cubicBezTo>
                        <a:cubicBezTo>
                          <a:pt x="5272" y="72276"/>
                          <a:pt x="8447" y="76169"/>
                          <a:pt x="11992" y="75458"/>
                        </a:cubicBezTo>
                        <a:cubicBezTo>
                          <a:pt x="16766" y="73697"/>
                          <a:pt x="28904" y="75688"/>
                          <a:pt x="28571" y="67732"/>
                        </a:cubicBezTo>
                        <a:close/>
                      </a:path>
                    </a:pathLst>
                  </a:custGeom>
                  <a:solidFill>
                    <a:srgbClr val="FFFFFF"/>
                  </a:solidFill>
                  <a:ln w="7395" cap="flat">
                    <a:noFill/>
                    <a:prstDash val="solid"/>
                    <a:miter/>
                  </a:ln>
                </p:spPr>
                <p:txBody>
                  <a:bodyPr rtlCol="0" anchor="ctr"/>
                  <a:lstStyle/>
                  <a:p>
                    <a:endParaRPr lang="de-AT"/>
                  </a:p>
                </p:txBody>
              </p:sp>
              <p:sp>
                <p:nvSpPr>
                  <p:cNvPr id="87" name="Freihandform: Form 86">
                    <a:extLst>
                      <a:ext uri="{FF2B5EF4-FFF2-40B4-BE49-F238E27FC236}">
                        <a16:creationId xmlns:a16="http://schemas.microsoft.com/office/drawing/2014/main" id="{06EB32F8-BA5D-9CF5-EA47-55972BD28AC5}"/>
                      </a:ext>
                    </a:extLst>
                  </p:cNvPr>
                  <p:cNvSpPr/>
                  <p:nvPr/>
                </p:nvSpPr>
                <p:spPr>
                  <a:xfrm>
                    <a:off x="1498629" y="4695222"/>
                    <a:ext cx="30185" cy="76239"/>
                  </a:xfrm>
                  <a:custGeom>
                    <a:avLst/>
                    <a:gdLst>
                      <a:gd name="connsiteX0" fmla="*/ 25975 w 30185"/>
                      <a:gd name="connsiteY0" fmla="*/ 0 h 76239"/>
                      <a:gd name="connsiteX1" fmla="*/ 2773 w 30185"/>
                      <a:gd name="connsiteY1" fmla="*/ 70895 h 76239"/>
                      <a:gd name="connsiteX2" fmla="*/ 7717 w 30185"/>
                      <a:gd name="connsiteY2" fmla="*/ 76128 h 76239"/>
                      <a:gd name="connsiteX3" fmla="*/ 23037 w 30185"/>
                      <a:gd name="connsiteY3" fmla="*/ 68756 h 76239"/>
                      <a:gd name="connsiteX4" fmla="*/ 25975 w 30185"/>
                      <a:gd name="connsiteY4" fmla="*/ 0 h 76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85" h="76239">
                        <a:moveTo>
                          <a:pt x="25975" y="0"/>
                        </a:moveTo>
                        <a:cubicBezTo>
                          <a:pt x="-4643" y="1347"/>
                          <a:pt x="-1690" y="48544"/>
                          <a:pt x="2773" y="70895"/>
                        </a:cubicBezTo>
                        <a:cubicBezTo>
                          <a:pt x="2854" y="73648"/>
                          <a:pt x="4816" y="76165"/>
                          <a:pt x="7717" y="76128"/>
                        </a:cubicBezTo>
                        <a:cubicBezTo>
                          <a:pt x="13623" y="75913"/>
                          <a:pt x="26590" y="78274"/>
                          <a:pt x="23037" y="68756"/>
                        </a:cubicBezTo>
                        <a:cubicBezTo>
                          <a:pt x="1944" y="36051"/>
                          <a:pt x="42894" y="1488"/>
                          <a:pt x="25975" y="0"/>
                        </a:cubicBezTo>
                        <a:close/>
                      </a:path>
                    </a:pathLst>
                  </a:custGeom>
                  <a:solidFill>
                    <a:srgbClr val="FFFFFF"/>
                  </a:solidFill>
                  <a:ln w="7395" cap="flat">
                    <a:noFill/>
                    <a:prstDash val="solid"/>
                    <a:miter/>
                  </a:ln>
                </p:spPr>
                <p:txBody>
                  <a:bodyPr rtlCol="0" anchor="ctr"/>
                  <a:lstStyle/>
                  <a:p>
                    <a:endParaRPr lang="de-AT"/>
                  </a:p>
                </p:txBody>
              </p:sp>
            </p:grpSp>
            <p:grpSp>
              <p:nvGrpSpPr>
                <p:cNvPr id="88" name="Grafik 7" descr="Mann in Anzug und Krawatte">
                  <a:extLst>
                    <a:ext uri="{FF2B5EF4-FFF2-40B4-BE49-F238E27FC236}">
                      <a16:creationId xmlns:a16="http://schemas.microsoft.com/office/drawing/2014/main" id="{41CBCED7-0ADF-1BF3-07EE-EEC0C24AC5D6}"/>
                    </a:ext>
                  </a:extLst>
                </p:cNvPr>
                <p:cNvGrpSpPr/>
                <p:nvPr/>
              </p:nvGrpSpPr>
              <p:grpSpPr>
                <a:xfrm>
                  <a:off x="1295877" y="3653696"/>
                  <a:ext cx="290063" cy="1043483"/>
                  <a:chOff x="1295877" y="3653696"/>
                  <a:chExt cx="290063" cy="1043483"/>
                </a:xfrm>
                <a:solidFill>
                  <a:srgbClr val="FFFFFF"/>
                </a:solidFill>
              </p:grpSpPr>
              <p:sp>
                <p:nvSpPr>
                  <p:cNvPr id="89" name="Freihandform: Form 88">
                    <a:extLst>
                      <a:ext uri="{FF2B5EF4-FFF2-40B4-BE49-F238E27FC236}">
                        <a16:creationId xmlns:a16="http://schemas.microsoft.com/office/drawing/2014/main" id="{2D398347-3BB0-03E0-4DF0-E9CCFDB47136}"/>
                      </a:ext>
                    </a:extLst>
                  </p:cNvPr>
                  <p:cNvSpPr/>
                  <p:nvPr/>
                </p:nvSpPr>
                <p:spPr>
                  <a:xfrm>
                    <a:off x="1500181" y="3752197"/>
                    <a:ext cx="78054" cy="281863"/>
                  </a:xfrm>
                  <a:custGeom>
                    <a:avLst/>
                    <a:gdLst>
                      <a:gd name="connsiteX0" fmla="*/ 71472 w 78054"/>
                      <a:gd name="connsiteY0" fmla="*/ 81664 h 281863"/>
                      <a:gd name="connsiteX1" fmla="*/ 71458 w 78054"/>
                      <a:gd name="connsiteY1" fmla="*/ 72183 h 281863"/>
                      <a:gd name="connsiteX2" fmla="*/ 70207 w 78054"/>
                      <a:gd name="connsiteY2" fmla="*/ 0 h 281863"/>
                      <a:gd name="connsiteX3" fmla="*/ 65588 w 78054"/>
                      <a:gd name="connsiteY3" fmla="*/ 4011 h 281863"/>
                      <a:gd name="connsiteX4" fmla="*/ 28524 w 78054"/>
                      <a:gd name="connsiteY4" fmla="*/ 53865 h 281863"/>
                      <a:gd name="connsiteX5" fmla="*/ 0 w 78054"/>
                      <a:gd name="connsiteY5" fmla="*/ 68090 h 281863"/>
                      <a:gd name="connsiteX6" fmla="*/ 12560 w 78054"/>
                      <a:gd name="connsiteY6" fmla="*/ 87955 h 281863"/>
                      <a:gd name="connsiteX7" fmla="*/ 21175 w 78054"/>
                      <a:gd name="connsiteY7" fmla="*/ 100758 h 281863"/>
                      <a:gd name="connsiteX8" fmla="*/ 17496 w 78054"/>
                      <a:gd name="connsiteY8" fmla="*/ 121659 h 281863"/>
                      <a:gd name="connsiteX9" fmla="*/ 23543 w 78054"/>
                      <a:gd name="connsiteY9" fmla="*/ 210561 h 281863"/>
                      <a:gd name="connsiteX10" fmla="*/ 43815 w 78054"/>
                      <a:gd name="connsiteY10" fmla="*/ 281863 h 281863"/>
                      <a:gd name="connsiteX11" fmla="*/ 71472 w 78054"/>
                      <a:gd name="connsiteY11" fmla="*/ 81664 h 281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054" h="281863">
                        <a:moveTo>
                          <a:pt x="71472" y="81664"/>
                        </a:moveTo>
                        <a:cubicBezTo>
                          <a:pt x="70266" y="81530"/>
                          <a:pt x="70399" y="76128"/>
                          <a:pt x="71458" y="72183"/>
                        </a:cubicBezTo>
                        <a:cubicBezTo>
                          <a:pt x="78104" y="47515"/>
                          <a:pt x="82678" y="6135"/>
                          <a:pt x="70207" y="0"/>
                        </a:cubicBezTo>
                        <a:cubicBezTo>
                          <a:pt x="67912" y="74"/>
                          <a:pt x="65981" y="1747"/>
                          <a:pt x="65588" y="4011"/>
                        </a:cubicBezTo>
                        <a:cubicBezTo>
                          <a:pt x="62273" y="22988"/>
                          <a:pt x="48758" y="41165"/>
                          <a:pt x="28524" y="53865"/>
                        </a:cubicBezTo>
                        <a:cubicBezTo>
                          <a:pt x="21663" y="60193"/>
                          <a:pt x="1821" y="62591"/>
                          <a:pt x="0" y="68090"/>
                        </a:cubicBezTo>
                        <a:cubicBezTo>
                          <a:pt x="148" y="74337"/>
                          <a:pt x="8186" y="78777"/>
                          <a:pt x="12560" y="87955"/>
                        </a:cubicBezTo>
                        <a:cubicBezTo>
                          <a:pt x="15535" y="92565"/>
                          <a:pt x="18384" y="96969"/>
                          <a:pt x="21175" y="100758"/>
                        </a:cubicBezTo>
                        <a:cubicBezTo>
                          <a:pt x="24934" y="105865"/>
                          <a:pt x="17770" y="120904"/>
                          <a:pt x="17496" y="121659"/>
                        </a:cubicBezTo>
                        <a:cubicBezTo>
                          <a:pt x="5743" y="154032"/>
                          <a:pt x="16690" y="176449"/>
                          <a:pt x="23543" y="210561"/>
                        </a:cubicBezTo>
                        <a:cubicBezTo>
                          <a:pt x="27725" y="222477"/>
                          <a:pt x="33542" y="278747"/>
                          <a:pt x="43815" y="281863"/>
                        </a:cubicBezTo>
                        <a:cubicBezTo>
                          <a:pt x="65951" y="257869"/>
                          <a:pt x="88421" y="111594"/>
                          <a:pt x="71472" y="81664"/>
                        </a:cubicBezTo>
                        <a:close/>
                      </a:path>
                    </a:pathLst>
                  </a:custGeom>
                  <a:solidFill>
                    <a:srgbClr val="FFFFFF"/>
                  </a:solidFill>
                  <a:ln w="7395" cap="flat">
                    <a:noFill/>
                    <a:prstDash val="solid"/>
                    <a:miter/>
                  </a:ln>
                </p:spPr>
                <p:txBody>
                  <a:bodyPr rtlCol="0" anchor="ctr"/>
                  <a:lstStyle/>
                  <a:p>
                    <a:endParaRPr lang="de-AT"/>
                  </a:p>
                </p:txBody>
              </p:sp>
              <p:sp>
                <p:nvSpPr>
                  <p:cNvPr id="90" name="Freihandform: Form 89">
                    <a:extLst>
                      <a:ext uri="{FF2B5EF4-FFF2-40B4-BE49-F238E27FC236}">
                        <a16:creationId xmlns:a16="http://schemas.microsoft.com/office/drawing/2014/main" id="{14A4D037-E583-0054-F10C-A9810B5DF14C}"/>
                      </a:ext>
                    </a:extLst>
                  </p:cNvPr>
                  <p:cNvSpPr/>
                  <p:nvPr/>
                </p:nvSpPr>
                <p:spPr>
                  <a:xfrm>
                    <a:off x="1295877" y="3653696"/>
                    <a:ext cx="163925" cy="363937"/>
                  </a:xfrm>
                  <a:custGeom>
                    <a:avLst/>
                    <a:gdLst>
                      <a:gd name="connsiteX0" fmla="*/ 147508 w 163925"/>
                      <a:gd name="connsiteY0" fmla="*/ 230640 h 363937"/>
                      <a:gd name="connsiteX1" fmla="*/ 124105 w 163925"/>
                      <a:gd name="connsiteY1" fmla="*/ 187884 h 363937"/>
                      <a:gd name="connsiteX2" fmla="*/ 138449 w 163925"/>
                      <a:gd name="connsiteY2" fmla="*/ 180254 h 363937"/>
                      <a:gd name="connsiteX3" fmla="*/ 155989 w 163925"/>
                      <a:gd name="connsiteY3" fmla="*/ 161832 h 363937"/>
                      <a:gd name="connsiteX4" fmla="*/ 16863 w 163925"/>
                      <a:gd name="connsiteY4" fmla="*/ 0 h 363937"/>
                      <a:gd name="connsiteX5" fmla="*/ 27647 w 163925"/>
                      <a:gd name="connsiteY5" fmla="*/ 128461 h 363937"/>
                      <a:gd name="connsiteX6" fmla="*/ 161407 w 163925"/>
                      <a:gd name="connsiteY6" fmla="*/ 360307 h 363937"/>
                      <a:gd name="connsiteX7" fmla="*/ 162569 w 163925"/>
                      <a:gd name="connsiteY7" fmla="*/ 292425 h 363937"/>
                      <a:gd name="connsiteX8" fmla="*/ 147508 w 163925"/>
                      <a:gd name="connsiteY8" fmla="*/ 230640 h 36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925" h="363937">
                        <a:moveTo>
                          <a:pt x="147508" y="230640"/>
                        </a:moveTo>
                        <a:cubicBezTo>
                          <a:pt x="134511" y="212900"/>
                          <a:pt x="127732" y="193694"/>
                          <a:pt x="124105" y="187884"/>
                        </a:cubicBezTo>
                        <a:cubicBezTo>
                          <a:pt x="123602" y="187085"/>
                          <a:pt x="127177" y="185642"/>
                          <a:pt x="138449" y="180254"/>
                        </a:cubicBezTo>
                        <a:cubicBezTo>
                          <a:pt x="143800" y="176649"/>
                          <a:pt x="168527" y="169966"/>
                          <a:pt x="155989" y="161832"/>
                        </a:cubicBezTo>
                        <a:cubicBezTo>
                          <a:pt x="85834" y="144025"/>
                          <a:pt x="39718" y="72027"/>
                          <a:pt x="16863" y="0"/>
                        </a:cubicBezTo>
                        <a:cubicBezTo>
                          <a:pt x="-11564" y="32424"/>
                          <a:pt x="-1402" y="84669"/>
                          <a:pt x="27647" y="128461"/>
                        </a:cubicBezTo>
                        <a:cubicBezTo>
                          <a:pt x="-3919" y="123361"/>
                          <a:pt x="155434" y="398445"/>
                          <a:pt x="161407" y="360307"/>
                        </a:cubicBezTo>
                        <a:cubicBezTo>
                          <a:pt x="161673" y="336654"/>
                          <a:pt x="160881" y="317122"/>
                          <a:pt x="162569" y="292425"/>
                        </a:cubicBezTo>
                        <a:cubicBezTo>
                          <a:pt x="166691" y="263309"/>
                          <a:pt x="161348" y="250290"/>
                          <a:pt x="147508" y="230640"/>
                        </a:cubicBezTo>
                        <a:close/>
                      </a:path>
                    </a:pathLst>
                  </a:custGeom>
                  <a:solidFill>
                    <a:srgbClr val="FFFFFF"/>
                  </a:solidFill>
                  <a:ln w="7395" cap="flat">
                    <a:noFill/>
                    <a:prstDash val="solid"/>
                    <a:miter/>
                  </a:ln>
                </p:spPr>
                <p:txBody>
                  <a:bodyPr rtlCol="0" anchor="ctr"/>
                  <a:lstStyle/>
                  <a:p>
                    <a:endParaRPr lang="de-AT"/>
                  </a:p>
                </p:txBody>
              </p:sp>
              <p:sp>
                <p:nvSpPr>
                  <p:cNvPr id="91" name="Freihandform: Form 90">
                    <a:extLst>
                      <a:ext uri="{FF2B5EF4-FFF2-40B4-BE49-F238E27FC236}">
                        <a16:creationId xmlns:a16="http://schemas.microsoft.com/office/drawing/2014/main" id="{5A264DEF-D3F4-2FC1-B260-F1EAE37B6913}"/>
                      </a:ext>
                    </a:extLst>
                  </p:cNvPr>
                  <p:cNvSpPr/>
                  <p:nvPr/>
                </p:nvSpPr>
                <p:spPr>
                  <a:xfrm>
                    <a:off x="1487538" y="4652867"/>
                    <a:ext cx="98403" cy="44312"/>
                  </a:xfrm>
                  <a:custGeom>
                    <a:avLst/>
                    <a:gdLst>
                      <a:gd name="connsiteX0" fmla="*/ 96297 w 98403"/>
                      <a:gd name="connsiteY0" fmla="*/ 31217 h 44312"/>
                      <a:gd name="connsiteX1" fmla="*/ 45407 w 98403"/>
                      <a:gd name="connsiteY1" fmla="*/ 946 h 44312"/>
                      <a:gd name="connsiteX2" fmla="*/ 9112 w 98403"/>
                      <a:gd name="connsiteY2" fmla="*/ 30159 h 44312"/>
                      <a:gd name="connsiteX3" fmla="*/ 202 w 98403"/>
                      <a:gd name="connsiteY3" fmla="*/ 40646 h 44312"/>
                      <a:gd name="connsiteX4" fmla="*/ 18120 w 98403"/>
                      <a:gd name="connsiteY4" fmla="*/ 44058 h 44312"/>
                      <a:gd name="connsiteX5" fmla="*/ 96297 w 98403"/>
                      <a:gd name="connsiteY5" fmla="*/ 31217 h 44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03" h="44312">
                        <a:moveTo>
                          <a:pt x="96297" y="31217"/>
                        </a:moveTo>
                        <a:cubicBezTo>
                          <a:pt x="86646" y="27405"/>
                          <a:pt x="51195" y="-5996"/>
                          <a:pt x="45407" y="946"/>
                        </a:cubicBezTo>
                        <a:cubicBezTo>
                          <a:pt x="34661" y="12018"/>
                          <a:pt x="21672" y="21240"/>
                          <a:pt x="9112" y="30159"/>
                        </a:cubicBezTo>
                        <a:cubicBezTo>
                          <a:pt x="5841" y="33163"/>
                          <a:pt x="-1286" y="35110"/>
                          <a:pt x="202" y="40646"/>
                        </a:cubicBezTo>
                        <a:cubicBezTo>
                          <a:pt x="3192" y="46915"/>
                          <a:pt x="12613" y="43007"/>
                          <a:pt x="18120" y="44058"/>
                        </a:cubicBezTo>
                        <a:cubicBezTo>
                          <a:pt x="28533" y="42526"/>
                          <a:pt x="112669" y="47773"/>
                          <a:pt x="96297" y="31217"/>
                        </a:cubicBezTo>
                        <a:close/>
                      </a:path>
                    </a:pathLst>
                  </a:custGeom>
                  <a:solidFill>
                    <a:srgbClr val="FFFFFF"/>
                  </a:solidFill>
                  <a:ln w="7395" cap="flat">
                    <a:noFill/>
                    <a:prstDash val="solid"/>
                    <a:miter/>
                  </a:ln>
                </p:spPr>
                <p:txBody>
                  <a:bodyPr rtlCol="0" anchor="ctr"/>
                  <a:lstStyle/>
                  <a:p>
                    <a:endParaRPr lang="de-AT"/>
                  </a:p>
                </p:txBody>
              </p:sp>
            </p:grpSp>
            <p:grpSp>
              <p:nvGrpSpPr>
                <p:cNvPr id="92" name="Grafik 7" descr="Mann in Anzug und Krawatte">
                  <a:extLst>
                    <a:ext uri="{FF2B5EF4-FFF2-40B4-BE49-F238E27FC236}">
                      <a16:creationId xmlns:a16="http://schemas.microsoft.com/office/drawing/2014/main" id="{884F6D01-5A15-5AEA-875F-A870725121E7}"/>
                    </a:ext>
                  </a:extLst>
                </p:cNvPr>
                <p:cNvGrpSpPr/>
                <p:nvPr/>
              </p:nvGrpSpPr>
              <p:grpSpPr>
                <a:xfrm>
                  <a:off x="1197553" y="3671167"/>
                  <a:ext cx="485125" cy="653786"/>
                  <a:chOff x="1197553" y="3671167"/>
                  <a:chExt cx="485125" cy="653786"/>
                </a:xfrm>
                <a:solidFill>
                  <a:srgbClr val="FFFFFF"/>
                </a:solidFill>
              </p:grpSpPr>
              <p:sp>
                <p:nvSpPr>
                  <p:cNvPr id="93" name="Freihandform: Form 92">
                    <a:extLst>
                      <a:ext uri="{FF2B5EF4-FFF2-40B4-BE49-F238E27FC236}">
                        <a16:creationId xmlns:a16="http://schemas.microsoft.com/office/drawing/2014/main" id="{FA64722A-0499-10FA-13BA-6599C0F20FBE}"/>
                      </a:ext>
                    </a:extLst>
                  </p:cNvPr>
                  <p:cNvSpPr/>
                  <p:nvPr/>
                </p:nvSpPr>
                <p:spPr>
                  <a:xfrm>
                    <a:off x="1573266" y="3764502"/>
                    <a:ext cx="109412" cy="499698"/>
                  </a:xfrm>
                  <a:custGeom>
                    <a:avLst/>
                    <a:gdLst>
                      <a:gd name="connsiteX0" fmla="*/ 105828 w 109412"/>
                      <a:gd name="connsiteY0" fmla="*/ 197064 h 499698"/>
                      <a:gd name="connsiteX1" fmla="*/ 59971 w 109412"/>
                      <a:gd name="connsiteY1" fmla="*/ 128020 h 499698"/>
                      <a:gd name="connsiteX2" fmla="*/ 82108 w 109412"/>
                      <a:gd name="connsiteY2" fmla="*/ 116518 h 499698"/>
                      <a:gd name="connsiteX3" fmla="*/ 25171 w 109412"/>
                      <a:gd name="connsiteY3" fmla="*/ 22835 h 499698"/>
                      <a:gd name="connsiteX4" fmla="*/ 13167 w 109412"/>
                      <a:gd name="connsiteY4" fmla="*/ 2675 h 499698"/>
                      <a:gd name="connsiteX5" fmla="*/ 3967 w 109412"/>
                      <a:gd name="connsiteY5" fmla="*/ 5102 h 499698"/>
                      <a:gd name="connsiteX6" fmla="*/ 0 w 109412"/>
                      <a:gd name="connsiteY6" fmla="*/ 50219 h 499698"/>
                      <a:gd name="connsiteX7" fmla="*/ 4840 w 109412"/>
                      <a:gd name="connsiteY7" fmla="*/ 107400 h 499698"/>
                      <a:gd name="connsiteX8" fmla="*/ 82870 w 109412"/>
                      <a:gd name="connsiteY8" fmla="*/ 495336 h 499698"/>
                      <a:gd name="connsiteX9" fmla="*/ 92499 w 109412"/>
                      <a:gd name="connsiteY9" fmla="*/ 495602 h 499698"/>
                      <a:gd name="connsiteX10" fmla="*/ 105828 w 109412"/>
                      <a:gd name="connsiteY10" fmla="*/ 197064 h 499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412" h="499698">
                        <a:moveTo>
                          <a:pt x="105828" y="197064"/>
                        </a:moveTo>
                        <a:cubicBezTo>
                          <a:pt x="103763" y="167534"/>
                          <a:pt x="76091" y="149816"/>
                          <a:pt x="59971" y="128020"/>
                        </a:cubicBezTo>
                        <a:cubicBezTo>
                          <a:pt x="62406" y="121307"/>
                          <a:pt x="86467" y="129714"/>
                          <a:pt x="82108" y="116518"/>
                        </a:cubicBezTo>
                        <a:cubicBezTo>
                          <a:pt x="63376" y="84087"/>
                          <a:pt x="44680" y="52995"/>
                          <a:pt x="25171" y="22835"/>
                        </a:cubicBezTo>
                        <a:cubicBezTo>
                          <a:pt x="20886" y="16307"/>
                          <a:pt x="16460" y="9550"/>
                          <a:pt x="13167" y="2675"/>
                        </a:cubicBezTo>
                        <a:cubicBezTo>
                          <a:pt x="11072" y="-2010"/>
                          <a:pt x="3442" y="-123"/>
                          <a:pt x="3967" y="5102"/>
                        </a:cubicBezTo>
                        <a:cubicBezTo>
                          <a:pt x="4959" y="19394"/>
                          <a:pt x="3767" y="32893"/>
                          <a:pt x="0" y="50219"/>
                        </a:cubicBezTo>
                        <a:cubicBezTo>
                          <a:pt x="5366" y="67723"/>
                          <a:pt x="4463" y="88039"/>
                          <a:pt x="4840" y="107400"/>
                        </a:cubicBezTo>
                        <a:cubicBezTo>
                          <a:pt x="59853" y="231331"/>
                          <a:pt x="68172" y="357787"/>
                          <a:pt x="82870" y="495336"/>
                        </a:cubicBezTo>
                        <a:cubicBezTo>
                          <a:pt x="83137" y="500835"/>
                          <a:pt x="91907" y="501368"/>
                          <a:pt x="92499" y="495602"/>
                        </a:cubicBezTo>
                        <a:cubicBezTo>
                          <a:pt x="104888" y="401157"/>
                          <a:pt x="115087" y="299636"/>
                          <a:pt x="105828" y="197064"/>
                        </a:cubicBezTo>
                        <a:close/>
                      </a:path>
                    </a:pathLst>
                  </a:custGeom>
                  <a:solidFill>
                    <a:srgbClr val="FFFFFF"/>
                  </a:solidFill>
                  <a:ln w="7395" cap="flat">
                    <a:noFill/>
                    <a:prstDash val="solid"/>
                    <a:miter/>
                  </a:ln>
                </p:spPr>
                <p:txBody>
                  <a:bodyPr rtlCol="0" anchor="ctr"/>
                  <a:lstStyle/>
                  <a:p>
                    <a:endParaRPr lang="de-AT"/>
                  </a:p>
                </p:txBody>
              </p:sp>
              <p:sp>
                <p:nvSpPr>
                  <p:cNvPr id="94" name="Freihandform: Form 93">
                    <a:extLst>
                      <a:ext uri="{FF2B5EF4-FFF2-40B4-BE49-F238E27FC236}">
                        <a16:creationId xmlns:a16="http://schemas.microsoft.com/office/drawing/2014/main" id="{0DDCBB91-DDA3-0830-BD22-39CED8F07EB0}"/>
                      </a:ext>
                    </a:extLst>
                  </p:cNvPr>
                  <p:cNvSpPr/>
                  <p:nvPr/>
                </p:nvSpPr>
                <p:spPr>
                  <a:xfrm>
                    <a:off x="1197553" y="3671167"/>
                    <a:ext cx="200010" cy="653786"/>
                  </a:xfrm>
                  <a:custGeom>
                    <a:avLst/>
                    <a:gdLst>
                      <a:gd name="connsiteX0" fmla="*/ 103353 w 200010"/>
                      <a:gd name="connsiteY0" fmla="*/ 5828 h 653786"/>
                      <a:gd name="connsiteX1" fmla="*/ 67954 w 200010"/>
                      <a:gd name="connsiteY1" fmla="*/ 30540 h 653786"/>
                      <a:gd name="connsiteX2" fmla="*/ 382 w 200010"/>
                      <a:gd name="connsiteY2" fmla="*/ 145990 h 653786"/>
                      <a:gd name="connsiteX3" fmla="*/ 11261 w 200010"/>
                      <a:gd name="connsiteY3" fmla="*/ 157536 h 653786"/>
                      <a:gd name="connsiteX4" fmla="*/ 51212 w 200010"/>
                      <a:gd name="connsiteY4" fmla="*/ 187540 h 653786"/>
                      <a:gd name="connsiteX5" fmla="*/ 30349 w 200010"/>
                      <a:gd name="connsiteY5" fmla="*/ 206716 h 653786"/>
                      <a:gd name="connsiteX6" fmla="*/ 22474 w 200010"/>
                      <a:gd name="connsiteY6" fmla="*/ 221163 h 653786"/>
                      <a:gd name="connsiteX7" fmla="*/ 186645 w 200010"/>
                      <a:gd name="connsiteY7" fmla="*/ 650301 h 653786"/>
                      <a:gd name="connsiteX8" fmla="*/ 196148 w 200010"/>
                      <a:gd name="connsiteY8" fmla="*/ 649464 h 653786"/>
                      <a:gd name="connsiteX9" fmla="*/ 109562 w 200010"/>
                      <a:gd name="connsiteY9" fmla="*/ 80624 h 653786"/>
                      <a:gd name="connsiteX10" fmla="*/ 103353 w 200010"/>
                      <a:gd name="connsiteY10" fmla="*/ 5828 h 653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10" h="653786">
                        <a:moveTo>
                          <a:pt x="103353" y="5828"/>
                        </a:moveTo>
                        <a:cubicBezTo>
                          <a:pt x="102716" y="-14947"/>
                          <a:pt x="73016" y="26159"/>
                          <a:pt x="67954" y="30540"/>
                        </a:cubicBezTo>
                        <a:cubicBezTo>
                          <a:pt x="43611" y="60729"/>
                          <a:pt x="22770" y="96336"/>
                          <a:pt x="382" y="145990"/>
                        </a:cubicBezTo>
                        <a:cubicBezTo>
                          <a:pt x="-2002" y="152547"/>
                          <a:pt x="7405" y="154398"/>
                          <a:pt x="11261" y="157536"/>
                        </a:cubicBezTo>
                        <a:cubicBezTo>
                          <a:pt x="26485" y="165425"/>
                          <a:pt x="39408" y="176668"/>
                          <a:pt x="51212" y="187540"/>
                        </a:cubicBezTo>
                        <a:cubicBezTo>
                          <a:pt x="44973" y="194068"/>
                          <a:pt x="37920" y="200159"/>
                          <a:pt x="30349" y="206716"/>
                        </a:cubicBezTo>
                        <a:cubicBezTo>
                          <a:pt x="26818" y="209736"/>
                          <a:pt x="19432" y="212829"/>
                          <a:pt x="22474" y="221163"/>
                        </a:cubicBezTo>
                        <a:cubicBezTo>
                          <a:pt x="78100" y="364241"/>
                          <a:pt x="146435" y="500776"/>
                          <a:pt x="186645" y="650301"/>
                        </a:cubicBezTo>
                        <a:cubicBezTo>
                          <a:pt x="187836" y="655304"/>
                          <a:pt x="195874" y="654830"/>
                          <a:pt x="196148" y="649464"/>
                        </a:cubicBezTo>
                        <a:cubicBezTo>
                          <a:pt x="211091" y="477219"/>
                          <a:pt x="182774" y="291162"/>
                          <a:pt x="109562" y="80624"/>
                        </a:cubicBezTo>
                        <a:cubicBezTo>
                          <a:pt x="100474" y="52277"/>
                          <a:pt x="98320" y="26411"/>
                          <a:pt x="103353" y="5828"/>
                        </a:cubicBezTo>
                        <a:close/>
                      </a:path>
                    </a:pathLst>
                  </a:custGeom>
                  <a:solidFill>
                    <a:srgbClr val="FFFFFF"/>
                  </a:solidFill>
                  <a:ln w="7395" cap="flat">
                    <a:noFill/>
                    <a:prstDash val="solid"/>
                    <a:miter/>
                  </a:ln>
                </p:spPr>
                <p:txBody>
                  <a:bodyPr rtlCol="0" anchor="ctr"/>
                  <a:lstStyle/>
                  <a:p>
                    <a:endParaRPr lang="de-AT"/>
                  </a:p>
                </p:txBody>
              </p:sp>
            </p:grpSp>
            <p:grpSp>
              <p:nvGrpSpPr>
                <p:cNvPr id="95" name="Grafik 7" descr="Mann in Anzug und Krawatte">
                  <a:extLst>
                    <a:ext uri="{FF2B5EF4-FFF2-40B4-BE49-F238E27FC236}">
                      <a16:creationId xmlns:a16="http://schemas.microsoft.com/office/drawing/2014/main" id="{B2188D44-A855-12C2-51BB-0F26F16F0A42}"/>
                    </a:ext>
                  </a:extLst>
                </p:cNvPr>
                <p:cNvGrpSpPr/>
                <p:nvPr/>
              </p:nvGrpSpPr>
              <p:grpSpPr>
                <a:xfrm>
                  <a:off x="744810" y="3721722"/>
                  <a:ext cx="1092349" cy="1265381"/>
                  <a:chOff x="744810" y="3721722"/>
                  <a:chExt cx="1092349" cy="1265381"/>
                </a:xfrm>
                <a:solidFill>
                  <a:srgbClr val="FFFFFF"/>
                </a:solidFill>
              </p:grpSpPr>
              <p:sp>
                <p:nvSpPr>
                  <p:cNvPr id="96" name="Freihandform: Form 95">
                    <a:extLst>
                      <a:ext uri="{FF2B5EF4-FFF2-40B4-BE49-F238E27FC236}">
                        <a16:creationId xmlns:a16="http://schemas.microsoft.com/office/drawing/2014/main" id="{3AE9B9D5-FE5A-EE21-B0F6-6255CA7CFCED}"/>
                      </a:ext>
                    </a:extLst>
                  </p:cNvPr>
                  <p:cNvSpPr/>
                  <p:nvPr/>
                </p:nvSpPr>
                <p:spPr>
                  <a:xfrm>
                    <a:off x="885868" y="4760825"/>
                    <a:ext cx="139931" cy="226278"/>
                  </a:xfrm>
                  <a:custGeom>
                    <a:avLst/>
                    <a:gdLst>
                      <a:gd name="connsiteX0" fmla="*/ 102357 w 139931"/>
                      <a:gd name="connsiteY0" fmla="*/ 103564 h 226278"/>
                      <a:gd name="connsiteX1" fmla="*/ 67705 w 139931"/>
                      <a:gd name="connsiteY1" fmla="*/ 59765 h 226278"/>
                      <a:gd name="connsiteX2" fmla="*/ 69311 w 139931"/>
                      <a:gd name="connsiteY2" fmla="*/ 43875 h 226278"/>
                      <a:gd name="connsiteX3" fmla="*/ 38952 w 139931"/>
                      <a:gd name="connsiteY3" fmla="*/ 8 h 226278"/>
                      <a:gd name="connsiteX4" fmla="*/ 19680 w 139931"/>
                      <a:gd name="connsiteY4" fmla="*/ 14929 h 226278"/>
                      <a:gd name="connsiteX5" fmla="*/ 311 w 139931"/>
                      <a:gd name="connsiteY5" fmla="*/ 190439 h 226278"/>
                      <a:gd name="connsiteX6" fmla="*/ 4559 w 139931"/>
                      <a:gd name="connsiteY6" fmla="*/ 207328 h 226278"/>
                      <a:gd name="connsiteX7" fmla="*/ 82707 w 139931"/>
                      <a:gd name="connsiteY7" fmla="*/ 221945 h 226278"/>
                      <a:gd name="connsiteX8" fmla="*/ 125153 w 139931"/>
                      <a:gd name="connsiteY8" fmla="*/ 206077 h 226278"/>
                      <a:gd name="connsiteX9" fmla="*/ 139629 w 139931"/>
                      <a:gd name="connsiteY9" fmla="*/ 193917 h 226278"/>
                      <a:gd name="connsiteX10" fmla="*/ 102357 w 139931"/>
                      <a:gd name="connsiteY10" fmla="*/ 103564 h 226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9931" h="226278">
                        <a:moveTo>
                          <a:pt x="102357" y="103564"/>
                        </a:moveTo>
                        <a:cubicBezTo>
                          <a:pt x="86933" y="59580"/>
                          <a:pt x="89294" y="103705"/>
                          <a:pt x="67705" y="59765"/>
                        </a:cubicBezTo>
                        <a:cubicBezTo>
                          <a:pt x="61807" y="51572"/>
                          <a:pt x="73367" y="50580"/>
                          <a:pt x="69311" y="43875"/>
                        </a:cubicBezTo>
                        <a:cubicBezTo>
                          <a:pt x="55656" y="27459"/>
                          <a:pt x="50194" y="11228"/>
                          <a:pt x="38952" y="8"/>
                        </a:cubicBezTo>
                        <a:cubicBezTo>
                          <a:pt x="34252" y="-354"/>
                          <a:pt x="21471" y="11103"/>
                          <a:pt x="19680" y="14929"/>
                        </a:cubicBezTo>
                        <a:cubicBezTo>
                          <a:pt x="9636" y="72450"/>
                          <a:pt x="-2065" y="130823"/>
                          <a:pt x="311" y="190439"/>
                        </a:cubicBezTo>
                        <a:cubicBezTo>
                          <a:pt x="304" y="195760"/>
                          <a:pt x="-1621" y="204501"/>
                          <a:pt x="4559" y="207328"/>
                        </a:cubicBezTo>
                        <a:cubicBezTo>
                          <a:pt x="30300" y="215402"/>
                          <a:pt x="56559" y="219540"/>
                          <a:pt x="82707" y="221945"/>
                        </a:cubicBezTo>
                        <a:cubicBezTo>
                          <a:pt x="122081" y="223773"/>
                          <a:pt x="120542" y="236903"/>
                          <a:pt x="125153" y="206077"/>
                        </a:cubicBezTo>
                        <a:cubicBezTo>
                          <a:pt x="129904" y="206743"/>
                          <a:pt x="141990" y="198809"/>
                          <a:pt x="139629" y="193917"/>
                        </a:cubicBezTo>
                        <a:cubicBezTo>
                          <a:pt x="128009" y="163499"/>
                          <a:pt x="114969" y="133028"/>
                          <a:pt x="102357" y="103564"/>
                        </a:cubicBezTo>
                        <a:close/>
                      </a:path>
                    </a:pathLst>
                  </a:custGeom>
                  <a:solidFill>
                    <a:srgbClr val="FFFFFF"/>
                  </a:solidFill>
                  <a:ln w="7395" cap="flat">
                    <a:noFill/>
                    <a:prstDash val="solid"/>
                    <a:miter/>
                  </a:ln>
                </p:spPr>
                <p:txBody>
                  <a:bodyPr rtlCol="0" anchor="ctr"/>
                  <a:lstStyle/>
                  <a:p>
                    <a:endParaRPr lang="de-AT"/>
                  </a:p>
                </p:txBody>
              </p:sp>
              <p:sp>
                <p:nvSpPr>
                  <p:cNvPr id="97" name="Freihandform: Form 96">
                    <a:extLst>
                      <a:ext uri="{FF2B5EF4-FFF2-40B4-BE49-F238E27FC236}">
                        <a16:creationId xmlns:a16="http://schemas.microsoft.com/office/drawing/2014/main" id="{2E6731CA-F12D-5264-A4B9-1854B17CC8B2}"/>
                      </a:ext>
                    </a:extLst>
                  </p:cNvPr>
                  <p:cNvSpPr/>
                  <p:nvPr/>
                </p:nvSpPr>
                <p:spPr>
                  <a:xfrm>
                    <a:off x="1714349" y="4209837"/>
                    <a:ext cx="122810" cy="615103"/>
                  </a:xfrm>
                  <a:custGeom>
                    <a:avLst/>
                    <a:gdLst>
                      <a:gd name="connsiteX0" fmla="*/ 122811 w 122810"/>
                      <a:gd name="connsiteY0" fmla="*/ 289041 h 615103"/>
                      <a:gd name="connsiteX1" fmla="*/ 62514 w 122810"/>
                      <a:gd name="connsiteY1" fmla="*/ 4351 h 615103"/>
                      <a:gd name="connsiteX2" fmla="*/ 52885 w 122810"/>
                      <a:gd name="connsiteY2" fmla="*/ 4055 h 615103"/>
                      <a:gd name="connsiteX3" fmla="*/ 14592 w 122810"/>
                      <a:gd name="connsiteY3" fmla="*/ 251732 h 615103"/>
                      <a:gd name="connsiteX4" fmla="*/ 19751 w 122810"/>
                      <a:gd name="connsiteY4" fmla="*/ 257113 h 615103"/>
                      <a:gd name="connsiteX5" fmla="*/ 8375 w 122810"/>
                      <a:gd name="connsiteY5" fmla="*/ 325914 h 615103"/>
                      <a:gd name="connsiteX6" fmla="*/ 8271 w 122810"/>
                      <a:gd name="connsiteY6" fmla="*/ 426154 h 615103"/>
                      <a:gd name="connsiteX7" fmla="*/ 86 w 122810"/>
                      <a:gd name="connsiteY7" fmla="*/ 606659 h 615103"/>
                      <a:gd name="connsiteX8" fmla="*/ 5733 w 122810"/>
                      <a:gd name="connsiteY8" fmla="*/ 612255 h 615103"/>
                      <a:gd name="connsiteX9" fmla="*/ 86027 w 122810"/>
                      <a:gd name="connsiteY9" fmla="*/ 614741 h 615103"/>
                      <a:gd name="connsiteX10" fmla="*/ 92607 w 122810"/>
                      <a:gd name="connsiteY10" fmla="*/ 611196 h 615103"/>
                      <a:gd name="connsiteX11" fmla="*/ 122811 w 122810"/>
                      <a:gd name="connsiteY11" fmla="*/ 289041 h 615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810" h="615103">
                        <a:moveTo>
                          <a:pt x="122811" y="289041"/>
                        </a:moveTo>
                        <a:cubicBezTo>
                          <a:pt x="90956" y="207740"/>
                          <a:pt x="71233" y="114612"/>
                          <a:pt x="62514" y="4351"/>
                        </a:cubicBezTo>
                        <a:cubicBezTo>
                          <a:pt x="62203" y="-1215"/>
                          <a:pt x="53544" y="-1577"/>
                          <a:pt x="52885" y="4055"/>
                        </a:cubicBezTo>
                        <a:cubicBezTo>
                          <a:pt x="41140" y="87295"/>
                          <a:pt x="24176" y="167893"/>
                          <a:pt x="14592" y="251732"/>
                        </a:cubicBezTo>
                        <a:cubicBezTo>
                          <a:pt x="14200" y="254671"/>
                          <a:pt x="16805" y="257379"/>
                          <a:pt x="19751" y="257113"/>
                        </a:cubicBezTo>
                        <a:cubicBezTo>
                          <a:pt x="6954" y="264507"/>
                          <a:pt x="11062" y="312185"/>
                          <a:pt x="8375" y="325914"/>
                        </a:cubicBezTo>
                        <a:cubicBezTo>
                          <a:pt x="7058" y="359330"/>
                          <a:pt x="7672" y="393301"/>
                          <a:pt x="8271" y="426154"/>
                        </a:cubicBezTo>
                        <a:cubicBezTo>
                          <a:pt x="9345" y="485563"/>
                          <a:pt x="10462" y="546999"/>
                          <a:pt x="86" y="606659"/>
                        </a:cubicBezTo>
                        <a:cubicBezTo>
                          <a:pt x="-558" y="609849"/>
                          <a:pt x="2528" y="612950"/>
                          <a:pt x="5733" y="612255"/>
                        </a:cubicBezTo>
                        <a:cubicBezTo>
                          <a:pt x="31000" y="607599"/>
                          <a:pt x="60294" y="604254"/>
                          <a:pt x="86027" y="614741"/>
                        </a:cubicBezTo>
                        <a:cubicBezTo>
                          <a:pt x="88729" y="615911"/>
                          <a:pt x="92111" y="614120"/>
                          <a:pt x="92607" y="611196"/>
                        </a:cubicBezTo>
                        <a:cubicBezTo>
                          <a:pt x="111058" y="517158"/>
                          <a:pt x="121641" y="392953"/>
                          <a:pt x="122811" y="289041"/>
                        </a:cubicBezTo>
                        <a:close/>
                      </a:path>
                    </a:pathLst>
                  </a:custGeom>
                  <a:solidFill>
                    <a:srgbClr val="FFFFFF"/>
                  </a:solidFill>
                  <a:ln w="7395" cap="flat">
                    <a:noFill/>
                    <a:prstDash val="solid"/>
                    <a:miter/>
                  </a:ln>
                </p:spPr>
                <p:txBody>
                  <a:bodyPr rtlCol="0" anchor="ctr"/>
                  <a:lstStyle/>
                  <a:p>
                    <a:endParaRPr lang="de-AT"/>
                  </a:p>
                </p:txBody>
              </p:sp>
              <p:sp>
                <p:nvSpPr>
                  <p:cNvPr id="98" name="Freihandform: Form 97">
                    <a:extLst>
                      <a:ext uri="{FF2B5EF4-FFF2-40B4-BE49-F238E27FC236}">
                        <a16:creationId xmlns:a16="http://schemas.microsoft.com/office/drawing/2014/main" id="{BF639568-9ACF-0CCF-B813-FFBA9FB91E45}"/>
                      </a:ext>
                    </a:extLst>
                  </p:cNvPr>
                  <p:cNvSpPr/>
                  <p:nvPr/>
                </p:nvSpPr>
                <p:spPr>
                  <a:xfrm>
                    <a:off x="1630877" y="3833875"/>
                    <a:ext cx="143716" cy="1124790"/>
                  </a:xfrm>
                  <a:custGeom>
                    <a:avLst/>
                    <a:gdLst>
                      <a:gd name="connsiteX0" fmla="*/ 86726 w 143716"/>
                      <a:gd name="connsiteY0" fmla="*/ 720882 h 1124790"/>
                      <a:gd name="connsiteX1" fmla="*/ 120386 w 143716"/>
                      <a:gd name="connsiteY1" fmla="*/ 95216 h 1124790"/>
                      <a:gd name="connsiteX2" fmla="*/ 8445 w 143716"/>
                      <a:gd name="connsiteY2" fmla="*/ 1518 h 1124790"/>
                      <a:gd name="connsiteX3" fmla="*/ 770 w 143716"/>
                      <a:gd name="connsiteY3" fmla="*/ 7357 h 1124790"/>
                      <a:gd name="connsiteX4" fmla="*/ 27517 w 143716"/>
                      <a:gd name="connsiteY4" fmla="*/ 52585 h 1124790"/>
                      <a:gd name="connsiteX5" fmla="*/ 7771 w 143716"/>
                      <a:gd name="connsiteY5" fmla="*/ 57226 h 1124790"/>
                      <a:gd name="connsiteX6" fmla="*/ 4611 w 143716"/>
                      <a:gd name="connsiteY6" fmla="*/ 65730 h 1124790"/>
                      <a:gd name="connsiteX7" fmla="*/ 51105 w 143716"/>
                      <a:gd name="connsiteY7" fmla="*/ 169582 h 1124790"/>
                      <a:gd name="connsiteX8" fmla="*/ 28206 w 143716"/>
                      <a:gd name="connsiteY8" fmla="*/ 474640 h 1124790"/>
                      <a:gd name="connsiteX9" fmla="*/ 50809 w 143716"/>
                      <a:gd name="connsiteY9" fmla="*/ 784776 h 1124790"/>
                      <a:gd name="connsiteX10" fmla="*/ 42371 w 143716"/>
                      <a:gd name="connsiteY10" fmla="*/ 1120252 h 1124790"/>
                      <a:gd name="connsiteX11" fmla="*/ 51889 w 143716"/>
                      <a:gd name="connsiteY11" fmla="*/ 1121289 h 1124790"/>
                      <a:gd name="connsiteX12" fmla="*/ 86726 w 143716"/>
                      <a:gd name="connsiteY12" fmla="*/ 720882 h 112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716" h="1124790">
                        <a:moveTo>
                          <a:pt x="86726" y="720882"/>
                        </a:moveTo>
                        <a:cubicBezTo>
                          <a:pt x="75632" y="531429"/>
                          <a:pt x="191733" y="277660"/>
                          <a:pt x="120386" y="95216"/>
                        </a:cubicBezTo>
                        <a:cubicBezTo>
                          <a:pt x="84054" y="62784"/>
                          <a:pt x="41417" y="38368"/>
                          <a:pt x="8445" y="1518"/>
                        </a:cubicBezTo>
                        <a:cubicBezTo>
                          <a:pt x="4692" y="-2627"/>
                          <a:pt x="-2331" y="2517"/>
                          <a:pt x="770" y="7357"/>
                        </a:cubicBezTo>
                        <a:cubicBezTo>
                          <a:pt x="9392" y="21627"/>
                          <a:pt x="18688" y="36784"/>
                          <a:pt x="27517" y="52585"/>
                        </a:cubicBezTo>
                        <a:cubicBezTo>
                          <a:pt x="26873" y="54391"/>
                          <a:pt x="18103" y="57189"/>
                          <a:pt x="7771" y="57226"/>
                        </a:cubicBezTo>
                        <a:cubicBezTo>
                          <a:pt x="3456" y="57159"/>
                          <a:pt x="1229" y="62962"/>
                          <a:pt x="4611" y="65730"/>
                        </a:cubicBezTo>
                        <a:cubicBezTo>
                          <a:pt x="47707" y="103135"/>
                          <a:pt x="48699" y="122585"/>
                          <a:pt x="51105" y="169582"/>
                        </a:cubicBezTo>
                        <a:cubicBezTo>
                          <a:pt x="56241" y="270851"/>
                          <a:pt x="46190" y="376627"/>
                          <a:pt x="28206" y="474640"/>
                        </a:cubicBezTo>
                        <a:cubicBezTo>
                          <a:pt x="37050" y="576094"/>
                          <a:pt x="44658" y="680457"/>
                          <a:pt x="50809" y="784776"/>
                        </a:cubicBezTo>
                        <a:cubicBezTo>
                          <a:pt x="55960" y="897627"/>
                          <a:pt x="37538" y="1007282"/>
                          <a:pt x="42371" y="1120252"/>
                        </a:cubicBezTo>
                        <a:cubicBezTo>
                          <a:pt x="42460" y="1125404"/>
                          <a:pt x="50631" y="1126728"/>
                          <a:pt x="51889" y="1121289"/>
                        </a:cubicBezTo>
                        <a:cubicBezTo>
                          <a:pt x="87007" y="989349"/>
                          <a:pt x="86867" y="852866"/>
                          <a:pt x="86726" y="720882"/>
                        </a:cubicBezTo>
                        <a:close/>
                      </a:path>
                    </a:pathLst>
                  </a:custGeom>
                  <a:solidFill>
                    <a:srgbClr val="FFFFFF"/>
                  </a:solidFill>
                  <a:ln w="7395" cap="flat">
                    <a:noFill/>
                    <a:prstDash val="solid"/>
                    <a:miter/>
                  </a:ln>
                </p:spPr>
                <p:txBody>
                  <a:bodyPr rtlCol="0" anchor="ctr"/>
                  <a:lstStyle/>
                  <a:p>
                    <a:endParaRPr lang="de-AT"/>
                  </a:p>
                </p:txBody>
              </p:sp>
              <p:sp>
                <p:nvSpPr>
                  <p:cNvPr id="99" name="Freihandform: Form 98">
                    <a:extLst>
                      <a:ext uri="{FF2B5EF4-FFF2-40B4-BE49-F238E27FC236}">
                        <a16:creationId xmlns:a16="http://schemas.microsoft.com/office/drawing/2014/main" id="{56098D7B-9FAC-A9C4-5413-8F9BFBC2CA61}"/>
                      </a:ext>
                    </a:extLst>
                  </p:cNvPr>
                  <p:cNvSpPr/>
                  <p:nvPr/>
                </p:nvSpPr>
                <p:spPr>
                  <a:xfrm>
                    <a:off x="744810" y="3721722"/>
                    <a:ext cx="647207" cy="1052598"/>
                  </a:xfrm>
                  <a:custGeom>
                    <a:avLst/>
                    <a:gdLst>
                      <a:gd name="connsiteX0" fmla="*/ 632919 w 647207"/>
                      <a:gd name="connsiteY0" fmla="*/ 586949 h 1052598"/>
                      <a:gd name="connsiteX1" fmla="*/ 507567 w 647207"/>
                      <a:gd name="connsiteY1" fmla="*/ 258481 h 1052598"/>
                      <a:gd name="connsiteX2" fmla="*/ 471013 w 647207"/>
                      <a:gd name="connsiteY2" fmla="*/ 165153 h 1052598"/>
                      <a:gd name="connsiteX3" fmla="*/ 496606 w 647207"/>
                      <a:gd name="connsiteY3" fmla="*/ 142920 h 1052598"/>
                      <a:gd name="connsiteX4" fmla="*/ 479946 w 647207"/>
                      <a:gd name="connsiteY4" fmla="*/ 123396 h 1052598"/>
                      <a:gd name="connsiteX5" fmla="*/ 448528 w 647207"/>
                      <a:gd name="connsiteY5" fmla="*/ 101955 h 1052598"/>
                      <a:gd name="connsiteX6" fmla="*/ 494534 w 647207"/>
                      <a:gd name="connsiteY6" fmla="*/ 12084 h 1052598"/>
                      <a:gd name="connsiteX7" fmla="*/ 492143 w 647207"/>
                      <a:gd name="connsiteY7" fmla="*/ 35 h 1052598"/>
                      <a:gd name="connsiteX8" fmla="*/ 417081 w 647207"/>
                      <a:gd name="connsiteY8" fmla="*/ 19455 h 1052598"/>
                      <a:gd name="connsiteX9" fmla="*/ 215586 w 647207"/>
                      <a:gd name="connsiteY9" fmla="*/ 58985 h 1052598"/>
                      <a:gd name="connsiteX10" fmla="*/ 202945 w 647207"/>
                      <a:gd name="connsiteY10" fmla="*/ 65609 h 1052598"/>
                      <a:gd name="connsiteX11" fmla="*/ 0 w 647207"/>
                      <a:gd name="connsiteY11" fmla="*/ 684806 h 1052598"/>
                      <a:gd name="connsiteX12" fmla="*/ 145987 w 647207"/>
                      <a:gd name="connsiteY12" fmla="*/ 1049813 h 1052598"/>
                      <a:gd name="connsiteX13" fmla="*/ 153699 w 647207"/>
                      <a:gd name="connsiteY13" fmla="*/ 1051294 h 1052598"/>
                      <a:gd name="connsiteX14" fmla="*/ 311453 w 647207"/>
                      <a:gd name="connsiteY14" fmla="*/ 960216 h 1052598"/>
                      <a:gd name="connsiteX15" fmla="*/ 331776 w 647207"/>
                      <a:gd name="connsiteY15" fmla="*/ 1011024 h 1052598"/>
                      <a:gd name="connsiteX16" fmla="*/ 343507 w 647207"/>
                      <a:gd name="connsiteY16" fmla="*/ 1034745 h 1052598"/>
                      <a:gd name="connsiteX17" fmla="*/ 361381 w 647207"/>
                      <a:gd name="connsiteY17" fmla="*/ 1038778 h 1052598"/>
                      <a:gd name="connsiteX18" fmla="*/ 375820 w 647207"/>
                      <a:gd name="connsiteY18" fmla="*/ 1027995 h 1052598"/>
                      <a:gd name="connsiteX19" fmla="*/ 540450 w 647207"/>
                      <a:gd name="connsiteY19" fmla="*/ 868435 h 1052598"/>
                      <a:gd name="connsiteX20" fmla="*/ 646759 w 647207"/>
                      <a:gd name="connsiteY20" fmla="*/ 630120 h 1052598"/>
                      <a:gd name="connsiteX21" fmla="*/ 632919 w 647207"/>
                      <a:gd name="connsiteY21" fmla="*/ 586949 h 1052598"/>
                      <a:gd name="connsiteX22" fmla="*/ 330814 w 647207"/>
                      <a:gd name="connsiteY22" fmla="*/ 425761 h 1052598"/>
                      <a:gd name="connsiteX23" fmla="*/ 330844 w 647207"/>
                      <a:gd name="connsiteY23" fmla="*/ 423488 h 1052598"/>
                      <a:gd name="connsiteX24" fmla="*/ 331295 w 647207"/>
                      <a:gd name="connsiteY24" fmla="*/ 424066 h 1052598"/>
                      <a:gd name="connsiteX25" fmla="*/ 330814 w 647207"/>
                      <a:gd name="connsiteY25" fmla="*/ 425761 h 1052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47207" h="1052598">
                        <a:moveTo>
                          <a:pt x="632919" y="586949"/>
                        </a:moveTo>
                        <a:cubicBezTo>
                          <a:pt x="599185" y="468857"/>
                          <a:pt x="552129" y="362962"/>
                          <a:pt x="507567" y="258481"/>
                        </a:cubicBezTo>
                        <a:cubicBezTo>
                          <a:pt x="494156" y="228137"/>
                          <a:pt x="480301" y="196771"/>
                          <a:pt x="471013" y="165153"/>
                        </a:cubicBezTo>
                        <a:cubicBezTo>
                          <a:pt x="474255" y="155288"/>
                          <a:pt x="488457" y="149789"/>
                          <a:pt x="496606" y="142920"/>
                        </a:cubicBezTo>
                        <a:cubicBezTo>
                          <a:pt x="503778" y="134639"/>
                          <a:pt x="484291" y="128769"/>
                          <a:pt x="479946" y="123396"/>
                        </a:cubicBezTo>
                        <a:cubicBezTo>
                          <a:pt x="469947" y="116017"/>
                          <a:pt x="459623" y="108394"/>
                          <a:pt x="448528" y="101955"/>
                        </a:cubicBezTo>
                        <a:cubicBezTo>
                          <a:pt x="445790" y="95124"/>
                          <a:pt x="488213" y="21794"/>
                          <a:pt x="494534" y="12084"/>
                        </a:cubicBezTo>
                        <a:cubicBezTo>
                          <a:pt x="498745" y="7258"/>
                          <a:pt x="499973" y="-587"/>
                          <a:pt x="492143" y="35"/>
                        </a:cubicBezTo>
                        <a:cubicBezTo>
                          <a:pt x="467039" y="6045"/>
                          <a:pt x="441645" y="12861"/>
                          <a:pt x="417081" y="19455"/>
                        </a:cubicBezTo>
                        <a:cubicBezTo>
                          <a:pt x="351870" y="36322"/>
                          <a:pt x="283862" y="56513"/>
                          <a:pt x="215586" y="58985"/>
                        </a:cubicBezTo>
                        <a:cubicBezTo>
                          <a:pt x="214957" y="59007"/>
                          <a:pt x="203190" y="65216"/>
                          <a:pt x="202945" y="65609"/>
                        </a:cubicBezTo>
                        <a:cubicBezTo>
                          <a:pt x="89746" y="246314"/>
                          <a:pt x="4618" y="468872"/>
                          <a:pt x="0" y="684806"/>
                        </a:cubicBezTo>
                        <a:cubicBezTo>
                          <a:pt x="39618" y="804852"/>
                          <a:pt x="88569" y="935444"/>
                          <a:pt x="145987" y="1049813"/>
                        </a:cubicBezTo>
                        <a:cubicBezTo>
                          <a:pt x="147267" y="1052707"/>
                          <a:pt x="151419" y="1053588"/>
                          <a:pt x="153699" y="1051294"/>
                        </a:cubicBezTo>
                        <a:cubicBezTo>
                          <a:pt x="208903" y="999264"/>
                          <a:pt x="311934" y="958958"/>
                          <a:pt x="311453" y="960216"/>
                        </a:cubicBezTo>
                        <a:cubicBezTo>
                          <a:pt x="314776" y="977364"/>
                          <a:pt x="330636" y="992869"/>
                          <a:pt x="331776" y="1011024"/>
                        </a:cubicBezTo>
                        <a:cubicBezTo>
                          <a:pt x="333434" y="1016827"/>
                          <a:pt x="341597" y="1033612"/>
                          <a:pt x="343507" y="1034745"/>
                        </a:cubicBezTo>
                        <a:cubicBezTo>
                          <a:pt x="348865" y="1036965"/>
                          <a:pt x="356873" y="1045780"/>
                          <a:pt x="361381" y="1038778"/>
                        </a:cubicBezTo>
                        <a:cubicBezTo>
                          <a:pt x="363705" y="1033849"/>
                          <a:pt x="369588" y="1031007"/>
                          <a:pt x="375820" y="1027995"/>
                        </a:cubicBezTo>
                        <a:cubicBezTo>
                          <a:pt x="448417" y="995637"/>
                          <a:pt x="499100" y="933557"/>
                          <a:pt x="540450" y="868435"/>
                        </a:cubicBezTo>
                        <a:cubicBezTo>
                          <a:pt x="587247" y="802291"/>
                          <a:pt x="653280" y="715254"/>
                          <a:pt x="646759" y="630120"/>
                        </a:cubicBezTo>
                        <a:cubicBezTo>
                          <a:pt x="645657" y="615761"/>
                          <a:pt x="638300" y="601063"/>
                          <a:pt x="632919" y="586949"/>
                        </a:cubicBezTo>
                        <a:close/>
                        <a:moveTo>
                          <a:pt x="330814" y="425761"/>
                        </a:moveTo>
                        <a:cubicBezTo>
                          <a:pt x="330829" y="425006"/>
                          <a:pt x="330836" y="424243"/>
                          <a:pt x="330844" y="423488"/>
                        </a:cubicBezTo>
                        <a:cubicBezTo>
                          <a:pt x="330984" y="423688"/>
                          <a:pt x="331125" y="423888"/>
                          <a:pt x="331295" y="424066"/>
                        </a:cubicBezTo>
                        <a:cubicBezTo>
                          <a:pt x="331140" y="424636"/>
                          <a:pt x="330969" y="425198"/>
                          <a:pt x="330814" y="425761"/>
                        </a:cubicBezTo>
                        <a:close/>
                      </a:path>
                    </a:pathLst>
                  </a:custGeom>
                  <a:solidFill>
                    <a:srgbClr val="FFFFFF"/>
                  </a:solidFill>
                  <a:ln w="7395" cap="flat">
                    <a:noFill/>
                    <a:prstDash val="solid"/>
                    <a:miter/>
                  </a:ln>
                </p:spPr>
                <p:txBody>
                  <a:bodyPr rtlCol="0" anchor="ctr"/>
                  <a:lstStyle/>
                  <a:p>
                    <a:endParaRPr lang="de-AT"/>
                  </a:p>
                </p:txBody>
              </p:sp>
            </p:grpSp>
            <p:grpSp>
              <p:nvGrpSpPr>
                <p:cNvPr id="100" name="Grafik 7" descr="Mann in Anzug und Krawatte">
                  <a:extLst>
                    <a:ext uri="{FF2B5EF4-FFF2-40B4-BE49-F238E27FC236}">
                      <a16:creationId xmlns:a16="http://schemas.microsoft.com/office/drawing/2014/main" id="{D07D206B-1353-547A-D65F-5FFC085163B3}"/>
                    </a:ext>
                  </a:extLst>
                </p:cNvPr>
                <p:cNvGrpSpPr/>
                <p:nvPr/>
              </p:nvGrpSpPr>
              <p:grpSpPr>
                <a:xfrm>
                  <a:off x="726587" y="3641027"/>
                  <a:ext cx="1121283" cy="2929432"/>
                  <a:chOff x="726587" y="3641027"/>
                  <a:chExt cx="1121283" cy="2929432"/>
                </a:xfrm>
              </p:grpSpPr>
              <p:sp>
                <p:nvSpPr>
                  <p:cNvPr id="101" name="Freihandform: Form 100">
                    <a:extLst>
                      <a:ext uri="{FF2B5EF4-FFF2-40B4-BE49-F238E27FC236}">
                        <a16:creationId xmlns:a16="http://schemas.microsoft.com/office/drawing/2014/main" id="{B66A2EE6-7B58-2FA0-6BE4-F4644C878148}"/>
                      </a:ext>
                    </a:extLst>
                  </p:cNvPr>
                  <p:cNvSpPr/>
                  <p:nvPr/>
                </p:nvSpPr>
                <p:spPr>
                  <a:xfrm>
                    <a:off x="726587" y="3641027"/>
                    <a:ext cx="1121283" cy="2929432"/>
                  </a:xfrm>
                  <a:custGeom>
                    <a:avLst/>
                    <a:gdLst>
                      <a:gd name="connsiteX0" fmla="*/ 1118033 w 1121283"/>
                      <a:gd name="connsiteY0" fmla="*/ 856320 h 2929432"/>
                      <a:gd name="connsiteX1" fmla="*/ 1115095 w 1121283"/>
                      <a:gd name="connsiteY1" fmla="*/ 845929 h 2929432"/>
                      <a:gd name="connsiteX2" fmla="*/ 1056382 w 1121283"/>
                      <a:gd name="connsiteY2" fmla="*/ 510311 h 2929432"/>
                      <a:gd name="connsiteX3" fmla="*/ 1056996 w 1121283"/>
                      <a:gd name="connsiteY3" fmla="*/ 372399 h 2929432"/>
                      <a:gd name="connsiteX4" fmla="*/ 1014122 w 1121283"/>
                      <a:gd name="connsiteY4" fmla="*/ 262545 h 2929432"/>
                      <a:gd name="connsiteX5" fmla="*/ 914791 w 1121283"/>
                      <a:gd name="connsiteY5" fmla="*/ 184160 h 2929432"/>
                      <a:gd name="connsiteX6" fmla="*/ 887548 w 1121283"/>
                      <a:gd name="connsiteY6" fmla="*/ 163170 h 2929432"/>
                      <a:gd name="connsiteX7" fmla="*/ 854569 w 1121283"/>
                      <a:gd name="connsiteY7" fmla="*/ 121650 h 2929432"/>
                      <a:gd name="connsiteX8" fmla="*/ 843304 w 1121283"/>
                      <a:gd name="connsiteY8" fmla="*/ 104228 h 2929432"/>
                      <a:gd name="connsiteX9" fmla="*/ 837783 w 1121283"/>
                      <a:gd name="connsiteY9" fmla="*/ 105427 h 2929432"/>
                      <a:gd name="connsiteX10" fmla="*/ 803494 w 1121283"/>
                      <a:gd name="connsiteY10" fmla="*/ 158138 h 2929432"/>
                      <a:gd name="connsiteX11" fmla="*/ 620524 w 1121283"/>
                      <a:gd name="connsiteY11" fmla="*/ 82351 h 2929432"/>
                      <a:gd name="connsiteX12" fmla="*/ 601614 w 1121283"/>
                      <a:gd name="connsiteY12" fmla="*/ 43828 h 2929432"/>
                      <a:gd name="connsiteX13" fmla="*/ 588692 w 1121283"/>
                      <a:gd name="connsiteY13" fmla="*/ 1738 h 2929432"/>
                      <a:gd name="connsiteX14" fmla="*/ 583837 w 1121283"/>
                      <a:gd name="connsiteY14" fmla="*/ 2397 h 2929432"/>
                      <a:gd name="connsiteX15" fmla="*/ 584148 w 1121283"/>
                      <a:gd name="connsiteY15" fmla="*/ 6415 h 2929432"/>
                      <a:gd name="connsiteX16" fmla="*/ 573727 w 1121283"/>
                      <a:gd name="connsiteY16" fmla="*/ 22898 h 2929432"/>
                      <a:gd name="connsiteX17" fmla="*/ 525087 w 1121283"/>
                      <a:gd name="connsiteY17" fmla="*/ 66194 h 2929432"/>
                      <a:gd name="connsiteX18" fmla="*/ 254088 w 1121283"/>
                      <a:gd name="connsiteY18" fmla="*/ 127764 h 2929432"/>
                      <a:gd name="connsiteX19" fmla="*/ 195694 w 1121283"/>
                      <a:gd name="connsiteY19" fmla="*/ 158301 h 2929432"/>
                      <a:gd name="connsiteX20" fmla="*/ 24425 w 1121283"/>
                      <a:gd name="connsiteY20" fmla="*/ 604690 h 2929432"/>
                      <a:gd name="connsiteX21" fmla="*/ 39 w 1121283"/>
                      <a:gd name="connsiteY21" fmla="*/ 756790 h 2929432"/>
                      <a:gd name="connsiteX22" fmla="*/ 133628 w 1121283"/>
                      <a:gd name="connsiteY22" fmla="*/ 1107713 h 2929432"/>
                      <a:gd name="connsiteX23" fmla="*/ 164513 w 1121283"/>
                      <a:gd name="connsiteY23" fmla="*/ 1152837 h 2929432"/>
                      <a:gd name="connsiteX24" fmla="*/ 146247 w 1121283"/>
                      <a:gd name="connsiteY24" fmla="*/ 1328813 h 2929432"/>
                      <a:gd name="connsiteX25" fmla="*/ 241285 w 1121283"/>
                      <a:gd name="connsiteY25" fmla="*/ 1359328 h 2929432"/>
                      <a:gd name="connsiteX26" fmla="*/ 283545 w 1121283"/>
                      <a:gd name="connsiteY26" fmla="*/ 1861899 h 2929432"/>
                      <a:gd name="connsiteX27" fmla="*/ 292537 w 1121283"/>
                      <a:gd name="connsiteY27" fmla="*/ 1895123 h 2929432"/>
                      <a:gd name="connsiteX28" fmla="*/ 199505 w 1121283"/>
                      <a:gd name="connsiteY28" fmla="*/ 2233086 h 2929432"/>
                      <a:gd name="connsiteX29" fmla="*/ 129239 w 1121283"/>
                      <a:gd name="connsiteY29" fmla="*/ 2522876 h 2929432"/>
                      <a:gd name="connsiteX30" fmla="*/ 127337 w 1121283"/>
                      <a:gd name="connsiteY30" fmla="*/ 2572093 h 2929432"/>
                      <a:gd name="connsiteX31" fmla="*/ 93144 w 1121283"/>
                      <a:gd name="connsiteY31" fmla="*/ 2659722 h 2929432"/>
                      <a:gd name="connsiteX32" fmla="*/ 76196 w 1121283"/>
                      <a:gd name="connsiteY32" fmla="*/ 2723712 h 2929432"/>
                      <a:gd name="connsiteX33" fmla="*/ 99080 w 1121283"/>
                      <a:gd name="connsiteY33" fmla="*/ 2763737 h 2929432"/>
                      <a:gd name="connsiteX34" fmla="*/ 86084 w 1121283"/>
                      <a:gd name="connsiteY34" fmla="*/ 2830355 h 2929432"/>
                      <a:gd name="connsiteX35" fmla="*/ 86794 w 1121283"/>
                      <a:gd name="connsiteY35" fmla="*/ 2868774 h 2929432"/>
                      <a:gd name="connsiteX36" fmla="*/ 307169 w 1121283"/>
                      <a:gd name="connsiteY36" fmla="*/ 2910582 h 2929432"/>
                      <a:gd name="connsiteX37" fmla="*/ 311654 w 1121283"/>
                      <a:gd name="connsiteY37" fmla="*/ 2880304 h 2929432"/>
                      <a:gd name="connsiteX38" fmla="*/ 310936 w 1121283"/>
                      <a:gd name="connsiteY38" fmla="*/ 2808936 h 2929432"/>
                      <a:gd name="connsiteX39" fmla="*/ 294054 w 1121283"/>
                      <a:gd name="connsiteY39" fmla="*/ 2747817 h 2929432"/>
                      <a:gd name="connsiteX40" fmla="*/ 284766 w 1121283"/>
                      <a:gd name="connsiteY40" fmla="*/ 2691902 h 2929432"/>
                      <a:gd name="connsiteX41" fmla="*/ 298044 w 1121283"/>
                      <a:gd name="connsiteY41" fmla="*/ 2682910 h 2929432"/>
                      <a:gd name="connsiteX42" fmla="*/ 317124 w 1121283"/>
                      <a:gd name="connsiteY42" fmla="*/ 2625033 h 2929432"/>
                      <a:gd name="connsiteX43" fmla="*/ 457308 w 1121283"/>
                      <a:gd name="connsiteY43" fmla="*/ 2306883 h 2929432"/>
                      <a:gd name="connsiteX44" fmla="*/ 485735 w 1121283"/>
                      <a:gd name="connsiteY44" fmla="*/ 2527147 h 2929432"/>
                      <a:gd name="connsiteX45" fmla="*/ 487215 w 1121283"/>
                      <a:gd name="connsiteY45" fmla="*/ 2649790 h 2929432"/>
                      <a:gd name="connsiteX46" fmla="*/ 492426 w 1121283"/>
                      <a:gd name="connsiteY46" fmla="*/ 2674303 h 2929432"/>
                      <a:gd name="connsiteX47" fmla="*/ 478090 w 1121283"/>
                      <a:gd name="connsiteY47" fmla="*/ 2739003 h 2929432"/>
                      <a:gd name="connsiteX48" fmla="*/ 465182 w 1121283"/>
                      <a:gd name="connsiteY48" fmla="*/ 2779220 h 2929432"/>
                      <a:gd name="connsiteX49" fmla="*/ 474323 w 1121283"/>
                      <a:gd name="connsiteY49" fmla="*/ 2804177 h 2929432"/>
                      <a:gd name="connsiteX50" fmla="*/ 558473 w 1121283"/>
                      <a:gd name="connsiteY50" fmla="*/ 2835669 h 2929432"/>
                      <a:gd name="connsiteX51" fmla="*/ 589735 w 1121283"/>
                      <a:gd name="connsiteY51" fmla="*/ 2828563 h 2929432"/>
                      <a:gd name="connsiteX52" fmla="*/ 625416 w 1121283"/>
                      <a:gd name="connsiteY52" fmla="*/ 2866132 h 2929432"/>
                      <a:gd name="connsiteX53" fmla="*/ 878208 w 1121283"/>
                      <a:gd name="connsiteY53" fmla="*/ 2906756 h 2929432"/>
                      <a:gd name="connsiteX54" fmla="*/ 903024 w 1121283"/>
                      <a:gd name="connsiteY54" fmla="*/ 2903255 h 2929432"/>
                      <a:gd name="connsiteX55" fmla="*/ 920549 w 1121283"/>
                      <a:gd name="connsiteY55" fmla="*/ 2892975 h 2929432"/>
                      <a:gd name="connsiteX56" fmla="*/ 908708 w 1121283"/>
                      <a:gd name="connsiteY56" fmla="*/ 2851847 h 2929432"/>
                      <a:gd name="connsiteX57" fmla="*/ 830722 w 1121283"/>
                      <a:gd name="connsiteY57" fmla="*/ 2781500 h 2929432"/>
                      <a:gd name="connsiteX58" fmla="*/ 706628 w 1121283"/>
                      <a:gd name="connsiteY58" fmla="*/ 2662653 h 2929432"/>
                      <a:gd name="connsiteX59" fmla="*/ 714496 w 1121283"/>
                      <a:gd name="connsiteY59" fmla="*/ 2597153 h 2929432"/>
                      <a:gd name="connsiteX60" fmla="*/ 740681 w 1121283"/>
                      <a:gd name="connsiteY60" fmla="*/ 2213636 h 2929432"/>
                      <a:gd name="connsiteX61" fmla="*/ 752160 w 1121283"/>
                      <a:gd name="connsiteY61" fmla="*/ 2098216 h 2929432"/>
                      <a:gd name="connsiteX62" fmla="*/ 945388 w 1121283"/>
                      <a:gd name="connsiteY62" fmla="*/ 1490305 h 2929432"/>
                      <a:gd name="connsiteX63" fmla="*/ 1010110 w 1121283"/>
                      <a:gd name="connsiteY63" fmla="*/ 1483059 h 2929432"/>
                      <a:gd name="connsiteX64" fmla="*/ 1022433 w 1121283"/>
                      <a:gd name="connsiteY64" fmla="*/ 1466030 h 2929432"/>
                      <a:gd name="connsiteX65" fmla="*/ 1042579 w 1121283"/>
                      <a:gd name="connsiteY65" fmla="*/ 1447245 h 2929432"/>
                      <a:gd name="connsiteX66" fmla="*/ 1070577 w 1121283"/>
                      <a:gd name="connsiteY66" fmla="*/ 1306936 h 2929432"/>
                      <a:gd name="connsiteX67" fmla="*/ 1084669 w 1121283"/>
                      <a:gd name="connsiteY67" fmla="*/ 1200671 h 2929432"/>
                      <a:gd name="connsiteX68" fmla="*/ 1098531 w 1121283"/>
                      <a:gd name="connsiteY68" fmla="*/ 1167684 h 2929432"/>
                      <a:gd name="connsiteX69" fmla="*/ 1121275 w 1121283"/>
                      <a:gd name="connsiteY69" fmla="*/ 927992 h 2929432"/>
                      <a:gd name="connsiteX70" fmla="*/ 1118033 w 1121283"/>
                      <a:gd name="connsiteY70" fmla="*/ 856320 h 2929432"/>
                      <a:gd name="connsiteX71" fmla="*/ 974703 w 1121283"/>
                      <a:gd name="connsiteY71" fmla="*/ 255173 h 2929432"/>
                      <a:gd name="connsiteX72" fmla="*/ 1021167 w 1121283"/>
                      <a:gd name="connsiteY72" fmla="*/ 291409 h 2929432"/>
                      <a:gd name="connsiteX73" fmla="*/ 986182 w 1121283"/>
                      <a:gd name="connsiteY73" fmla="*/ 865904 h 2929432"/>
                      <a:gd name="connsiteX74" fmla="*/ 951508 w 1121283"/>
                      <a:gd name="connsiteY74" fmla="*/ 1312879 h 2929432"/>
                      <a:gd name="connsiteX75" fmla="*/ 959946 w 1121283"/>
                      <a:gd name="connsiteY75" fmla="*/ 977394 h 2929432"/>
                      <a:gd name="connsiteX76" fmla="*/ 937328 w 1121283"/>
                      <a:gd name="connsiteY76" fmla="*/ 667059 h 2929432"/>
                      <a:gd name="connsiteX77" fmla="*/ 961344 w 1121283"/>
                      <a:gd name="connsiteY77" fmla="*/ 382013 h 2929432"/>
                      <a:gd name="connsiteX78" fmla="*/ 912083 w 1121283"/>
                      <a:gd name="connsiteY78" fmla="*/ 254914 h 2929432"/>
                      <a:gd name="connsiteX79" fmla="*/ 936195 w 1121283"/>
                      <a:gd name="connsiteY79" fmla="*/ 243161 h 2929432"/>
                      <a:gd name="connsiteX80" fmla="*/ 909196 w 1121283"/>
                      <a:gd name="connsiteY80" fmla="*/ 197674 h 2929432"/>
                      <a:gd name="connsiteX81" fmla="*/ 974703 w 1121283"/>
                      <a:gd name="connsiteY81" fmla="*/ 255173 h 2929432"/>
                      <a:gd name="connsiteX82" fmla="*/ 952330 w 1121283"/>
                      <a:gd name="connsiteY82" fmla="*/ 1395401 h 2929432"/>
                      <a:gd name="connsiteX83" fmla="*/ 952108 w 1121283"/>
                      <a:gd name="connsiteY83" fmla="*/ 1375744 h 2929432"/>
                      <a:gd name="connsiteX84" fmla="*/ 954706 w 1121283"/>
                      <a:gd name="connsiteY84" fmla="*/ 1372679 h 2929432"/>
                      <a:gd name="connsiteX85" fmla="*/ 955601 w 1121283"/>
                      <a:gd name="connsiteY85" fmla="*/ 1372361 h 2929432"/>
                      <a:gd name="connsiteX86" fmla="*/ 952330 w 1121283"/>
                      <a:gd name="connsiteY86" fmla="*/ 1395401 h 2929432"/>
                      <a:gd name="connsiteX87" fmla="*/ 960486 w 1121283"/>
                      <a:gd name="connsiteY87" fmla="*/ 1442894 h 2929432"/>
                      <a:gd name="connsiteX88" fmla="*/ 949621 w 1121283"/>
                      <a:gd name="connsiteY88" fmla="*/ 1445403 h 2929432"/>
                      <a:gd name="connsiteX89" fmla="*/ 949865 w 1121283"/>
                      <a:gd name="connsiteY89" fmla="*/ 1441695 h 2929432"/>
                      <a:gd name="connsiteX90" fmla="*/ 951153 w 1121283"/>
                      <a:gd name="connsiteY90" fmla="*/ 1421194 h 2929432"/>
                      <a:gd name="connsiteX91" fmla="*/ 960486 w 1121283"/>
                      <a:gd name="connsiteY91" fmla="*/ 1442894 h 2929432"/>
                      <a:gd name="connsiteX92" fmla="*/ 855472 w 1121283"/>
                      <a:gd name="connsiteY92" fmla="*/ 128245 h 2929432"/>
                      <a:gd name="connsiteX93" fmla="*/ 871961 w 1121283"/>
                      <a:gd name="connsiteY93" fmla="*/ 155392 h 2929432"/>
                      <a:gd name="connsiteX94" fmla="*/ 924576 w 1121283"/>
                      <a:gd name="connsiteY94" fmla="*/ 242414 h 2929432"/>
                      <a:gd name="connsiteX95" fmla="*/ 902609 w 1121283"/>
                      <a:gd name="connsiteY95" fmla="*/ 248794 h 2929432"/>
                      <a:gd name="connsiteX96" fmla="*/ 901706 w 1121283"/>
                      <a:gd name="connsiteY96" fmla="*/ 252916 h 2929432"/>
                      <a:gd name="connsiteX97" fmla="*/ 947675 w 1121283"/>
                      <a:gd name="connsiteY97" fmla="*/ 320925 h 2929432"/>
                      <a:gd name="connsiteX98" fmla="*/ 934367 w 1121283"/>
                      <a:gd name="connsiteY98" fmla="*/ 618449 h 2929432"/>
                      <a:gd name="connsiteX99" fmla="*/ 887526 w 1121283"/>
                      <a:gd name="connsiteY99" fmla="*/ 314079 h 2929432"/>
                      <a:gd name="connsiteX100" fmla="*/ 856352 w 1121283"/>
                      <a:gd name="connsiteY100" fmla="*/ 230927 h 2929432"/>
                      <a:gd name="connsiteX101" fmla="*/ 853703 w 1121283"/>
                      <a:gd name="connsiteY101" fmla="*/ 178705 h 2929432"/>
                      <a:gd name="connsiteX102" fmla="*/ 851408 w 1121283"/>
                      <a:gd name="connsiteY102" fmla="*/ 174731 h 2929432"/>
                      <a:gd name="connsiteX103" fmla="*/ 855472 w 1121283"/>
                      <a:gd name="connsiteY103" fmla="*/ 128245 h 2929432"/>
                      <a:gd name="connsiteX104" fmla="*/ 933457 w 1121283"/>
                      <a:gd name="connsiteY104" fmla="*/ 1099098 h 2929432"/>
                      <a:gd name="connsiteX105" fmla="*/ 889680 w 1121283"/>
                      <a:gd name="connsiteY105" fmla="*/ 1113841 h 2929432"/>
                      <a:gd name="connsiteX106" fmla="*/ 880421 w 1121283"/>
                      <a:gd name="connsiteY106" fmla="*/ 1064150 h 2929432"/>
                      <a:gd name="connsiteX107" fmla="*/ 933457 w 1121283"/>
                      <a:gd name="connsiteY107" fmla="*/ 1099098 h 2929432"/>
                      <a:gd name="connsiteX108" fmla="*/ 863302 w 1121283"/>
                      <a:gd name="connsiteY108" fmla="*/ 1106714 h 2929432"/>
                      <a:gd name="connsiteX109" fmla="*/ 856819 w 1121283"/>
                      <a:gd name="connsiteY109" fmla="*/ 1055165 h 2929432"/>
                      <a:gd name="connsiteX110" fmla="*/ 863561 w 1121283"/>
                      <a:gd name="connsiteY110" fmla="*/ 1053078 h 2929432"/>
                      <a:gd name="connsiteX111" fmla="*/ 868816 w 1121283"/>
                      <a:gd name="connsiteY111" fmla="*/ 1056542 h 2929432"/>
                      <a:gd name="connsiteX112" fmla="*/ 875736 w 1121283"/>
                      <a:gd name="connsiteY112" fmla="*/ 1116705 h 2929432"/>
                      <a:gd name="connsiteX113" fmla="*/ 863161 w 1121283"/>
                      <a:gd name="connsiteY113" fmla="*/ 1118940 h 2929432"/>
                      <a:gd name="connsiteX114" fmla="*/ 863302 w 1121283"/>
                      <a:gd name="connsiteY114" fmla="*/ 1106714 h 2929432"/>
                      <a:gd name="connsiteX115" fmla="*/ 804656 w 1121283"/>
                      <a:gd name="connsiteY115" fmla="*/ 169165 h 2929432"/>
                      <a:gd name="connsiteX116" fmla="*/ 843956 w 1121283"/>
                      <a:gd name="connsiteY116" fmla="*/ 116018 h 2929432"/>
                      <a:gd name="connsiteX117" fmla="*/ 811228 w 1121283"/>
                      <a:gd name="connsiteY117" fmla="*/ 219167 h 2929432"/>
                      <a:gd name="connsiteX118" fmla="*/ 778323 w 1121283"/>
                      <a:gd name="connsiteY118" fmla="*/ 180348 h 2929432"/>
                      <a:gd name="connsiteX119" fmla="*/ 804656 w 1121283"/>
                      <a:gd name="connsiteY119" fmla="*/ 169165 h 2929432"/>
                      <a:gd name="connsiteX120" fmla="*/ 817541 w 1121283"/>
                      <a:gd name="connsiteY120" fmla="*/ 382235 h 2929432"/>
                      <a:gd name="connsiteX121" fmla="*/ 796581 w 1121283"/>
                      <a:gd name="connsiteY121" fmla="*/ 297101 h 2929432"/>
                      <a:gd name="connsiteX122" fmla="*/ 798794 w 1121283"/>
                      <a:gd name="connsiteY122" fmla="*/ 224148 h 2929432"/>
                      <a:gd name="connsiteX123" fmla="*/ 844555 w 1121283"/>
                      <a:gd name="connsiteY123" fmla="*/ 197652 h 2929432"/>
                      <a:gd name="connsiteX124" fmla="*/ 817541 w 1121283"/>
                      <a:gd name="connsiteY124" fmla="*/ 382235 h 2929432"/>
                      <a:gd name="connsiteX125" fmla="*/ 809837 w 1121283"/>
                      <a:gd name="connsiteY125" fmla="*/ 1016154 h 2929432"/>
                      <a:gd name="connsiteX126" fmla="*/ 854643 w 1121283"/>
                      <a:gd name="connsiteY126" fmla="*/ 1047142 h 2929432"/>
                      <a:gd name="connsiteX127" fmla="*/ 765763 w 1121283"/>
                      <a:gd name="connsiteY127" fmla="*/ 1051006 h 2929432"/>
                      <a:gd name="connsiteX128" fmla="*/ 809837 w 1121283"/>
                      <a:gd name="connsiteY128" fmla="*/ 1016154 h 2929432"/>
                      <a:gd name="connsiteX129" fmla="*/ 790905 w 1121283"/>
                      <a:gd name="connsiteY129" fmla="*/ 1125416 h 2929432"/>
                      <a:gd name="connsiteX130" fmla="*/ 779773 w 1121283"/>
                      <a:gd name="connsiteY130" fmla="*/ 1125476 h 2929432"/>
                      <a:gd name="connsiteX131" fmla="*/ 789447 w 1121283"/>
                      <a:gd name="connsiteY131" fmla="*/ 1062759 h 2929432"/>
                      <a:gd name="connsiteX132" fmla="*/ 791667 w 1121283"/>
                      <a:gd name="connsiteY132" fmla="*/ 1059154 h 2929432"/>
                      <a:gd name="connsiteX133" fmla="*/ 798135 w 1121283"/>
                      <a:gd name="connsiteY133" fmla="*/ 1059036 h 2929432"/>
                      <a:gd name="connsiteX134" fmla="*/ 790905 w 1121283"/>
                      <a:gd name="connsiteY134" fmla="*/ 1125416 h 2929432"/>
                      <a:gd name="connsiteX135" fmla="*/ 807727 w 1121283"/>
                      <a:gd name="connsiteY135" fmla="*/ 1058733 h 2929432"/>
                      <a:gd name="connsiteX136" fmla="*/ 848589 w 1121283"/>
                      <a:gd name="connsiteY136" fmla="*/ 1056127 h 2929432"/>
                      <a:gd name="connsiteX137" fmla="*/ 849647 w 1121283"/>
                      <a:gd name="connsiteY137" fmla="*/ 1087515 h 2929432"/>
                      <a:gd name="connsiteX138" fmla="*/ 853954 w 1121283"/>
                      <a:gd name="connsiteY138" fmla="*/ 1120376 h 2929432"/>
                      <a:gd name="connsiteX139" fmla="*/ 802028 w 1121283"/>
                      <a:gd name="connsiteY139" fmla="*/ 1125105 h 2929432"/>
                      <a:gd name="connsiteX140" fmla="*/ 807727 w 1121283"/>
                      <a:gd name="connsiteY140" fmla="*/ 1058733 h 2929432"/>
                      <a:gd name="connsiteX141" fmla="*/ 778493 w 1121283"/>
                      <a:gd name="connsiteY141" fmla="*/ 1059110 h 2929432"/>
                      <a:gd name="connsiteX142" fmla="*/ 768931 w 1121283"/>
                      <a:gd name="connsiteY142" fmla="*/ 1125313 h 2929432"/>
                      <a:gd name="connsiteX143" fmla="*/ 662451 w 1121283"/>
                      <a:gd name="connsiteY143" fmla="*/ 1112102 h 2929432"/>
                      <a:gd name="connsiteX144" fmla="*/ 747771 w 1121283"/>
                      <a:gd name="connsiteY144" fmla="*/ 1063195 h 2929432"/>
                      <a:gd name="connsiteX145" fmla="*/ 778493 w 1121283"/>
                      <a:gd name="connsiteY145" fmla="*/ 1059110 h 2929432"/>
                      <a:gd name="connsiteX146" fmla="*/ 726271 w 1121283"/>
                      <a:gd name="connsiteY146" fmla="*/ 327053 h 2929432"/>
                      <a:gd name="connsiteX147" fmla="*/ 725871 w 1121283"/>
                      <a:gd name="connsiteY147" fmla="*/ 372984 h 2929432"/>
                      <a:gd name="connsiteX148" fmla="*/ 597647 w 1121283"/>
                      <a:gd name="connsiteY148" fmla="*/ 146089 h 2929432"/>
                      <a:gd name="connsiteX149" fmla="*/ 653385 w 1121283"/>
                      <a:gd name="connsiteY149" fmla="*/ 207851 h 2929432"/>
                      <a:gd name="connsiteX150" fmla="*/ 692677 w 1121283"/>
                      <a:gd name="connsiteY150" fmla="*/ 207644 h 2929432"/>
                      <a:gd name="connsiteX151" fmla="*/ 724302 w 1121283"/>
                      <a:gd name="connsiteY151" fmla="*/ 265409 h 2929432"/>
                      <a:gd name="connsiteX152" fmla="*/ 726271 w 1121283"/>
                      <a:gd name="connsiteY152" fmla="*/ 327053 h 2929432"/>
                      <a:gd name="connsiteX153" fmla="*/ 585591 w 1121283"/>
                      <a:gd name="connsiteY153" fmla="*/ 17480 h 2929432"/>
                      <a:gd name="connsiteX154" fmla="*/ 723925 w 1121283"/>
                      <a:gd name="connsiteY154" fmla="*/ 179157 h 2929432"/>
                      <a:gd name="connsiteX155" fmla="*/ 673989 w 1121283"/>
                      <a:gd name="connsiteY155" fmla="*/ 207547 h 2929432"/>
                      <a:gd name="connsiteX156" fmla="*/ 668002 w 1121283"/>
                      <a:gd name="connsiteY156" fmla="*/ 208502 h 2929432"/>
                      <a:gd name="connsiteX157" fmla="*/ 585591 w 1121283"/>
                      <a:gd name="connsiteY157" fmla="*/ 17480 h 2929432"/>
                      <a:gd name="connsiteX158" fmla="*/ 542687 w 1121283"/>
                      <a:gd name="connsiteY158" fmla="*/ 63715 h 2929432"/>
                      <a:gd name="connsiteX159" fmla="*/ 569612 w 1121283"/>
                      <a:gd name="connsiteY159" fmla="*/ 34821 h 2929432"/>
                      <a:gd name="connsiteX160" fmla="*/ 575932 w 1121283"/>
                      <a:gd name="connsiteY160" fmla="*/ 112303 h 2929432"/>
                      <a:gd name="connsiteX161" fmla="*/ 662288 w 1121283"/>
                      <a:gd name="connsiteY161" fmla="*/ 679182 h 2929432"/>
                      <a:gd name="connsiteX162" fmla="*/ 497932 w 1121283"/>
                      <a:gd name="connsiteY162" fmla="*/ 249460 h 2929432"/>
                      <a:gd name="connsiteX163" fmla="*/ 504934 w 1121283"/>
                      <a:gd name="connsiteY163" fmla="*/ 240083 h 2929432"/>
                      <a:gd name="connsiteX164" fmla="*/ 522667 w 1121283"/>
                      <a:gd name="connsiteY164" fmla="*/ 223889 h 2929432"/>
                      <a:gd name="connsiteX165" fmla="*/ 527537 w 1121283"/>
                      <a:gd name="connsiteY165" fmla="*/ 218745 h 2929432"/>
                      <a:gd name="connsiteX166" fmla="*/ 523140 w 1121283"/>
                      <a:gd name="connsiteY166" fmla="*/ 212928 h 2929432"/>
                      <a:gd name="connsiteX167" fmla="*/ 475759 w 1121283"/>
                      <a:gd name="connsiteY167" fmla="*/ 178113 h 2929432"/>
                      <a:gd name="connsiteX168" fmla="*/ 542687 w 1121283"/>
                      <a:gd name="connsiteY168" fmla="*/ 63715 h 2929432"/>
                      <a:gd name="connsiteX169" fmla="*/ 249233 w 1121283"/>
                      <a:gd name="connsiteY169" fmla="*/ 144098 h 2929432"/>
                      <a:gd name="connsiteX170" fmla="*/ 511484 w 1121283"/>
                      <a:gd name="connsiteY170" fmla="*/ 85429 h 2929432"/>
                      <a:gd name="connsiteX171" fmla="*/ 464028 w 1121283"/>
                      <a:gd name="connsiteY171" fmla="*/ 186669 h 2929432"/>
                      <a:gd name="connsiteX172" fmla="*/ 511758 w 1121283"/>
                      <a:gd name="connsiteY172" fmla="*/ 219863 h 2929432"/>
                      <a:gd name="connsiteX173" fmla="*/ 484203 w 1121283"/>
                      <a:gd name="connsiteY173" fmla="*/ 245915 h 2929432"/>
                      <a:gd name="connsiteX174" fmla="*/ 543937 w 1121283"/>
                      <a:gd name="connsiteY174" fmla="*/ 394255 h 2929432"/>
                      <a:gd name="connsiteX175" fmla="*/ 641913 w 1121283"/>
                      <a:gd name="connsiteY175" fmla="*/ 653041 h 2929432"/>
                      <a:gd name="connsiteX176" fmla="*/ 659002 w 1121283"/>
                      <a:gd name="connsiteY176" fmla="*/ 708794 h 2929432"/>
                      <a:gd name="connsiteX177" fmla="*/ 653592 w 1121283"/>
                      <a:gd name="connsiteY177" fmla="*/ 744623 h 2929432"/>
                      <a:gd name="connsiteX178" fmla="*/ 554647 w 1121283"/>
                      <a:gd name="connsiteY178" fmla="*/ 946421 h 2929432"/>
                      <a:gd name="connsiteX179" fmla="*/ 401629 w 1121283"/>
                      <a:gd name="connsiteY179" fmla="*/ 1098980 h 2929432"/>
                      <a:gd name="connsiteX180" fmla="*/ 375207 w 1121283"/>
                      <a:gd name="connsiteY180" fmla="*/ 1117416 h 2929432"/>
                      <a:gd name="connsiteX181" fmla="*/ 364187 w 1121283"/>
                      <a:gd name="connsiteY181" fmla="*/ 1111280 h 2929432"/>
                      <a:gd name="connsiteX182" fmla="*/ 354788 w 1121283"/>
                      <a:gd name="connsiteY182" fmla="*/ 1091097 h 2929432"/>
                      <a:gd name="connsiteX183" fmla="*/ 334176 w 1121283"/>
                      <a:gd name="connsiteY183" fmla="*/ 1042650 h 2929432"/>
                      <a:gd name="connsiteX184" fmla="*/ 346684 w 1121283"/>
                      <a:gd name="connsiteY184" fmla="*/ 1026012 h 2929432"/>
                      <a:gd name="connsiteX185" fmla="*/ 328255 w 1121283"/>
                      <a:gd name="connsiteY185" fmla="*/ 974745 h 2929432"/>
                      <a:gd name="connsiteX186" fmla="*/ 246754 w 1121283"/>
                      <a:gd name="connsiteY186" fmla="*/ 757019 h 2929432"/>
                      <a:gd name="connsiteX187" fmla="*/ 274131 w 1121283"/>
                      <a:gd name="connsiteY187" fmla="*/ 710748 h 2929432"/>
                      <a:gd name="connsiteX188" fmla="*/ 334879 w 1121283"/>
                      <a:gd name="connsiteY188" fmla="*/ 562726 h 2929432"/>
                      <a:gd name="connsiteX189" fmla="*/ 354388 w 1121283"/>
                      <a:gd name="connsiteY189" fmla="*/ 505301 h 2929432"/>
                      <a:gd name="connsiteX190" fmla="*/ 352982 w 1121283"/>
                      <a:gd name="connsiteY190" fmla="*/ 501415 h 2929432"/>
                      <a:gd name="connsiteX191" fmla="*/ 231944 w 1121283"/>
                      <a:gd name="connsiteY191" fmla="*/ 144594 h 2929432"/>
                      <a:gd name="connsiteX192" fmla="*/ 249233 w 1121283"/>
                      <a:gd name="connsiteY192" fmla="*/ 144098 h 2929432"/>
                      <a:gd name="connsiteX193" fmla="*/ 262156 w 1121283"/>
                      <a:gd name="connsiteY193" fmla="*/ 1109489 h 2929432"/>
                      <a:gd name="connsiteX194" fmla="*/ 308501 w 1121283"/>
                      <a:gd name="connsiteY194" fmla="*/ 1117053 h 2929432"/>
                      <a:gd name="connsiteX195" fmla="*/ 313608 w 1121283"/>
                      <a:gd name="connsiteY195" fmla="*/ 1162947 h 2929432"/>
                      <a:gd name="connsiteX196" fmla="*/ 266382 w 1121283"/>
                      <a:gd name="connsiteY196" fmla="*/ 1179437 h 2929432"/>
                      <a:gd name="connsiteX197" fmla="*/ 262156 w 1121283"/>
                      <a:gd name="connsiteY197" fmla="*/ 1109489 h 2929432"/>
                      <a:gd name="connsiteX198" fmla="*/ 306895 w 1121283"/>
                      <a:gd name="connsiteY198" fmla="*/ 1106373 h 2929432"/>
                      <a:gd name="connsiteX199" fmla="*/ 270756 w 1121283"/>
                      <a:gd name="connsiteY199" fmla="*/ 1099268 h 2929432"/>
                      <a:gd name="connsiteX200" fmla="*/ 239745 w 1121283"/>
                      <a:gd name="connsiteY200" fmla="*/ 1156331 h 2929432"/>
                      <a:gd name="connsiteX201" fmla="*/ 233965 w 1121283"/>
                      <a:gd name="connsiteY201" fmla="*/ 1158255 h 2929432"/>
                      <a:gd name="connsiteX202" fmla="*/ 205012 w 1121283"/>
                      <a:gd name="connsiteY202" fmla="*/ 1118607 h 2929432"/>
                      <a:gd name="connsiteX203" fmla="*/ 325576 w 1121283"/>
                      <a:gd name="connsiteY203" fmla="*/ 1046336 h 2929432"/>
                      <a:gd name="connsiteX204" fmla="*/ 343168 w 1121283"/>
                      <a:gd name="connsiteY204" fmla="*/ 1085362 h 2929432"/>
                      <a:gd name="connsiteX205" fmla="*/ 306895 w 1121283"/>
                      <a:gd name="connsiteY205" fmla="*/ 1106373 h 2929432"/>
                      <a:gd name="connsiteX206" fmla="*/ 265730 w 1121283"/>
                      <a:gd name="connsiteY206" fmla="*/ 1189384 h 2929432"/>
                      <a:gd name="connsiteX207" fmla="*/ 318463 w 1121283"/>
                      <a:gd name="connsiteY207" fmla="*/ 1175337 h 2929432"/>
                      <a:gd name="connsiteX208" fmla="*/ 323888 w 1121283"/>
                      <a:gd name="connsiteY208" fmla="*/ 1138205 h 2929432"/>
                      <a:gd name="connsiteX209" fmla="*/ 334420 w 1121283"/>
                      <a:gd name="connsiteY209" fmla="*/ 1136303 h 2929432"/>
                      <a:gd name="connsiteX210" fmla="*/ 358096 w 1121283"/>
                      <a:gd name="connsiteY210" fmla="*/ 1119858 h 2929432"/>
                      <a:gd name="connsiteX211" fmla="*/ 386072 w 1121283"/>
                      <a:gd name="connsiteY211" fmla="*/ 1133328 h 2929432"/>
                      <a:gd name="connsiteX212" fmla="*/ 346809 w 1121283"/>
                      <a:gd name="connsiteY212" fmla="*/ 1235115 h 2929432"/>
                      <a:gd name="connsiteX213" fmla="*/ 301951 w 1121283"/>
                      <a:gd name="connsiteY213" fmla="*/ 1309267 h 2929432"/>
                      <a:gd name="connsiteX214" fmla="*/ 255221 w 1121283"/>
                      <a:gd name="connsiteY214" fmla="*/ 1201551 h 2929432"/>
                      <a:gd name="connsiteX215" fmla="*/ 265730 w 1121283"/>
                      <a:gd name="connsiteY215" fmla="*/ 1189384 h 2929432"/>
                      <a:gd name="connsiteX216" fmla="*/ 138254 w 1121283"/>
                      <a:gd name="connsiteY216" fmla="*/ 1064187 h 2929432"/>
                      <a:gd name="connsiteX217" fmla="*/ 24610 w 1121283"/>
                      <a:gd name="connsiteY217" fmla="*/ 760720 h 2929432"/>
                      <a:gd name="connsiteX218" fmla="*/ 222782 w 1121283"/>
                      <a:gd name="connsiteY218" fmla="*/ 149878 h 2929432"/>
                      <a:gd name="connsiteX219" fmla="*/ 344182 w 1121283"/>
                      <a:gd name="connsiteY219" fmla="*/ 507070 h 2929432"/>
                      <a:gd name="connsiteX220" fmla="*/ 243786 w 1121283"/>
                      <a:gd name="connsiteY220" fmla="*/ 751187 h 2929432"/>
                      <a:gd name="connsiteX221" fmla="*/ 245259 w 1121283"/>
                      <a:gd name="connsiteY221" fmla="*/ 783508 h 2929432"/>
                      <a:gd name="connsiteX222" fmla="*/ 254703 w 1121283"/>
                      <a:gd name="connsiteY222" fmla="*/ 810226 h 2929432"/>
                      <a:gd name="connsiteX223" fmla="*/ 331822 w 1121283"/>
                      <a:gd name="connsiteY223" fmla="*/ 1024547 h 2929432"/>
                      <a:gd name="connsiteX224" fmla="*/ 168591 w 1121283"/>
                      <a:gd name="connsiteY224" fmla="*/ 1128473 h 2929432"/>
                      <a:gd name="connsiteX225" fmla="*/ 138254 w 1121283"/>
                      <a:gd name="connsiteY225" fmla="*/ 1064187 h 2929432"/>
                      <a:gd name="connsiteX226" fmla="*/ 190165 w 1121283"/>
                      <a:gd name="connsiteY226" fmla="*/ 1328991 h 2929432"/>
                      <a:gd name="connsiteX227" fmla="*/ 165372 w 1121283"/>
                      <a:gd name="connsiteY227" fmla="*/ 1322530 h 2929432"/>
                      <a:gd name="connsiteX228" fmla="*/ 164432 w 1121283"/>
                      <a:gd name="connsiteY228" fmla="*/ 1310014 h 2929432"/>
                      <a:gd name="connsiteX229" fmla="*/ 183734 w 1121283"/>
                      <a:gd name="connsiteY229" fmla="*/ 1135556 h 2929432"/>
                      <a:gd name="connsiteX230" fmla="*/ 197278 w 1121283"/>
                      <a:gd name="connsiteY230" fmla="*/ 1124565 h 2929432"/>
                      <a:gd name="connsiteX231" fmla="*/ 224684 w 1121283"/>
                      <a:gd name="connsiteY231" fmla="*/ 1166522 h 2929432"/>
                      <a:gd name="connsiteX232" fmla="*/ 222797 w 1121283"/>
                      <a:gd name="connsiteY232" fmla="*/ 1181975 h 2929432"/>
                      <a:gd name="connsiteX233" fmla="*/ 249041 w 1121283"/>
                      <a:gd name="connsiteY233" fmla="*/ 1206192 h 2929432"/>
                      <a:gd name="connsiteX234" fmla="*/ 294395 w 1121283"/>
                      <a:gd name="connsiteY234" fmla="*/ 1315439 h 2929432"/>
                      <a:gd name="connsiteX235" fmla="*/ 285995 w 1121283"/>
                      <a:gd name="connsiteY235" fmla="*/ 1321227 h 2929432"/>
                      <a:gd name="connsiteX236" fmla="*/ 276773 w 1121283"/>
                      <a:gd name="connsiteY236" fmla="*/ 1341173 h 2929432"/>
                      <a:gd name="connsiteX237" fmla="*/ 190165 w 1121283"/>
                      <a:gd name="connsiteY237" fmla="*/ 1328991 h 2929432"/>
                      <a:gd name="connsiteX238" fmla="*/ 132792 w 1121283"/>
                      <a:gd name="connsiteY238" fmla="*/ 2676167 h 2929432"/>
                      <a:gd name="connsiteX239" fmla="*/ 131401 w 1121283"/>
                      <a:gd name="connsiteY239" fmla="*/ 2669958 h 2929432"/>
                      <a:gd name="connsiteX240" fmla="*/ 136737 w 1121283"/>
                      <a:gd name="connsiteY240" fmla="*/ 2581863 h 2929432"/>
                      <a:gd name="connsiteX241" fmla="*/ 155306 w 1121283"/>
                      <a:gd name="connsiteY241" fmla="*/ 2593038 h 2929432"/>
                      <a:gd name="connsiteX242" fmla="*/ 197315 w 1121283"/>
                      <a:gd name="connsiteY242" fmla="*/ 2633256 h 2929432"/>
                      <a:gd name="connsiteX243" fmla="*/ 132792 w 1121283"/>
                      <a:gd name="connsiteY243" fmla="*/ 2676167 h 2929432"/>
                      <a:gd name="connsiteX244" fmla="*/ 617075 w 1121283"/>
                      <a:gd name="connsiteY244" fmla="*/ 2738352 h 2929432"/>
                      <a:gd name="connsiteX245" fmla="*/ 616809 w 1121283"/>
                      <a:gd name="connsiteY245" fmla="*/ 2738848 h 2929432"/>
                      <a:gd name="connsiteX246" fmla="*/ 524369 w 1121283"/>
                      <a:gd name="connsiteY246" fmla="*/ 2687676 h 2929432"/>
                      <a:gd name="connsiteX247" fmla="*/ 630219 w 1121283"/>
                      <a:gd name="connsiteY247" fmla="*/ 2689593 h 2929432"/>
                      <a:gd name="connsiteX248" fmla="*/ 617075 w 1121283"/>
                      <a:gd name="connsiteY248" fmla="*/ 2738352 h 2929432"/>
                      <a:gd name="connsiteX249" fmla="*/ 943004 w 1121283"/>
                      <a:gd name="connsiteY249" fmla="*/ 1355420 h 2929432"/>
                      <a:gd name="connsiteX250" fmla="*/ 923347 w 1121283"/>
                      <a:gd name="connsiteY250" fmla="*/ 1505300 h 2929432"/>
                      <a:gd name="connsiteX251" fmla="*/ 728291 w 1121283"/>
                      <a:gd name="connsiteY251" fmla="*/ 2084243 h 2929432"/>
                      <a:gd name="connsiteX252" fmla="*/ 733294 w 1121283"/>
                      <a:gd name="connsiteY252" fmla="*/ 2102613 h 2929432"/>
                      <a:gd name="connsiteX253" fmla="*/ 688562 w 1121283"/>
                      <a:gd name="connsiteY253" fmla="*/ 2649094 h 2929432"/>
                      <a:gd name="connsiteX254" fmla="*/ 536892 w 1121283"/>
                      <a:gd name="connsiteY254" fmla="*/ 2673081 h 2929432"/>
                      <a:gd name="connsiteX255" fmla="*/ 504038 w 1121283"/>
                      <a:gd name="connsiteY255" fmla="*/ 2659634 h 2929432"/>
                      <a:gd name="connsiteX256" fmla="*/ 468343 w 1121283"/>
                      <a:gd name="connsiteY256" fmla="*/ 2284368 h 2929432"/>
                      <a:gd name="connsiteX257" fmla="*/ 705141 w 1121283"/>
                      <a:gd name="connsiteY257" fmla="*/ 1435011 h 2929432"/>
                      <a:gd name="connsiteX258" fmla="*/ 771936 w 1121283"/>
                      <a:gd name="connsiteY258" fmla="*/ 1433043 h 2929432"/>
                      <a:gd name="connsiteX259" fmla="*/ 750731 w 1121283"/>
                      <a:gd name="connsiteY259" fmla="*/ 1424243 h 2929432"/>
                      <a:gd name="connsiteX260" fmla="*/ 689421 w 1121283"/>
                      <a:gd name="connsiteY260" fmla="*/ 1421704 h 2929432"/>
                      <a:gd name="connsiteX261" fmla="*/ 695268 w 1121283"/>
                      <a:gd name="connsiteY261" fmla="*/ 1434131 h 2929432"/>
                      <a:gd name="connsiteX262" fmla="*/ 576584 w 1121283"/>
                      <a:gd name="connsiteY262" fmla="*/ 1974314 h 2929432"/>
                      <a:gd name="connsiteX263" fmla="*/ 279785 w 1121283"/>
                      <a:gd name="connsiteY263" fmla="*/ 2672556 h 2929432"/>
                      <a:gd name="connsiteX264" fmla="*/ 227792 w 1121283"/>
                      <a:gd name="connsiteY264" fmla="*/ 2635365 h 2929432"/>
                      <a:gd name="connsiteX265" fmla="*/ 383112 w 1121283"/>
                      <a:gd name="connsiteY265" fmla="*/ 2109177 h 2929432"/>
                      <a:gd name="connsiteX266" fmla="*/ 376688 w 1121283"/>
                      <a:gd name="connsiteY266" fmla="*/ 2107408 h 2929432"/>
                      <a:gd name="connsiteX267" fmla="*/ 222693 w 1121283"/>
                      <a:gd name="connsiteY267" fmla="*/ 2629607 h 2929432"/>
                      <a:gd name="connsiteX268" fmla="*/ 149504 w 1121283"/>
                      <a:gd name="connsiteY268" fmla="*/ 2530640 h 2929432"/>
                      <a:gd name="connsiteX269" fmla="*/ 270386 w 1121283"/>
                      <a:gd name="connsiteY269" fmla="*/ 1975780 h 2929432"/>
                      <a:gd name="connsiteX270" fmla="*/ 307917 w 1121283"/>
                      <a:gd name="connsiteY270" fmla="*/ 1905432 h 2929432"/>
                      <a:gd name="connsiteX271" fmla="*/ 319196 w 1121283"/>
                      <a:gd name="connsiteY271" fmla="*/ 1884095 h 2929432"/>
                      <a:gd name="connsiteX272" fmla="*/ 308294 w 1121283"/>
                      <a:gd name="connsiteY272" fmla="*/ 1873142 h 2929432"/>
                      <a:gd name="connsiteX273" fmla="*/ 258907 w 1121283"/>
                      <a:gd name="connsiteY273" fmla="*/ 1361060 h 2929432"/>
                      <a:gd name="connsiteX274" fmla="*/ 284670 w 1121283"/>
                      <a:gd name="connsiteY274" fmla="*/ 1344452 h 2929432"/>
                      <a:gd name="connsiteX275" fmla="*/ 288615 w 1121283"/>
                      <a:gd name="connsiteY275" fmla="*/ 1327451 h 2929432"/>
                      <a:gd name="connsiteX276" fmla="*/ 365608 w 1121283"/>
                      <a:gd name="connsiteY276" fmla="*/ 1218085 h 2929432"/>
                      <a:gd name="connsiteX277" fmla="*/ 395701 w 1121283"/>
                      <a:gd name="connsiteY277" fmla="*/ 1123507 h 2929432"/>
                      <a:gd name="connsiteX278" fmla="*/ 486313 w 1121283"/>
                      <a:gd name="connsiteY278" fmla="*/ 1062685 h 2929432"/>
                      <a:gd name="connsiteX279" fmla="*/ 488466 w 1121283"/>
                      <a:gd name="connsiteY279" fmla="*/ 1064454 h 2929432"/>
                      <a:gd name="connsiteX280" fmla="*/ 491678 w 1121283"/>
                      <a:gd name="connsiteY280" fmla="*/ 1071869 h 2929432"/>
                      <a:gd name="connsiteX281" fmla="*/ 558318 w 1121283"/>
                      <a:gd name="connsiteY281" fmla="*/ 1104153 h 2929432"/>
                      <a:gd name="connsiteX282" fmla="*/ 651409 w 1121283"/>
                      <a:gd name="connsiteY282" fmla="*/ 1116920 h 2929432"/>
                      <a:gd name="connsiteX283" fmla="*/ 887185 w 1121283"/>
                      <a:gd name="connsiteY283" fmla="*/ 1126601 h 2929432"/>
                      <a:gd name="connsiteX284" fmla="*/ 939289 w 1121283"/>
                      <a:gd name="connsiteY284" fmla="*/ 1103080 h 2929432"/>
                      <a:gd name="connsiteX285" fmla="*/ 947149 w 1121283"/>
                      <a:gd name="connsiteY285" fmla="*/ 1107410 h 2929432"/>
                      <a:gd name="connsiteX286" fmla="*/ 943004 w 1121283"/>
                      <a:gd name="connsiteY286" fmla="*/ 1355420 h 2929432"/>
                      <a:gd name="connsiteX287" fmla="*/ 1005854 w 1121283"/>
                      <a:gd name="connsiteY287" fmla="*/ 1474792 h 2929432"/>
                      <a:gd name="connsiteX288" fmla="*/ 946135 w 1121283"/>
                      <a:gd name="connsiteY288" fmla="*/ 1483999 h 2929432"/>
                      <a:gd name="connsiteX289" fmla="*/ 947319 w 1121283"/>
                      <a:gd name="connsiteY289" fmla="*/ 1473009 h 2929432"/>
                      <a:gd name="connsiteX290" fmla="*/ 1008630 w 1121283"/>
                      <a:gd name="connsiteY290" fmla="*/ 1471950 h 2929432"/>
                      <a:gd name="connsiteX291" fmla="*/ 1005854 w 1121283"/>
                      <a:gd name="connsiteY291" fmla="*/ 1474792 h 2929432"/>
                      <a:gd name="connsiteX292" fmla="*/ 1070496 w 1121283"/>
                      <a:gd name="connsiteY292" fmla="*/ 1230201 h 2929432"/>
                      <a:gd name="connsiteX293" fmla="*/ 1052030 w 1121283"/>
                      <a:gd name="connsiteY293" fmla="*/ 1371207 h 2929432"/>
                      <a:gd name="connsiteX294" fmla="*/ 1001703 w 1121283"/>
                      <a:gd name="connsiteY294" fmla="*/ 1463017 h 2929432"/>
                      <a:gd name="connsiteX295" fmla="*/ 948363 w 1121283"/>
                      <a:gd name="connsiteY295" fmla="*/ 1462055 h 2929432"/>
                      <a:gd name="connsiteX296" fmla="*/ 948925 w 1121283"/>
                      <a:gd name="connsiteY296" fmla="*/ 1455194 h 2929432"/>
                      <a:gd name="connsiteX297" fmla="*/ 984865 w 1121283"/>
                      <a:gd name="connsiteY297" fmla="*/ 1445151 h 2929432"/>
                      <a:gd name="connsiteX298" fmla="*/ 994472 w 1121283"/>
                      <a:gd name="connsiteY298" fmla="*/ 1447090 h 2929432"/>
                      <a:gd name="connsiteX299" fmla="*/ 1002576 w 1121283"/>
                      <a:gd name="connsiteY299" fmla="*/ 1421712 h 2929432"/>
                      <a:gd name="connsiteX300" fmla="*/ 1011013 w 1121283"/>
                      <a:gd name="connsiteY300" fmla="*/ 1373827 h 2929432"/>
                      <a:gd name="connsiteX301" fmla="*/ 1020449 w 1121283"/>
                      <a:gd name="connsiteY301" fmla="*/ 1345125 h 2929432"/>
                      <a:gd name="connsiteX302" fmla="*/ 1003205 w 1121283"/>
                      <a:gd name="connsiteY302" fmla="*/ 1366596 h 2929432"/>
                      <a:gd name="connsiteX303" fmla="*/ 979847 w 1121283"/>
                      <a:gd name="connsiteY303" fmla="*/ 1431533 h 2929432"/>
                      <a:gd name="connsiteX304" fmla="*/ 963017 w 1121283"/>
                      <a:gd name="connsiteY304" fmla="*/ 1430645 h 2929432"/>
                      <a:gd name="connsiteX305" fmla="*/ 962129 w 1121283"/>
                      <a:gd name="connsiteY305" fmla="*/ 1391190 h 2929432"/>
                      <a:gd name="connsiteX306" fmla="*/ 972749 w 1121283"/>
                      <a:gd name="connsiteY306" fmla="*/ 1324291 h 2929432"/>
                      <a:gd name="connsiteX307" fmla="*/ 998069 w 1121283"/>
                      <a:gd name="connsiteY307" fmla="*/ 1249274 h 2929432"/>
                      <a:gd name="connsiteX308" fmla="*/ 996085 w 1121283"/>
                      <a:gd name="connsiteY308" fmla="*/ 1244574 h 2929432"/>
                      <a:gd name="connsiteX309" fmla="*/ 978278 w 1121283"/>
                      <a:gd name="connsiteY309" fmla="*/ 1256601 h 2929432"/>
                      <a:gd name="connsiteX310" fmla="*/ 990978 w 1121283"/>
                      <a:gd name="connsiteY310" fmla="*/ 1186564 h 2929432"/>
                      <a:gd name="connsiteX311" fmla="*/ 1075188 w 1121283"/>
                      <a:gd name="connsiteY311" fmla="*/ 1191131 h 2929432"/>
                      <a:gd name="connsiteX312" fmla="*/ 1070496 w 1121283"/>
                      <a:gd name="connsiteY312" fmla="*/ 1230201 h 2929432"/>
                      <a:gd name="connsiteX313" fmla="*/ 1099745 w 1121283"/>
                      <a:gd name="connsiteY313" fmla="*/ 986727 h 2929432"/>
                      <a:gd name="connsiteX314" fmla="*/ 1075617 w 1121283"/>
                      <a:gd name="connsiteY314" fmla="*/ 1179067 h 2929432"/>
                      <a:gd name="connsiteX315" fmla="*/ 992614 w 1121283"/>
                      <a:gd name="connsiteY315" fmla="*/ 1176299 h 2929432"/>
                      <a:gd name="connsiteX316" fmla="*/ 1000977 w 1121283"/>
                      <a:gd name="connsiteY316" fmla="*/ 894917 h 2929432"/>
                      <a:gd name="connsiteX317" fmla="*/ 1005684 w 1121283"/>
                      <a:gd name="connsiteY317" fmla="*/ 834709 h 2929432"/>
                      <a:gd name="connsiteX318" fmla="*/ 1043667 w 1121283"/>
                      <a:gd name="connsiteY318" fmla="*/ 819803 h 2929432"/>
                      <a:gd name="connsiteX319" fmla="*/ 1007179 w 1121283"/>
                      <a:gd name="connsiteY319" fmla="*/ 821083 h 2929432"/>
                      <a:gd name="connsiteX320" fmla="*/ 1045458 w 1121283"/>
                      <a:gd name="connsiteY320" fmla="*/ 573539 h 2929432"/>
                      <a:gd name="connsiteX321" fmla="*/ 1106065 w 1121283"/>
                      <a:gd name="connsiteY321" fmla="*/ 859621 h 2929432"/>
                      <a:gd name="connsiteX322" fmla="*/ 1099745 w 1121283"/>
                      <a:gd name="connsiteY322" fmla="*/ 986727 h 292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1121283" h="2929432">
                        <a:moveTo>
                          <a:pt x="1118033" y="856320"/>
                        </a:moveTo>
                        <a:cubicBezTo>
                          <a:pt x="1117507" y="853086"/>
                          <a:pt x="1118455" y="847735"/>
                          <a:pt x="1115095" y="845929"/>
                        </a:cubicBezTo>
                        <a:cubicBezTo>
                          <a:pt x="1081286" y="737022"/>
                          <a:pt x="1059986" y="624451"/>
                          <a:pt x="1056382" y="510311"/>
                        </a:cubicBezTo>
                        <a:cubicBezTo>
                          <a:pt x="1054717" y="464299"/>
                          <a:pt x="1060319" y="418560"/>
                          <a:pt x="1056996" y="372399"/>
                        </a:cubicBezTo>
                        <a:cubicBezTo>
                          <a:pt x="1055716" y="331856"/>
                          <a:pt x="1053769" y="284815"/>
                          <a:pt x="1014122" y="262545"/>
                        </a:cubicBezTo>
                        <a:cubicBezTo>
                          <a:pt x="979122" y="238876"/>
                          <a:pt x="946194" y="212410"/>
                          <a:pt x="914791" y="184160"/>
                        </a:cubicBezTo>
                        <a:cubicBezTo>
                          <a:pt x="905718" y="177521"/>
                          <a:pt x="898087" y="166538"/>
                          <a:pt x="887548" y="163170"/>
                        </a:cubicBezTo>
                        <a:cubicBezTo>
                          <a:pt x="881990" y="156798"/>
                          <a:pt x="861948" y="117173"/>
                          <a:pt x="854569" y="121650"/>
                        </a:cubicBezTo>
                        <a:cubicBezTo>
                          <a:pt x="853592" y="116995"/>
                          <a:pt x="849070" y="100195"/>
                          <a:pt x="843304" y="104228"/>
                        </a:cubicBezTo>
                        <a:cubicBezTo>
                          <a:pt x="841942" y="102385"/>
                          <a:pt x="838582" y="103177"/>
                          <a:pt x="837783" y="105427"/>
                        </a:cubicBezTo>
                        <a:cubicBezTo>
                          <a:pt x="832432" y="126357"/>
                          <a:pt x="822626" y="146488"/>
                          <a:pt x="803494" y="158138"/>
                        </a:cubicBezTo>
                        <a:cubicBezTo>
                          <a:pt x="735574" y="203003"/>
                          <a:pt x="654554" y="142677"/>
                          <a:pt x="620524" y="82351"/>
                        </a:cubicBezTo>
                        <a:cubicBezTo>
                          <a:pt x="613190" y="70087"/>
                          <a:pt x="606765" y="57157"/>
                          <a:pt x="601614" y="43828"/>
                        </a:cubicBezTo>
                        <a:cubicBezTo>
                          <a:pt x="596308" y="30106"/>
                          <a:pt x="592762" y="15844"/>
                          <a:pt x="588692" y="1738"/>
                        </a:cubicBezTo>
                        <a:cubicBezTo>
                          <a:pt x="587944" y="-860"/>
                          <a:pt x="583667" y="-468"/>
                          <a:pt x="583837" y="2397"/>
                        </a:cubicBezTo>
                        <a:cubicBezTo>
                          <a:pt x="583911" y="3736"/>
                          <a:pt x="584029" y="5076"/>
                          <a:pt x="584148" y="6415"/>
                        </a:cubicBezTo>
                        <a:cubicBezTo>
                          <a:pt x="579204" y="10590"/>
                          <a:pt x="576502" y="17339"/>
                          <a:pt x="573727" y="22898"/>
                        </a:cubicBezTo>
                        <a:cubicBezTo>
                          <a:pt x="559953" y="21106"/>
                          <a:pt x="534198" y="55433"/>
                          <a:pt x="525087" y="66194"/>
                        </a:cubicBezTo>
                        <a:cubicBezTo>
                          <a:pt x="433076" y="76726"/>
                          <a:pt x="345662" y="113450"/>
                          <a:pt x="254088" y="127764"/>
                        </a:cubicBezTo>
                        <a:cubicBezTo>
                          <a:pt x="217527" y="136475"/>
                          <a:pt x="217135" y="122738"/>
                          <a:pt x="195694" y="158301"/>
                        </a:cubicBezTo>
                        <a:cubicBezTo>
                          <a:pt x="108605" y="293319"/>
                          <a:pt x="60616" y="449304"/>
                          <a:pt x="24425" y="604690"/>
                        </a:cubicBezTo>
                        <a:cubicBezTo>
                          <a:pt x="13812" y="654855"/>
                          <a:pt x="-850" y="705116"/>
                          <a:pt x="39" y="756790"/>
                        </a:cubicBezTo>
                        <a:cubicBezTo>
                          <a:pt x="37451" y="874164"/>
                          <a:pt x="78372" y="995327"/>
                          <a:pt x="133628" y="1107713"/>
                        </a:cubicBezTo>
                        <a:cubicBezTo>
                          <a:pt x="140881" y="1120102"/>
                          <a:pt x="149985" y="1153696"/>
                          <a:pt x="164513" y="1152837"/>
                        </a:cubicBezTo>
                        <a:cubicBezTo>
                          <a:pt x="149622" y="1209707"/>
                          <a:pt x="140800" y="1270174"/>
                          <a:pt x="146247" y="1328813"/>
                        </a:cubicBezTo>
                        <a:cubicBezTo>
                          <a:pt x="150051" y="1348108"/>
                          <a:pt x="222552" y="1356367"/>
                          <a:pt x="241285" y="1359328"/>
                        </a:cubicBezTo>
                        <a:cubicBezTo>
                          <a:pt x="251135" y="1527125"/>
                          <a:pt x="269312" y="1694412"/>
                          <a:pt x="283545" y="1861899"/>
                        </a:cubicBezTo>
                        <a:cubicBezTo>
                          <a:pt x="271259" y="1871676"/>
                          <a:pt x="284204" y="1887455"/>
                          <a:pt x="292537" y="1895123"/>
                        </a:cubicBezTo>
                        <a:cubicBezTo>
                          <a:pt x="224181" y="1952992"/>
                          <a:pt x="228851" y="2140994"/>
                          <a:pt x="199505" y="2233086"/>
                        </a:cubicBezTo>
                        <a:cubicBezTo>
                          <a:pt x="179197" y="2330403"/>
                          <a:pt x="155595" y="2427025"/>
                          <a:pt x="129239" y="2522876"/>
                        </a:cubicBezTo>
                        <a:cubicBezTo>
                          <a:pt x="124865" y="2538611"/>
                          <a:pt x="117398" y="2556936"/>
                          <a:pt x="127337" y="2572093"/>
                        </a:cubicBezTo>
                        <a:cubicBezTo>
                          <a:pt x="111958" y="2599463"/>
                          <a:pt x="101285" y="2629444"/>
                          <a:pt x="93144" y="2659722"/>
                        </a:cubicBezTo>
                        <a:cubicBezTo>
                          <a:pt x="80185" y="2668730"/>
                          <a:pt x="77336" y="2707637"/>
                          <a:pt x="76196" y="2723712"/>
                        </a:cubicBezTo>
                        <a:cubicBezTo>
                          <a:pt x="73524" y="2741690"/>
                          <a:pt x="76033" y="2763885"/>
                          <a:pt x="99080" y="2763737"/>
                        </a:cubicBezTo>
                        <a:cubicBezTo>
                          <a:pt x="92153" y="2785341"/>
                          <a:pt x="87993" y="2807759"/>
                          <a:pt x="86084" y="2830355"/>
                        </a:cubicBezTo>
                        <a:cubicBezTo>
                          <a:pt x="85055" y="2842404"/>
                          <a:pt x="82820" y="2857058"/>
                          <a:pt x="86794" y="2868774"/>
                        </a:cubicBezTo>
                        <a:cubicBezTo>
                          <a:pt x="128832" y="2930292"/>
                          <a:pt x="243786" y="2946500"/>
                          <a:pt x="307169" y="2910582"/>
                        </a:cubicBezTo>
                        <a:cubicBezTo>
                          <a:pt x="311987" y="2905809"/>
                          <a:pt x="309885" y="2887883"/>
                          <a:pt x="311654" y="2880304"/>
                        </a:cubicBezTo>
                        <a:cubicBezTo>
                          <a:pt x="313667" y="2856725"/>
                          <a:pt x="317138" y="2832360"/>
                          <a:pt x="310936" y="2808936"/>
                        </a:cubicBezTo>
                        <a:cubicBezTo>
                          <a:pt x="307073" y="2788087"/>
                          <a:pt x="299960" y="2768111"/>
                          <a:pt x="294054" y="2747817"/>
                        </a:cubicBezTo>
                        <a:cubicBezTo>
                          <a:pt x="288222" y="2729685"/>
                          <a:pt x="288874" y="2710257"/>
                          <a:pt x="284766" y="2691902"/>
                        </a:cubicBezTo>
                        <a:cubicBezTo>
                          <a:pt x="289732" y="2690363"/>
                          <a:pt x="296593" y="2688579"/>
                          <a:pt x="298044" y="2682910"/>
                        </a:cubicBezTo>
                        <a:cubicBezTo>
                          <a:pt x="305297" y="2663926"/>
                          <a:pt x="310655" y="2644298"/>
                          <a:pt x="317124" y="2625033"/>
                        </a:cubicBezTo>
                        <a:cubicBezTo>
                          <a:pt x="354077" y="2514950"/>
                          <a:pt x="406270" y="2410920"/>
                          <a:pt x="457308" y="2306883"/>
                        </a:cubicBezTo>
                        <a:cubicBezTo>
                          <a:pt x="471592" y="2379569"/>
                          <a:pt x="481561" y="2453165"/>
                          <a:pt x="485735" y="2527147"/>
                        </a:cubicBezTo>
                        <a:cubicBezTo>
                          <a:pt x="488118" y="2567964"/>
                          <a:pt x="488925" y="2608929"/>
                          <a:pt x="487215" y="2649790"/>
                        </a:cubicBezTo>
                        <a:cubicBezTo>
                          <a:pt x="486853" y="2658509"/>
                          <a:pt x="486268" y="2667642"/>
                          <a:pt x="492426" y="2674303"/>
                        </a:cubicBezTo>
                        <a:cubicBezTo>
                          <a:pt x="478845" y="2692450"/>
                          <a:pt x="474308" y="2716955"/>
                          <a:pt x="478090" y="2739003"/>
                        </a:cubicBezTo>
                        <a:cubicBezTo>
                          <a:pt x="460897" y="2743569"/>
                          <a:pt x="463628" y="2765499"/>
                          <a:pt x="465182" y="2779220"/>
                        </a:cubicBezTo>
                        <a:cubicBezTo>
                          <a:pt x="465900" y="2788376"/>
                          <a:pt x="465982" y="2798463"/>
                          <a:pt x="474323" y="2804177"/>
                        </a:cubicBezTo>
                        <a:cubicBezTo>
                          <a:pt x="500508" y="2818528"/>
                          <a:pt x="529772" y="2827631"/>
                          <a:pt x="558473" y="2835669"/>
                        </a:cubicBezTo>
                        <a:cubicBezTo>
                          <a:pt x="569405" y="2839658"/>
                          <a:pt x="586316" y="2844209"/>
                          <a:pt x="589735" y="2828563"/>
                        </a:cubicBezTo>
                        <a:cubicBezTo>
                          <a:pt x="593355" y="2846881"/>
                          <a:pt x="609733" y="2858294"/>
                          <a:pt x="625416" y="2866132"/>
                        </a:cubicBezTo>
                        <a:cubicBezTo>
                          <a:pt x="702254" y="2910953"/>
                          <a:pt x="791371" y="2921803"/>
                          <a:pt x="878208" y="2906756"/>
                        </a:cubicBezTo>
                        <a:cubicBezTo>
                          <a:pt x="886482" y="2905638"/>
                          <a:pt x="894742" y="2904388"/>
                          <a:pt x="903024" y="2903255"/>
                        </a:cubicBezTo>
                        <a:cubicBezTo>
                          <a:pt x="910536" y="2903211"/>
                          <a:pt x="918855" y="2901568"/>
                          <a:pt x="920549" y="2892975"/>
                        </a:cubicBezTo>
                        <a:cubicBezTo>
                          <a:pt x="926892" y="2876204"/>
                          <a:pt x="912593" y="2866613"/>
                          <a:pt x="908708" y="2851847"/>
                        </a:cubicBezTo>
                        <a:cubicBezTo>
                          <a:pt x="914014" y="2820348"/>
                          <a:pt x="851112" y="2800025"/>
                          <a:pt x="830722" y="2781500"/>
                        </a:cubicBezTo>
                        <a:cubicBezTo>
                          <a:pt x="783489" y="2748587"/>
                          <a:pt x="741547" y="2708444"/>
                          <a:pt x="706628" y="2662653"/>
                        </a:cubicBezTo>
                        <a:cubicBezTo>
                          <a:pt x="719247" y="2654749"/>
                          <a:pt x="712113" y="2612289"/>
                          <a:pt x="714496" y="2597153"/>
                        </a:cubicBezTo>
                        <a:cubicBezTo>
                          <a:pt x="719144" y="2469070"/>
                          <a:pt x="729098" y="2341253"/>
                          <a:pt x="740681" y="2213636"/>
                        </a:cubicBezTo>
                        <a:cubicBezTo>
                          <a:pt x="746994" y="2176017"/>
                          <a:pt x="741095" y="2133223"/>
                          <a:pt x="752160" y="2098216"/>
                        </a:cubicBezTo>
                        <a:cubicBezTo>
                          <a:pt x="854236" y="1910339"/>
                          <a:pt x="919898" y="1702554"/>
                          <a:pt x="945388" y="1490305"/>
                        </a:cubicBezTo>
                        <a:cubicBezTo>
                          <a:pt x="964875" y="1495989"/>
                          <a:pt x="992370" y="1493414"/>
                          <a:pt x="1010110" y="1483059"/>
                        </a:cubicBezTo>
                        <a:cubicBezTo>
                          <a:pt x="1015195" y="1479107"/>
                          <a:pt x="1021227" y="1472616"/>
                          <a:pt x="1022433" y="1466030"/>
                        </a:cubicBezTo>
                        <a:cubicBezTo>
                          <a:pt x="1030478" y="1461470"/>
                          <a:pt x="1037361" y="1455276"/>
                          <a:pt x="1042579" y="1447245"/>
                        </a:cubicBezTo>
                        <a:cubicBezTo>
                          <a:pt x="1064715" y="1404593"/>
                          <a:pt x="1061688" y="1353370"/>
                          <a:pt x="1070577" y="1306936"/>
                        </a:cubicBezTo>
                        <a:cubicBezTo>
                          <a:pt x="1075802" y="1271536"/>
                          <a:pt x="1079584" y="1236107"/>
                          <a:pt x="1084669" y="1200671"/>
                        </a:cubicBezTo>
                        <a:cubicBezTo>
                          <a:pt x="1096451" y="1195297"/>
                          <a:pt x="1096400" y="1178786"/>
                          <a:pt x="1098531" y="1167684"/>
                        </a:cubicBezTo>
                        <a:cubicBezTo>
                          <a:pt x="1111816" y="1088566"/>
                          <a:pt x="1121622" y="1008324"/>
                          <a:pt x="1121275" y="927992"/>
                        </a:cubicBezTo>
                        <a:cubicBezTo>
                          <a:pt x="1121001" y="904050"/>
                          <a:pt x="1119587" y="880151"/>
                          <a:pt x="1118033" y="856320"/>
                        </a:cubicBezTo>
                        <a:close/>
                        <a:moveTo>
                          <a:pt x="974703" y="255173"/>
                        </a:moveTo>
                        <a:cubicBezTo>
                          <a:pt x="990038" y="267111"/>
                          <a:pt x="1007720" y="277281"/>
                          <a:pt x="1021167" y="291409"/>
                        </a:cubicBezTo>
                        <a:cubicBezTo>
                          <a:pt x="1084536" y="440808"/>
                          <a:pt x="990660" y="700867"/>
                          <a:pt x="986182" y="865904"/>
                        </a:cubicBezTo>
                        <a:cubicBezTo>
                          <a:pt x="985790" y="1016228"/>
                          <a:pt x="990593" y="1165974"/>
                          <a:pt x="951508" y="1312879"/>
                        </a:cubicBezTo>
                        <a:cubicBezTo>
                          <a:pt x="946661" y="1200907"/>
                          <a:pt x="965163" y="1089351"/>
                          <a:pt x="959946" y="977394"/>
                        </a:cubicBezTo>
                        <a:cubicBezTo>
                          <a:pt x="953847" y="873861"/>
                          <a:pt x="946335" y="770378"/>
                          <a:pt x="937328" y="667059"/>
                        </a:cubicBezTo>
                        <a:cubicBezTo>
                          <a:pt x="955098" y="574605"/>
                          <a:pt x="963232" y="476895"/>
                          <a:pt x="961344" y="382013"/>
                        </a:cubicBezTo>
                        <a:cubicBezTo>
                          <a:pt x="957377" y="320214"/>
                          <a:pt x="962558" y="298714"/>
                          <a:pt x="912083" y="254914"/>
                        </a:cubicBezTo>
                        <a:cubicBezTo>
                          <a:pt x="918929" y="254900"/>
                          <a:pt x="940007" y="253057"/>
                          <a:pt x="936195" y="243161"/>
                        </a:cubicBezTo>
                        <a:cubicBezTo>
                          <a:pt x="927381" y="227893"/>
                          <a:pt x="918396" y="212721"/>
                          <a:pt x="909196" y="197674"/>
                        </a:cubicBezTo>
                        <a:cubicBezTo>
                          <a:pt x="929076" y="218908"/>
                          <a:pt x="952182" y="237655"/>
                          <a:pt x="974703" y="255173"/>
                        </a:cubicBezTo>
                        <a:close/>
                        <a:moveTo>
                          <a:pt x="952330" y="1395401"/>
                        </a:moveTo>
                        <a:cubicBezTo>
                          <a:pt x="952463" y="1388829"/>
                          <a:pt x="952419" y="1382264"/>
                          <a:pt x="952108" y="1375744"/>
                        </a:cubicBezTo>
                        <a:cubicBezTo>
                          <a:pt x="953366" y="1375211"/>
                          <a:pt x="954365" y="1374189"/>
                          <a:pt x="954706" y="1372679"/>
                        </a:cubicBezTo>
                        <a:cubicBezTo>
                          <a:pt x="955009" y="1372591"/>
                          <a:pt x="955312" y="1372487"/>
                          <a:pt x="955601" y="1372361"/>
                        </a:cubicBezTo>
                        <a:cubicBezTo>
                          <a:pt x="954276" y="1380066"/>
                          <a:pt x="953373" y="1387593"/>
                          <a:pt x="952330" y="1395401"/>
                        </a:cubicBezTo>
                        <a:close/>
                        <a:moveTo>
                          <a:pt x="960486" y="1442894"/>
                        </a:moveTo>
                        <a:cubicBezTo>
                          <a:pt x="956896" y="1444011"/>
                          <a:pt x="953299" y="1444959"/>
                          <a:pt x="949621" y="1445403"/>
                        </a:cubicBezTo>
                        <a:cubicBezTo>
                          <a:pt x="949702" y="1444167"/>
                          <a:pt x="949799" y="1442931"/>
                          <a:pt x="949865" y="1441695"/>
                        </a:cubicBezTo>
                        <a:cubicBezTo>
                          <a:pt x="950257" y="1434915"/>
                          <a:pt x="950724" y="1428069"/>
                          <a:pt x="951153" y="1421194"/>
                        </a:cubicBezTo>
                        <a:cubicBezTo>
                          <a:pt x="951975" y="1429202"/>
                          <a:pt x="954683" y="1437173"/>
                          <a:pt x="960486" y="1442894"/>
                        </a:cubicBezTo>
                        <a:close/>
                        <a:moveTo>
                          <a:pt x="855472" y="128245"/>
                        </a:moveTo>
                        <a:cubicBezTo>
                          <a:pt x="860001" y="137711"/>
                          <a:pt x="866374" y="146614"/>
                          <a:pt x="871961" y="155392"/>
                        </a:cubicBezTo>
                        <a:cubicBezTo>
                          <a:pt x="890153" y="183997"/>
                          <a:pt x="907672" y="213032"/>
                          <a:pt x="924576" y="242414"/>
                        </a:cubicBezTo>
                        <a:cubicBezTo>
                          <a:pt x="918129" y="245389"/>
                          <a:pt x="905451" y="241148"/>
                          <a:pt x="902609" y="248794"/>
                        </a:cubicBezTo>
                        <a:cubicBezTo>
                          <a:pt x="901166" y="249386"/>
                          <a:pt x="900352" y="251258"/>
                          <a:pt x="901706" y="252916"/>
                        </a:cubicBezTo>
                        <a:cubicBezTo>
                          <a:pt x="917138" y="274971"/>
                          <a:pt x="945654" y="292579"/>
                          <a:pt x="947675" y="320925"/>
                        </a:cubicBezTo>
                        <a:cubicBezTo>
                          <a:pt x="956637" y="420203"/>
                          <a:pt x="947290" y="519948"/>
                          <a:pt x="934367" y="618449"/>
                        </a:cubicBezTo>
                        <a:cubicBezTo>
                          <a:pt x="926596" y="515988"/>
                          <a:pt x="911431" y="414031"/>
                          <a:pt x="887526" y="314079"/>
                        </a:cubicBezTo>
                        <a:cubicBezTo>
                          <a:pt x="879984" y="285725"/>
                          <a:pt x="870688" y="256742"/>
                          <a:pt x="856352" y="230927"/>
                        </a:cubicBezTo>
                        <a:cubicBezTo>
                          <a:pt x="856508" y="213483"/>
                          <a:pt x="855657" y="196046"/>
                          <a:pt x="853703" y="178705"/>
                        </a:cubicBezTo>
                        <a:cubicBezTo>
                          <a:pt x="853503" y="176914"/>
                          <a:pt x="852600" y="175590"/>
                          <a:pt x="851408" y="174731"/>
                        </a:cubicBezTo>
                        <a:cubicBezTo>
                          <a:pt x="854806" y="159115"/>
                          <a:pt x="856626" y="144853"/>
                          <a:pt x="855472" y="128245"/>
                        </a:cubicBezTo>
                        <a:close/>
                        <a:moveTo>
                          <a:pt x="933457" y="1099098"/>
                        </a:moveTo>
                        <a:cubicBezTo>
                          <a:pt x="920253" y="1107432"/>
                          <a:pt x="904756" y="1110437"/>
                          <a:pt x="889680" y="1113841"/>
                        </a:cubicBezTo>
                        <a:cubicBezTo>
                          <a:pt x="887866" y="1097196"/>
                          <a:pt x="884943" y="1080240"/>
                          <a:pt x="880421" y="1064150"/>
                        </a:cubicBezTo>
                        <a:cubicBezTo>
                          <a:pt x="898139" y="1075792"/>
                          <a:pt x="916057" y="1087049"/>
                          <a:pt x="933457" y="1099098"/>
                        </a:cubicBezTo>
                        <a:close/>
                        <a:moveTo>
                          <a:pt x="863302" y="1106714"/>
                        </a:moveTo>
                        <a:cubicBezTo>
                          <a:pt x="861089" y="1089610"/>
                          <a:pt x="861156" y="1071855"/>
                          <a:pt x="856819" y="1055165"/>
                        </a:cubicBezTo>
                        <a:cubicBezTo>
                          <a:pt x="859217" y="1054729"/>
                          <a:pt x="861570" y="1054085"/>
                          <a:pt x="863561" y="1053078"/>
                        </a:cubicBezTo>
                        <a:cubicBezTo>
                          <a:pt x="865308" y="1054233"/>
                          <a:pt x="867062" y="1055387"/>
                          <a:pt x="868816" y="1056542"/>
                        </a:cubicBezTo>
                        <a:cubicBezTo>
                          <a:pt x="870585" y="1076569"/>
                          <a:pt x="872812" y="1096841"/>
                          <a:pt x="875736" y="1116705"/>
                        </a:cubicBezTo>
                        <a:cubicBezTo>
                          <a:pt x="871554" y="1117505"/>
                          <a:pt x="867365" y="1118252"/>
                          <a:pt x="863161" y="1118940"/>
                        </a:cubicBezTo>
                        <a:cubicBezTo>
                          <a:pt x="864582" y="1115247"/>
                          <a:pt x="863628" y="1110659"/>
                          <a:pt x="863302" y="1106714"/>
                        </a:cubicBezTo>
                        <a:close/>
                        <a:moveTo>
                          <a:pt x="804656" y="169165"/>
                        </a:moveTo>
                        <a:cubicBezTo>
                          <a:pt x="823640" y="157242"/>
                          <a:pt x="839981" y="138769"/>
                          <a:pt x="843956" y="116018"/>
                        </a:cubicBezTo>
                        <a:cubicBezTo>
                          <a:pt x="850402" y="142618"/>
                          <a:pt x="844030" y="212854"/>
                          <a:pt x="811228" y="219167"/>
                        </a:cubicBezTo>
                        <a:cubicBezTo>
                          <a:pt x="802065" y="220840"/>
                          <a:pt x="786782" y="187446"/>
                          <a:pt x="778323" y="180348"/>
                        </a:cubicBezTo>
                        <a:cubicBezTo>
                          <a:pt x="787315" y="178069"/>
                          <a:pt x="796145" y="174420"/>
                          <a:pt x="804656" y="169165"/>
                        </a:cubicBezTo>
                        <a:close/>
                        <a:moveTo>
                          <a:pt x="817541" y="382235"/>
                        </a:moveTo>
                        <a:cubicBezTo>
                          <a:pt x="808430" y="354467"/>
                          <a:pt x="803250" y="325580"/>
                          <a:pt x="796581" y="297101"/>
                        </a:cubicBezTo>
                        <a:cubicBezTo>
                          <a:pt x="787715" y="258149"/>
                          <a:pt x="787863" y="263033"/>
                          <a:pt x="798794" y="224148"/>
                        </a:cubicBezTo>
                        <a:cubicBezTo>
                          <a:pt x="816594" y="238995"/>
                          <a:pt x="839589" y="214815"/>
                          <a:pt x="844555" y="197652"/>
                        </a:cubicBezTo>
                        <a:cubicBezTo>
                          <a:pt x="848648" y="259829"/>
                          <a:pt x="839811" y="324055"/>
                          <a:pt x="817541" y="382235"/>
                        </a:cubicBezTo>
                        <a:close/>
                        <a:moveTo>
                          <a:pt x="809837" y="1016154"/>
                        </a:moveTo>
                        <a:cubicBezTo>
                          <a:pt x="824839" y="1025849"/>
                          <a:pt x="839360" y="1037395"/>
                          <a:pt x="854643" y="1047142"/>
                        </a:cubicBezTo>
                        <a:cubicBezTo>
                          <a:pt x="825231" y="1051132"/>
                          <a:pt x="795397" y="1051146"/>
                          <a:pt x="765763" y="1051006"/>
                        </a:cubicBezTo>
                        <a:cubicBezTo>
                          <a:pt x="780972" y="1040067"/>
                          <a:pt x="796744" y="1029646"/>
                          <a:pt x="809837" y="1016154"/>
                        </a:cubicBezTo>
                        <a:close/>
                        <a:moveTo>
                          <a:pt x="790905" y="1125416"/>
                        </a:moveTo>
                        <a:cubicBezTo>
                          <a:pt x="787197" y="1125476"/>
                          <a:pt x="783489" y="1125498"/>
                          <a:pt x="779773" y="1125476"/>
                        </a:cubicBezTo>
                        <a:cubicBezTo>
                          <a:pt x="777220" y="1108505"/>
                          <a:pt x="771373" y="1072587"/>
                          <a:pt x="789447" y="1062759"/>
                        </a:cubicBezTo>
                        <a:cubicBezTo>
                          <a:pt x="791378" y="1062218"/>
                          <a:pt x="792000" y="1060612"/>
                          <a:pt x="791667" y="1059154"/>
                        </a:cubicBezTo>
                        <a:cubicBezTo>
                          <a:pt x="793828" y="1059125"/>
                          <a:pt x="795982" y="1059088"/>
                          <a:pt x="798135" y="1059036"/>
                        </a:cubicBezTo>
                        <a:cubicBezTo>
                          <a:pt x="785546" y="1078249"/>
                          <a:pt x="778456" y="1104294"/>
                          <a:pt x="790905" y="1125416"/>
                        </a:cubicBezTo>
                        <a:close/>
                        <a:moveTo>
                          <a:pt x="807727" y="1058733"/>
                        </a:moveTo>
                        <a:cubicBezTo>
                          <a:pt x="821375" y="1058259"/>
                          <a:pt x="834993" y="1057430"/>
                          <a:pt x="848589" y="1056127"/>
                        </a:cubicBezTo>
                        <a:cubicBezTo>
                          <a:pt x="847138" y="1066430"/>
                          <a:pt x="849188" y="1077146"/>
                          <a:pt x="849647" y="1087515"/>
                        </a:cubicBezTo>
                        <a:cubicBezTo>
                          <a:pt x="851246" y="1098180"/>
                          <a:pt x="849351" y="1110592"/>
                          <a:pt x="853954" y="1120376"/>
                        </a:cubicBezTo>
                        <a:cubicBezTo>
                          <a:pt x="836747" y="1122885"/>
                          <a:pt x="819406" y="1124432"/>
                          <a:pt x="802028" y="1125105"/>
                        </a:cubicBezTo>
                        <a:cubicBezTo>
                          <a:pt x="788869" y="1104338"/>
                          <a:pt x="794561" y="1078242"/>
                          <a:pt x="807727" y="1058733"/>
                        </a:cubicBezTo>
                        <a:close/>
                        <a:moveTo>
                          <a:pt x="778493" y="1059110"/>
                        </a:moveTo>
                        <a:cubicBezTo>
                          <a:pt x="763343" y="1074652"/>
                          <a:pt x="762314" y="1105352"/>
                          <a:pt x="768931" y="1125313"/>
                        </a:cubicBezTo>
                        <a:cubicBezTo>
                          <a:pt x="733021" y="1124809"/>
                          <a:pt x="697673" y="1118474"/>
                          <a:pt x="662451" y="1112102"/>
                        </a:cubicBezTo>
                        <a:cubicBezTo>
                          <a:pt x="691900" y="1097448"/>
                          <a:pt x="720202" y="1081047"/>
                          <a:pt x="747771" y="1063195"/>
                        </a:cubicBezTo>
                        <a:cubicBezTo>
                          <a:pt x="756327" y="1054677"/>
                          <a:pt x="767643" y="1059606"/>
                          <a:pt x="778493" y="1059110"/>
                        </a:cubicBezTo>
                        <a:close/>
                        <a:moveTo>
                          <a:pt x="726271" y="327053"/>
                        </a:moveTo>
                        <a:cubicBezTo>
                          <a:pt x="725819" y="342358"/>
                          <a:pt x="725842" y="357679"/>
                          <a:pt x="725871" y="372984"/>
                        </a:cubicBezTo>
                        <a:cubicBezTo>
                          <a:pt x="671947" y="304554"/>
                          <a:pt x="629457" y="227190"/>
                          <a:pt x="597647" y="146089"/>
                        </a:cubicBezTo>
                        <a:cubicBezTo>
                          <a:pt x="613774" y="168758"/>
                          <a:pt x="633010" y="189008"/>
                          <a:pt x="653385" y="207851"/>
                        </a:cubicBezTo>
                        <a:cubicBezTo>
                          <a:pt x="670615" y="227153"/>
                          <a:pt x="674374" y="217265"/>
                          <a:pt x="692677" y="207644"/>
                        </a:cubicBezTo>
                        <a:cubicBezTo>
                          <a:pt x="699856" y="228419"/>
                          <a:pt x="713896" y="246144"/>
                          <a:pt x="724302" y="265409"/>
                        </a:cubicBezTo>
                        <a:cubicBezTo>
                          <a:pt x="732547" y="275371"/>
                          <a:pt x="724746" y="311422"/>
                          <a:pt x="726271" y="327053"/>
                        </a:cubicBezTo>
                        <a:close/>
                        <a:moveTo>
                          <a:pt x="585591" y="17480"/>
                        </a:moveTo>
                        <a:cubicBezTo>
                          <a:pt x="600556" y="89034"/>
                          <a:pt x="652038" y="158227"/>
                          <a:pt x="723925" y="179157"/>
                        </a:cubicBezTo>
                        <a:cubicBezTo>
                          <a:pt x="707428" y="188882"/>
                          <a:pt x="688496" y="194640"/>
                          <a:pt x="673989" y="207547"/>
                        </a:cubicBezTo>
                        <a:cubicBezTo>
                          <a:pt x="671651" y="209509"/>
                          <a:pt x="670711" y="210611"/>
                          <a:pt x="668002" y="208502"/>
                        </a:cubicBezTo>
                        <a:cubicBezTo>
                          <a:pt x="615129" y="163022"/>
                          <a:pt x="550843" y="91424"/>
                          <a:pt x="585591" y="17480"/>
                        </a:cubicBezTo>
                        <a:close/>
                        <a:moveTo>
                          <a:pt x="542687" y="63715"/>
                        </a:moveTo>
                        <a:cubicBezTo>
                          <a:pt x="551050" y="53457"/>
                          <a:pt x="560494" y="44331"/>
                          <a:pt x="569612" y="34821"/>
                        </a:cubicBezTo>
                        <a:cubicBezTo>
                          <a:pt x="563491" y="59836"/>
                          <a:pt x="568102" y="87894"/>
                          <a:pt x="575932" y="112303"/>
                        </a:cubicBezTo>
                        <a:cubicBezTo>
                          <a:pt x="638938" y="293482"/>
                          <a:pt x="678993" y="486739"/>
                          <a:pt x="662288" y="679182"/>
                        </a:cubicBezTo>
                        <a:cubicBezTo>
                          <a:pt x="622522" y="530642"/>
                          <a:pt x="553485" y="392338"/>
                          <a:pt x="497932" y="249460"/>
                        </a:cubicBezTo>
                        <a:cubicBezTo>
                          <a:pt x="495919" y="244886"/>
                          <a:pt x="502447" y="242873"/>
                          <a:pt x="504934" y="240083"/>
                        </a:cubicBezTo>
                        <a:cubicBezTo>
                          <a:pt x="511136" y="234954"/>
                          <a:pt x="517057" y="229610"/>
                          <a:pt x="522667" y="223889"/>
                        </a:cubicBezTo>
                        <a:cubicBezTo>
                          <a:pt x="525575" y="223578"/>
                          <a:pt x="525568" y="220263"/>
                          <a:pt x="527537" y="218745"/>
                        </a:cubicBezTo>
                        <a:cubicBezTo>
                          <a:pt x="530290" y="215718"/>
                          <a:pt x="526856" y="210908"/>
                          <a:pt x="523140" y="212928"/>
                        </a:cubicBezTo>
                        <a:cubicBezTo>
                          <a:pt x="510803" y="197637"/>
                          <a:pt x="492233" y="188290"/>
                          <a:pt x="475759" y="178113"/>
                        </a:cubicBezTo>
                        <a:cubicBezTo>
                          <a:pt x="493928" y="137822"/>
                          <a:pt x="514881" y="98204"/>
                          <a:pt x="542687" y="63715"/>
                        </a:cubicBezTo>
                        <a:close/>
                        <a:moveTo>
                          <a:pt x="249233" y="144098"/>
                        </a:moveTo>
                        <a:cubicBezTo>
                          <a:pt x="338661" y="135535"/>
                          <a:pt x="424447" y="106278"/>
                          <a:pt x="511484" y="85429"/>
                        </a:cubicBezTo>
                        <a:cubicBezTo>
                          <a:pt x="505689" y="95376"/>
                          <a:pt x="450543" y="184796"/>
                          <a:pt x="464028" y="186669"/>
                        </a:cubicBezTo>
                        <a:cubicBezTo>
                          <a:pt x="480888" y="196394"/>
                          <a:pt x="495779" y="208850"/>
                          <a:pt x="511758" y="219863"/>
                        </a:cubicBezTo>
                        <a:cubicBezTo>
                          <a:pt x="502491" y="227479"/>
                          <a:pt x="487023" y="233222"/>
                          <a:pt x="484203" y="245915"/>
                        </a:cubicBezTo>
                        <a:cubicBezTo>
                          <a:pt x="498865" y="296494"/>
                          <a:pt x="524576" y="344897"/>
                          <a:pt x="543937" y="394255"/>
                        </a:cubicBezTo>
                        <a:cubicBezTo>
                          <a:pt x="580277" y="479042"/>
                          <a:pt x="615543" y="564547"/>
                          <a:pt x="641913" y="653041"/>
                        </a:cubicBezTo>
                        <a:cubicBezTo>
                          <a:pt x="647442" y="671677"/>
                          <a:pt x="652038" y="690639"/>
                          <a:pt x="659002" y="708794"/>
                        </a:cubicBezTo>
                        <a:cubicBezTo>
                          <a:pt x="657463" y="720776"/>
                          <a:pt x="655679" y="732722"/>
                          <a:pt x="653592" y="744623"/>
                        </a:cubicBezTo>
                        <a:cubicBezTo>
                          <a:pt x="644311" y="821468"/>
                          <a:pt x="598039" y="884910"/>
                          <a:pt x="554647" y="946421"/>
                        </a:cubicBezTo>
                        <a:cubicBezTo>
                          <a:pt x="514866" y="1007628"/>
                          <a:pt x="469638" y="1067562"/>
                          <a:pt x="401629" y="1098980"/>
                        </a:cubicBezTo>
                        <a:cubicBezTo>
                          <a:pt x="393125" y="1105041"/>
                          <a:pt x="379818" y="1107646"/>
                          <a:pt x="375207" y="1117416"/>
                        </a:cubicBezTo>
                        <a:cubicBezTo>
                          <a:pt x="371477" y="1115477"/>
                          <a:pt x="367806" y="1113419"/>
                          <a:pt x="364187" y="1111280"/>
                        </a:cubicBezTo>
                        <a:cubicBezTo>
                          <a:pt x="366481" y="1103613"/>
                          <a:pt x="358577" y="1097129"/>
                          <a:pt x="354788" y="1091097"/>
                        </a:cubicBezTo>
                        <a:cubicBezTo>
                          <a:pt x="352501" y="1073646"/>
                          <a:pt x="341828" y="1058281"/>
                          <a:pt x="334176" y="1042650"/>
                        </a:cubicBezTo>
                        <a:cubicBezTo>
                          <a:pt x="340999" y="1039911"/>
                          <a:pt x="352419" y="1034087"/>
                          <a:pt x="346684" y="1026012"/>
                        </a:cubicBezTo>
                        <a:cubicBezTo>
                          <a:pt x="341747" y="1008531"/>
                          <a:pt x="334028" y="991952"/>
                          <a:pt x="328255" y="974745"/>
                        </a:cubicBezTo>
                        <a:cubicBezTo>
                          <a:pt x="301122" y="902155"/>
                          <a:pt x="275137" y="829114"/>
                          <a:pt x="246754" y="757019"/>
                        </a:cubicBezTo>
                        <a:cubicBezTo>
                          <a:pt x="258403" y="760757"/>
                          <a:pt x="268202" y="719592"/>
                          <a:pt x="274131" y="710748"/>
                        </a:cubicBezTo>
                        <a:cubicBezTo>
                          <a:pt x="295283" y="661790"/>
                          <a:pt x="315947" y="612587"/>
                          <a:pt x="334879" y="562726"/>
                        </a:cubicBezTo>
                        <a:cubicBezTo>
                          <a:pt x="342013" y="543875"/>
                          <a:pt x="349118" y="524751"/>
                          <a:pt x="354388" y="505301"/>
                        </a:cubicBezTo>
                        <a:cubicBezTo>
                          <a:pt x="354825" y="503695"/>
                          <a:pt x="354107" y="502289"/>
                          <a:pt x="352982" y="501415"/>
                        </a:cubicBezTo>
                        <a:cubicBezTo>
                          <a:pt x="360842" y="374760"/>
                          <a:pt x="339852" y="226021"/>
                          <a:pt x="231944" y="144594"/>
                        </a:cubicBezTo>
                        <a:cubicBezTo>
                          <a:pt x="237710" y="144520"/>
                          <a:pt x="243483" y="144416"/>
                          <a:pt x="249233" y="144098"/>
                        </a:cubicBezTo>
                        <a:close/>
                        <a:moveTo>
                          <a:pt x="262156" y="1109489"/>
                        </a:moveTo>
                        <a:cubicBezTo>
                          <a:pt x="272843" y="1114973"/>
                          <a:pt x="288045" y="1095871"/>
                          <a:pt x="308501" y="1117053"/>
                        </a:cubicBezTo>
                        <a:cubicBezTo>
                          <a:pt x="319573" y="1129517"/>
                          <a:pt x="317582" y="1147982"/>
                          <a:pt x="313608" y="1162947"/>
                        </a:cubicBezTo>
                        <a:cubicBezTo>
                          <a:pt x="308390" y="1179925"/>
                          <a:pt x="281273" y="1186202"/>
                          <a:pt x="266382" y="1179437"/>
                        </a:cubicBezTo>
                        <a:cubicBezTo>
                          <a:pt x="240937" y="1168431"/>
                          <a:pt x="244822" y="1126823"/>
                          <a:pt x="262156" y="1109489"/>
                        </a:cubicBezTo>
                        <a:close/>
                        <a:moveTo>
                          <a:pt x="306895" y="1106373"/>
                        </a:moveTo>
                        <a:cubicBezTo>
                          <a:pt x="296785" y="1098506"/>
                          <a:pt x="283508" y="1095516"/>
                          <a:pt x="270756" y="1099268"/>
                        </a:cubicBezTo>
                        <a:cubicBezTo>
                          <a:pt x="243290" y="1096545"/>
                          <a:pt x="237784" y="1136000"/>
                          <a:pt x="239745" y="1156331"/>
                        </a:cubicBezTo>
                        <a:cubicBezTo>
                          <a:pt x="237554" y="1155509"/>
                          <a:pt x="235645" y="1156982"/>
                          <a:pt x="233965" y="1158255"/>
                        </a:cubicBezTo>
                        <a:cubicBezTo>
                          <a:pt x="224839" y="1144674"/>
                          <a:pt x="215603" y="1131137"/>
                          <a:pt x="205012" y="1118607"/>
                        </a:cubicBezTo>
                        <a:cubicBezTo>
                          <a:pt x="242461" y="1090121"/>
                          <a:pt x="283434" y="1067022"/>
                          <a:pt x="325576" y="1046336"/>
                        </a:cubicBezTo>
                        <a:cubicBezTo>
                          <a:pt x="331652" y="1059251"/>
                          <a:pt x="337284" y="1072358"/>
                          <a:pt x="343168" y="1085362"/>
                        </a:cubicBezTo>
                        <a:cubicBezTo>
                          <a:pt x="329002" y="1085339"/>
                          <a:pt x="316820" y="1097203"/>
                          <a:pt x="306895" y="1106373"/>
                        </a:cubicBezTo>
                        <a:close/>
                        <a:moveTo>
                          <a:pt x="265730" y="1189384"/>
                        </a:moveTo>
                        <a:cubicBezTo>
                          <a:pt x="283493" y="1195275"/>
                          <a:pt x="306081" y="1189436"/>
                          <a:pt x="318463" y="1175337"/>
                        </a:cubicBezTo>
                        <a:cubicBezTo>
                          <a:pt x="325576" y="1165108"/>
                          <a:pt x="324214" y="1150077"/>
                          <a:pt x="323888" y="1138205"/>
                        </a:cubicBezTo>
                        <a:cubicBezTo>
                          <a:pt x="327263" y="1140626"/>
                          <a:pt x="332525" y="1140751"/>
                          <a:pt x="334420" y="1136303"/>
                        </a:cubicBezTo>
                        <a:cubicBezTo>
                          <a:pt x="340415" y="1129013"/>
                          <a:pt x="350754" y="1125720"/>
                          <a:pt x="358096" y="1119858"/>
                        </a:cubicBezTo>
                        <a:cubicBezTo>
                          <a:pt x="366644" y="1125017"/>
                          <a:pt x="375755" y="1133136"/>
                          <a:pt x="386072" y="1133328"/>
                        </a:cubicBezTo>
                        <a:cubicBezTo>
                          <a:pt x="380210" y="1169497"/>
                          <a:pt x="360960" y="1201759"/>
                          <a:pt x="346809" y="1235115"/>
                        </a:cubicBezTo>
                        <a:cubicBezTo>
                          <a:pt x="334886" y="1261145"/>
                          <a:pt x="323970" y="1290120"/>
                          <a:pt x="301951" y="1309267"/>
                        </a:cubicBezTo>
                        <a:cubicBezTo>
                          <a:pt x="287408" y="1273127"/>
                          <a:pt x="274582" y="1235286"/>
                          <a:pt x="255221" y="1201551"/>
                        </a:cubicBezTo>
                        <a:cubicBezTo>
                          <a:pt x="258810" y="1197533"/>
                          <a:pt x="262133" y="1193410"/>
                          <a:pt x="265730" y="1189384"/>
                        </a:cubicBezTo>
                        <a:close/>
                        <a:moveTo>
                          <a:pt x="138254" y="1064187"/>
                        </a:moveTo>
                        <a:cubicBezTo>
                          <a:pt x="93070" y="965878"/>
                          <a:pt x="59010" y="863151"/>
                          <a:pt x="24610" y="760720"/>
                        </a:cubicBezTo>
                        <a:cubicBezTo>
                          <a:pt x="43542" y="547176"/>
                          <a:pt x="110359" y="333063"/>
                          <a:pt x="222782" y="149878"/>
                        </a:cubicBezTo>
                        <a:cubicBezTo>
                          <a:pt x="332259" y="233296"/>
                          <a:pt x="346262" y="379430"/>
                          <a:pt x="344182" y="507070"/>
                        </a:cubicBezTo>
                        <a:cubicBezTo>
                          <a:pt x="313157" y="588393"/>
                          <a:pt x="275811" y="669938"/>
                          <a:pt x="243786" y="751187"/>
                        </a:cubicBezTo>
                        <a:cubicBezTo>
                          <a:pt x="226564" y="743660"/>
                          <a:pt x="244156" y="777099"/>
                          <a:pt x="245259" y="783508"/>
                        </a:cubicBezTo>
                        <a:cubicBezTo>
                          <a:pt x="248338" y="792441"/>
                          <a:pt x="251535" y="801330"/>
                          <a:pt x="254703" y="810226"/>
                        </a:cubicBezTo>
                        <a:cubicBezTo>
                          <a:pt x="280059" y="881795"/>
                          <a:pt x="306000" y="953148"/>
                          <a:pt x="331822" y="1024547"/>
                        </a:cubicBezTo>
                        <a:cubicBezTo>
                          <a:pt x="269831" y="1044478"/>
                          <a:pt x="215573" y="1084192"/>
                          <a:pt x="168591" y="1128473"/>
                        </a:cubicBezTo>
                        <a:cubicBezTo>
                          <a:pt x="158518" y="1106832"/>
                          <a:pt x="147735" y="1086006"/>
                          <a:pt x="138254" y="1064187"/>
                        </a:cubicBezTo>
                        <a:close/>
                        <a:moveTo>
                          <a:pt x="190165" y="1328991"/>
                        </a:moveTo>
                        <a:cubicBezTo>
                          <a:pt x="181869" y="1327126"/>
                          <a:pt x="173417" y="1325209"/>
                          <a:pt x="165372" y="1322530"/>
                        </a:cubicBezTo>
                        <a:cubicBezTo>
                          <a:pt x="163196" y="1319850"/>
                          <a:pt x="164587" y="1313345"/>
                          <a:pt x="164432" y="1310014"/>
                        </a:cubicBezTo>
                        <a:cubicBezTo>
                          <a:pt x="162063" y="1251154"/>
                          <a:pt x="173705" y="1192988"/>
                          <a:pt x="183734" y="1135556"/>
                        </a:cubicBezTo>
                        <a:cubicBezTo>
                          <a:pt x="188182" y="1131811"/>
                          <a:pt x="192696" y="1128155"/>
                          <a:pt x="197278" y="1124565"/>
                        </a:cubicBezTo>
                        <a:cubicBezTo>
                          <a:pt x="205448" y="1139153"/>
                          <a:pt x="214863" y="1153030"/>
                          <a:pt x="224684" y="1166522"/>
                        </a:cubicBezTo>
                        <a:cubicBezTo>
                          <a:pt x="219185" y="1170422"/>
                          <a:pt x="219777" y="1176736"/>
                          <a:pt x="222797" y="1181975"/>
                        </a:cubicBezTo>
                        <a:cubicBezTo>
                          <a:pt x="227770" y="1191182"/>
                          <a:pt x="236378" y="1210233"/>
                          <a:pt x="249041" y="1206192"/>
                        </a:cubicBezTo>
                        <a:cubicBezTo>
                          <a:pt x="264465" y="1242391"/>
                          <a:pt x="280355" y="1278656"/>
                          <a:pt x="294395" y="1315439"/>
                        </a:cubicBezTo>
                        <a:cubicBezTo>
                          <a:pt x="291716" y="1317452"/>
                          <a:pt x="288896" y="1319355"/>
                          <a:pt x="285995" y="1321227"/>
                        </a:cubicBezTo>
                        <a:cubicBezTo>
                          <a:pt x="276418" y="1319029"/>
                          <a:pt x="279267" y="1335430"/>
                          <a:pt x="276773" y="1341173"/>
                        </a:cubicBezTo>
                        <a:cubicBezTo>
                          <a:pt x="247842" y="1336399"/>
                          <a:pt x="218696" y="1336111"/>
                          <a:pt x="190165" y="1328991"/>
                        </a:cubicBezTo>
                        <a:close/>
                        <a:moveTo>
                          <a:pt x="132792" y="2676167"/>
                        </a:moveTo>
                        <a:cubicBezTo>
                          <a:pt x="132266" y="2674058"/>
                          <a:pt x="131763" y="2671986"/>
                          <a:pt x="131401" y="2669958"/>
                        </a:cubicBezTo>
                        <a:cubicBezTo>
                          <a:pt x="127411" y="2641064"/>
                          <a:pt x="124325" y="2608988"/>
                          <a:pt x="136737" y="2581863"/>
                        </a:cubicBezTo>
                        <a:cubicBezTo>
                          <a:pt x="142487" y="2586185"/>
                          <a:pt x="149156" y="2589471"/>
                          <a:pt x="155306" y="2593038"/>
                        </a:cubicBezTo>
                        <a:cubicBezTo>
                          <a:pt x="172306" y="2602919"/>
                          <a:pt x="184659" y="2618580"/>
                          <a:pt x="197315" y="2633256"/>
                        </a:cubicBezTo>
                        <a:cubicBezTo>
                          <a:pt x="171300" y="2637105"/>
                          <a:pt x="146447" y="2653920"/>
                          <a:pt x="132792" y="2676167"/>
                        </a:cubicBezTo>
                        <a:close/>
                        <a:moveTo>
                          <a:pt x="617075" y="2738352"/>
                        </a:moveTo>
                        <a:cubicBezTo>
                          <a:pt x="616868" y="2738596"/>
                          <a:pt x="616786" y="2738759"/>
                          <a:pt x="616809" y="2738848"/>
                        </a:cubicBezTo>
                        <a:cubicBezTo>
                          <a:pt x="581883" y="2733659"/>
                          <a:pt x="548541" y="2713225"/>
                          <a:pt x="524369" y="2687676"/>
                        </a:cubicBezTo>
                        <a:cubicBezTo>
                          <a:pt x="558888" y="2696572"/>
                          <a:pt x="595382" y="2697105"/>
                          <a:pt x="630219" y="2689593"/>
                        </a:cubicBezTo>
                        <a:cubicBezTo>
                          <a:pt x="626001" y="2705772"/>
                          <a:pt x="624558" y="2723157"/>
                          <a:pt x="617075" y="2738352"/>
                        </a:cubicBezTo>
                        <a:close/>
                        <a:moveTo>
                          <a:pt x="943004" y="1355420"/>
                        </a:moveTo>
                        <a:cubicBezTo>
                          <a:pt x="931244" y="1403764"/>
                          <a:pt x="932088" y="1455897"/>
                          <a:pt x="923347" y="1505300"/>
                        </a:cubicBezTo>
                        <a:cubicBezTo>
                          <a:pt x="895815" y="1708408"/>
                          <a:pt x="829960" y="1906165"/>
                          <a:pt x="728291" y="2084243"/>
                        </a:cubicBezTo>
                        <a:cubicBezTo>
                          <a:pt x="724043" y="2091814"/>
                          <a:pt x="727573" y="2099015"/>
                          <a:pt x="733294" y="2102613"/>
                        </a:cubicBezTo>
                        <a:cubicBezTo>
                          <a:pt x="704253" y="2283192"/>
                          <a:pt x="697954" y="2466694"/>
                          <a:pt x="688562" y="2649094"/>
                        </a:cubicBezTo>
                        <a:cubicBezTo>
                          <a:pt x="642498" y="2673858"/>
                          <a:pt x="588433" y="2684486"/>
                          <a:pt x="536892" y="2673081"/>
                        </a:cubicBezTo>
                        <a:cubicBezTo>
                          <a:pt x="528958" y="2670417"/>
                          <a:pt x="506059" y="2668322"/>
                          <a:pt x="504038" y="2659634"/>
                        </a:cubicBezTo>
                        <a:cubicBezTo>
                          <a:pt x="508183" y="2534126"/>
                          <a:pt x="498295" y="2406479"/>
                          <a:pt x="468343" y="2284368"/>
                        </a:cubicBezTo>
                        <a:cubicBezTo>
                          <a:pt x="610829" y="2022481"/>
                          <a:pt x="655953" y="1725208"/>
                          <a:pt x="705141" y="1435011"/>
                        </a:cubicBezTo>
                        <a:cubicBezTo>
                          <a:pt x="727159" y="1435833"/>
                          <a:pt x="750502" y="1439178"/>
                          <a:pt x="771936" y="1433043"/>
                        </a:cubicBezTo>
                        <a:cubicBezTo>
                          <a:pt x="781261" y="1421867"/>
                          <a:pt x="756564" y="1424176"/>
                          <a:pt x="750731" y="1424243"/>
                        </a:cubicBezTo>
                        <a:cubicBezTo>
                          <a:pt x="730260" y="1424613"/>
                          <a:pt x="709774" y="1423962"/>
                          <a:pt x="689421" y="1421704"/>
                        </a:cubicBezTo>
                        <a:cubicBezTo>
                          <a:pt x="679674" y="1422193"/>
                          <a:pt x="682567" y="1435433"/>
                          <a:pt x="695268" y="1434131"/>
                        </a:cubicBezTo>
                        <a:cubicBezTo>
                          <a:pt x="648241" y="1612319"/>
                          <a:pt x="628532" y="1797265"/>
                          <a:pt x="576584" y="1974314"/>
                        </a:cubicBezTo>
                        <a:cubicBezTo>
                          <a:pt x="502077" y="2216945"/>
                          <a:pt x="347483" y="2427528"/>
                          <a:pt x="279785" y="2672556"/>
                        </a:cubicBezTo>
                        <a:cubicBezTo>
                          <a:pt x="257641" y="2673866"/>
                          <a:pt x="241980" y="2649531"/>
                          <a:pt x="227792" y="2635365"/>
                        </a:cubicBezTo>
                        <a:cubicBezTo>
                          <a:pt x="302603" y="2468278"/>
                          <a:pt x="357844" y="2290719"/>
                          <a:pt x="383112" y="2109177"/>
                        </a:cubicBezTo>
                        <a:cubicBezTo>
                          <a:pt x="383682" y="2105070"/>
                          <a:pt x="377724" y="2103116"/>
                          <a:pt x="376688" y="2107408"/>
                        </a:cubicBezTo>
                        <a:cubicBezTo>
                          <a:pt x="334694" y="2284146"/>
                          <a:pt x="285417" y="2459034"/>
                          <a:pt x="222693" y="2629607"/>
                        </a:cubicBezTo>
                        <a:cubicBezTo>
                          <a:pt x="162411" y="2548217"/>
                          <a:pt x="130801" y="2582847"/>
                          <a:pt x="149504" y="2530640"/>
                        </a:cubicBezTo>
                        <a:cubicBezTo>
                          <a:pt x="201215" y="2348284"/>
                          <a:pt x="236392" y="2162006"/>
                          <a:pt x="270386" y="1975780"/>
                        </a:cubicBezTo>
                        <a:cubicBezTo>
                          <a:pt x="276810" y="1949321"/>
                          <a:pt x="288082" y="1924557"/>
                          <a:pt x="307917" y="1905432"/>
                        </a:cubicBezTo>
                        <a:cubicBezTo>
                          <a:pt x="321979" y="1911450"/>
                          <a:pt x="331889" y="1892473"/>
                          <a:pt x="319196" y="1884095"/>
                        </a:cubicBezTo>
                        <a:cubicBezTo>
                          <a:pt x="315310" y="1881098"/>
                          <a:pt x="311580" y="1877227"/>
                          <a:pt x="308294" y="1873142"/>
                        </a:cubicBezTo>
                        <a:cubicBezTo>
                          <a:pt x="298073" y="1702754"/>
                          <a:pt x="278112" y="1531144"/>
                          <a:pt x="258907" y="1361060"/>
                        </a:cubicBezTo>
                        <a:cubicBezTo>
                          <a:pt x="269320" y="1362473"/>
                          <a:pt x="297511" y="1359395"/>
                          <a:pt x="284670" y="1344452"/>
                        </a:cubicBezTo>
                        <a:cubicBezTo>
                          <a:pt x="286424" y="1338901"/>
                          <a:pt x="287763" y="1333209"/>
                          <a:pt x="288615" y="1327451"/>
                        </a:cubicBezTo>
                        <a:cubicBezTo>
                          <a:pt x="333162" y="1310732"/>
                          <a:pt x="345670" y="1256430"/>
                          <a:pt x="365608" y="1218085"/>
                        </a:cubicBezTo>
                        <a:cubicBezTo>
                          <a:pt x="378419" y="1187793"/>
                          <a:pt x="395953" y="1157256"/>
                          <a:pt x="395701" y="1123507"/>
                        </a:cubicBezTo>
                        <a:cubicBezTo>
                          <a:pt x="430923" y="1109156"/>
                          <a:pt x="460394" y="1087930"/>
                          <a:pt x="486313" y="1062685"/>
                        </a:cubicBezTo>
                        <a:cubicBezTo>
                          <a:pt x="486905" y="1063417"/>
                          <a:pt x="487645" y="1064032"/>
                          <a:pt x="488466" y="1064454"/>
                        </a:cubicBezTo>
                        <a:cubicBezTo>
                          <a:pt x="488037" y="1067088"/>
                          <a:pt x="488955" y="1070004"/>
                          <a:pt x="491678" y="1071869"/>
                        </a:cubicBezTo>
                        <a:cubicBezTo>
                          <a:pt x="512475" y="1085132"/>
                          <a:pt x="536174" y="1093399"/>
                          <a:pt x="558318" y="1104153"/>
                        </a:cubicBezTo>
                        <a:cubicBezTo>
                          <a:pt x="586967" y="1119436"/>
                          <a:pt x="619991" y="1132588"/>
                          <a:pt x="651409" y="1116920"/>
                        </a:cubicBezTo>
                        <a:cubicBezTo>
                          <a:pt x="725360" y="1144556"/>
                          <a:pt x="810266" y="1140885"/>
                          <a:pt x="887185" y="1126601"/>
                        </a:cubicBezTo>
                        <a:cubicBezTo>
                          <a:pt x="904400" y="1121531"/>
                          <a:pt x="931059" y="1121723"/>
                          <a:pt x="939289" y="1103080"/>
                        </a:cubicBezTo>
                        <a:cubicBezTo>
                          <a:pt x="941598" y="1104627"/>
                          <a:pt x="944344" y="1106536"/>
                          <a:pt x="947149" y="1107410"/>
                        </a:cubicBezTo>
                        <a:cubicBezTo>
                          <a:pt x="942013" y="1189954"/>
                          <a:pt x="936462" y="1272787"/>
                          <a:pt x="943004" y="1355420"/>
                        </a:cubicBezTo>
                        <a:close/>
                        <a:moveTo>
                          <a:pt x="1005854" y="1474792"/>
                        </a:moveTo>
                        <a:cubicBezTo>
                          <a:pt x="988751" y="1485369"/>
                          <a:pt x="965718" y="1485554"/>
                          <a:pt x="946135" y="1483999"/>
                        </a:cubicBezTo>
                        <a:cubicBezTo>
                          <a:pt x="946549" y="1480336"/>
                          <a:pt x="946942" y="1476672"/>
                          <a:pt x="947319" y="1473009"/>
                        </a:cubicBezTo>
                        <a:cubicBezTo>
                          <a:pt x="967088" y="1480269"/>
                          <a:pt x="988869" y="1477716"/>
                          <a:pt x="1008630" y="1471950"/>
                        </a:cubicBezTo>
                        <a:cubicBezTo>
                          <a:pt x="1007742" y="1472964"/>
                          <a:pt x="1006831" y="1473926"/>
                          <a:pt x="1005854" y="1474792"/>
                        </a:cubicBezTo>
                        <a:close/>
                        <a:moveTo>
                          <a:pt x="1070496" y="1230201"/>
                        </a:moveTo>
                        <a:cubicBezTo>
                          <a:pt x="1064612" y="1277242"/>
                          <a:pt x="1058780" y="1324276"/>
                          <a:pt x="1052030" y="1371207"/>
                        </a:cubicBezTo>
                        <a:cubicBezTo>
                          <a:pt x="1047834" y="1406029"/>
                          <a:pt x="1043733" y="1454839"/>
                          <a:pt x="1001703" y="1463017"/>
                        </a:cubicBezTo>
                        <a:cubicBezTo>
                          <a:pt x="984539" y="1466636"/>
                          <a:pt x="964749" y="1470507"/>
                          <a:pt x="948363" y="1462055"/>
                        </a:cubicBezTo>
                        <a:cubicBezTo>
                          <a:pt x="948563" y="1459768"/>
                          <a:pt x="948748" y="1457481"/>
                          <a:pt x="948925" y="1455194"/>
                        </a:cubicBezTo>
                        <a:cubicBezTo>
                          <a:pt x="961352" y="1453388"/>
                          <a:pt x="972550" y="1446957"/>
                          <a:pt x="984865" y="1445151"/>
                        </a:cubicBezTo>
                        <a:cubicBezTo>
                          <a:pt x="984377" y="1450946"/>
                          <a:pt x="992214" y="1452730"/>
                          <a:pt x="994472" y="1447090"/>
                        </a:cubicBezTo>
                        <a:cubicBezTo>
                          <a:pt x="997787" y="1438808"/>
                          <a:pt x="1000282" y="1430327"/>
                          <a:pt x="1002576" y="1421712"/>
                        </a:cubicBezTo>
                        <a:cubicBezTo>
                          <a:pt x="1006839" y="1405799"/>
                          <a:pt x="1004308" y="1389288"/>
                          <a:pt x="1011013" y="1373827"/>
                        </a:cubicBezTo>
                        <a:cubicBezTo>
                          <a:pt x="1014011" y="1364383"/>
                          <a:pt x="1018866" y="1354887"/>
                          <a:pt x="1020449" y="1345125"/>
                        </a:cubicBezTo>
                        <a:cubicBezTo>
                          <a:pt x="1015920" y="1330042"/>
                          <a:pt x="1004589" y="1361911"/>
                          <a:pt x="1003205" y="1366596"/>
                        </a:cubicBezTo>
                        <a:cubicBezTo>
                          <a:pt x="995256" y="1388126"/>
                          <a:pt x="994486" y="1412964"/>
                          <a:pt x="979847" y="1431533"/>
                        </a:cubicBezTo>
                        <a:cubicBezTo>
                          <a:pt x="973327" y="1440733"/>
                          <a:pt x="968013" y="1441325"/>
                          <a:pt x="963017" y="1430645"/>
                        </a:cubicBezTo>
                        <a:cubicBezTo>
                          <a:pt x="957925" y="1418211"/>
                          <a:pt x="961063" y="1404142"/>
                          <a:pt x="962129" y="1391190"/>
                        </a:cubicBezTo>
                        <a:cubicBezTo>
                          <a:pt x="964149" y="1368335"/>
                          <a:pt x="966473" y="1346317"/>
                          <a:pt x="972749" y="1324291"/>
                        </a:cubicBezTo>
                        <a:cubicBezTo>
                          <a:pt x="980373" y="1300726"/>
                          <a:pt x="975244" y="1264409"/>
                          <a:pt x="998069" y="1249274"/>
                        </a:cubicBezTo>
                        <a:cubicBezTo>
                          <a:pt x="1000822" y="1247890"/>
                          <a:pt x="998801" y="1244048"/>
                          <a:pt x="996085" y="1244574"/>
                        </a:cubicBezTo>
                        <a:cubicBezTo>
                          <a:pt x="987759" y="1246180"/>
                          <a:pt x="982201" y="1250672"/>
                          <a:pt x="978278" y="1256601"/>
                        </a:cubicBezTo>
                        <a:cubicBezTo>
                          <a:pt x="982674" y="1233287"/>
                          <a:pt x="987196" y="1209981"/>
                          <a:pt x="990978" y="1186564"/>
                        </a:cubicBezTo>
                        <a:cubicBezTo>
                          <a:pt x="1019058" y="1183892"/>
                          <a:pt x="1048263" y="1180325"/>
                          <a:pt x="1075188" y="1191131"/>
                        </a:cubicBezTo>
                        <a:cubicBezTo>
                          <a:pt x="1073360" y="1204142"/>
                          <a:pt x="1072250" y="1217190"/>
                          <a:pt x="1070496" y="1230201"/>
                        </a:cubicBezTo>
                        <a:close/>
                        <a:moveTo>
                          <a:pt x="1099745" y="986727"/>
                        </a:moveTo>
                        <a:cubicBezTo>
                          <a:pt x="1095363" y="1051317"/>
                          <a:pt x="1088184" y="1115514"/>
                          <a:pt x="1075617" y="1179067"/>
                        </a:cubicBezTo>
                        <a:cubicBezTo>
                          <a:pt x="1049195" y="1168306"/>
                          <a:pt x="1020028" y="1171244"/>
                          <a:pt x="992614" y="1176299"/>
                        </a:cubicBezTo>
                        <a:cubicBezTo>
                          <a:pt x="1008815" y="1083149"/>
                          <a:pt x="997277" y="988740"/>
                          <a:pt x="1000977" y="894917"/>
                        </a:cubicBezTo>
                        <a:cubicBezTo>
                          <a:pt x="1001961" y="874786"/>
                          <a:pt x="1003590" y="854721"/>
                          <a:pt x="1005684" y="834709"/>
                        </a:cubicBezTo>
                        <a:cubicBezTo>
                          <a:pt x="1013411" y="823326"/>
                          <a:pt x="1031218" y="823178"/>
                          <a:pt x="1043667" y="819803"/>
                        </a:cubicBezTo>
                        <a:cubicBezTo>
                          <a:pt x="1056915" y="806488"/>
                          <a:pt x="1010510" y="814948"/>
                          <a:pt x="1007179" y="821083"/>
                        </a:cubicBezTo>
                        <a:cubicBezTo>
                          <a:pt x="1016631" y="738117"/>
                          <a:pt x="1033808" y="656194"/>
                          <a:pt x="1045458" y="573539"/>
                        </a:cubicBezTo>
                        <a:cubicBezTo>
                          <a:pt x="1053140" y="670700"/>
                          <a:pt x="1070414" y="768610"/>
                          <a:pt x="1106065" y="859621"/>
                        </a:cubicBezTo>
                        <a:cubicBezTo>
                          <a:pt x="1106110" y="901755"/>
                          <a:pt x="1102158" y="944534"/>
                          <a:pt x="1099745" y="986727"/>
                        </a:cubicBezTo>
                        <a:close/>
                      </a:path>
                    </a:pathLst>
                  </a:custGeom>
                  <a:solidFill>
                    <a:srgbClr val="000000"/>
                  </a:solidFill>
                  <a:ln w="7395" cap="flat">
                    <a:noFill/>
                    <a:prstDash val="solid"/>
                    <a:miter/>
                  </a:ln>
                </p:spPr>
                <p:txBody>
                  <a:bodyPr rtlCol="0" anchor="ctr"/>
                  <a:lstStyle/>
                  <a:p>
                    <a:endParaRPr lang="de-AT"/>
                  </a:p>
                </p:txBody>
              </p:sp>
              <p:grpSp>
                <p:nvGrpSpPr>
                  <p:cNvPr id="102" name="Grafik 7" descr="Mann in Anzug und Krawatte">
                    <a:extLst>
                      <a:ext uri="{FF2B5EF4-FFF2-40B4-BE49-F238E27FC236}">
                        <a16:creationId xmlns:a16="http://schemas.microsoft.com/office/drawing/2014/main" id="{3477F581-24B1-098B-68E5-85F90671687B}"/>
                      </a:ext>
                    </a:extLst>
                  </p:cNvPr>
                  <p:cNvGrpSpPr/>
                  <p:nvPr/>
                </p:nvGrpSpPr>
                <p:grpSpPr>
                  <a:xfrm>
                    <a:off x="984865" y="4606895"/>
                    <a:ext cx="452408" cy="1598353"/>
                    <a:chOff x="984865" y="4606895"/>
                    <a:chExt cx="452408" cy="1598353"/>
                  </a:xfrm>
                  <a:solidFill>
                    <a:srgbClr val="000000"/>
                  </a:solidFill>
                </p:grpSpPr>
                <p:sp>
                  <p:nvSpPr>
                    <p:cNvPr id="103" name="Freihandform: Form 102">
                      <a:extLst>
                        <a:ext uri="{FF2B5EF4-FFF2-40B4-BE49-F238E27FC236}">
                          <a16:creationId xmlns:a16="http://schemas.microsoft.com/office/drawing/2014/main" id="{4A480E8A-F82A-AF88-F005-E858DDA678AB}"/>
                        </a:ext>
                      </a:extLst>
                    </p:cNvPr>
                    <p:cNvSpPr/>
                    <p:nvPr/>
                  </p:nvSpPr>
                  <p:spPr>
                    <a:xfrm>
                      <a:off x="1073296" y="4606895"/>
                      <a:ext cx="151235" cy="80878"/>
                    </a:xfrm>
                    <a:custGeom>
                      <a:avLst/>
                      <a:gdLst>
                        <a:gd name="connsiteX0" fmla="*/ 4431 w 151235"/>
                        <a:gd name="connsiteY0" fmla="*/ 80823 h 80878"/>
                        <a:gd name="connsiteX1" fmla="*/ 150099 w 151235"/>
                        <a:gd name="connsiteY1" fmla="*/ 6175 h 80878"/>
                        <a:gd name="connsiteX2" fmla="*/ 145695 w 151235"/>
                        <a:gd name="connsiteY2" fmla="*/ 469 h 80878"/>
                        <a:gd name="connsiteX3" fmla="*/ 2551 w 151235"/>
                        <a:gd name="connsiteY3" fmla="*/ 74006 h 80878"/>
                        <a:gd name="connsiteX4" fmla="*/ 4431 w 151235"/>
                        <a:gd name="connsiteY4" fmla="*/ 80823 h 80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35" h="80878">
                          <a:moveTo>
                            <a:pt x="4431" y="80823"/>
                          </a:moveTo>
                          <a:cubicBezTo>
                            <a:pt x="59006" y="71801"/>
                            <a:pt x="109008" y="42337"/>
                            <a:pt x="150099" y="6175"/>
                          </a:cubicBezTo>
                          <a:cubicBezTo>
                            <a:pt x="153252" y="3407"/>
                            <a:pt x="149211" y="-1544"/>
                            <a:pt x="145695" y="469"/>
                          </a:cubicBezTo>
                          <a:cubicBezTo>
                            <a:pt x="99068" y="27194"/>
                            <a:pt x="56157" y="62002"/>
                            <a:pt x="2551" y="74006"/>
                          </a:cubicBezTo>
                          <a:cubicBezTo>
                            <a:pt x="-1949" y="75020"/>
                            <a:pt x="27" y="81548"/>
                            <a:pt x="4431" y="80823"/>
                          </a:cubicBezTo>
                          <a:close/>
                        </a:path>
                      </a:pathLst>
                    </a:custGeom>
                    <a:solidFill>
                      <a:srgbClr val="000000"/>
                    </a:solidFill>
                    <a:ln w="7395" cap="flat">
                      <a:noFill/>
                      <a:prstDash val="solid"/>
                      <a:miter/>
                    </a:ln>
                  </p:spPr>
                  <p:txBody>
                    <a:bodyPr rtlCol="0" anchor="ctr"/>
                    <a:lstStyle/>
                    <a:p>
                      <a:endParaRPr lang="de-AT"/>
                    </a:p>
                  </p:txBody>
                </p:sp>
                <p:sp>
                  <p:nvSpPr>
                    <p:cNvPr id="104" name="Freihandform: Form 103">
                      <a:extLst>
                        <a:ext uri="{FF2B5EF4-FFF2-40B4-BE49-F238E27FC236}">
                          <a16:creationId xmlns:a16="http://schemas.microsoft.com/office/drawing/2014/main" id="{646700A4-745F-4C65-46DA-654B5BD08B31}"/>
                        </a:ext>
                      </a:extLst>
                    </p:cNvPr>
                    <p:cNvSpPr/>
                    <p:nvPr/>
                  </p:nvSpPr>
                  <p:spPr>
                    <a:xfrm>
                      <a:off x="1031795" y="4911906"/>
                      <a:ext cx="105679" cy="58282"/>
                    </a:xfrm>
                    <a:custGeom>
                      <a:avLst/>
                      <a:gdLst>
                        <a:gd name="connsiteX0" fmla="*/ 3419 w 105679"/>
                        <a:gd name="connsiteY0" fmla="*/ 51184 h 58282"/>
                        <a:gd name="connsiteX1" fmla="*/ 2494 w 105679"/>
                        <a:gd name="connsiteY1" fmla="*/ 58023 h 58282"/>
                        <a:gd name="connsiteX2" fmla="*/ 105229 w 105679"/>
                        <a:gd name="connsiteY2" fmla="*/ 4454 h 58282"/>
                        <a:gd name="connsiteX3" fmla="*/ 3419 w 105679"/>
                        <a:gd name="connsiteY3" fmla="*/ 51184 h 58282"/>
                      </a:gdLst>
                      <a:ahLst/>
                      <a:cxnLst>
                        <a:cxn ang="0">
                          <a:pos x="connsiteX0" y="connsiteY0"/>
                        </a:cxn>
                        <a:cxn ang="0">
                          <a:pos x="connsiteX1" y="connsiteY1"/>
                        </a:cxn>
                        <a:cxn ang="0">
                          <a:pos x="connsiteX2" y="connsiteY2"/>
                        </a:cxn>
                        <a:cxn ang="0">
                          <a:pos x="connsiteX3" y="connsiteY3"/>
                        </a:cxn>
                      </a:cxnLst>
                      <a:rect l="l" t="t" r="r" b="b"/>
                      <a:pathLst>
                        <a:path w="105679" h="58282">
                          <a:moveTo>
                            <a:pt x="3419" y="51184"/>
                          </a:moveTo>
                          <a:cubicBezTo>
                            <a:pt x="-415" y="51036"/>
                            <a:pt x="-1436" y="57431"/>
                            <a:pt x="2494" y="58023"/>
                          </a:cubicBezTo>
                          <a:cubicBezTo>
                            <a:pt x="37131" y="61634"/>
                            <a:pt x="80494" y="26827"/>
                            <a:pt x="105229" y="4454"/>
                          </a:cubicBezTo>
                          <a:cubicBezTo>
                            <a:pt x="112800" y="-19348"/>
                            <a:pt x="22736" y="60450"/>
                            <a:pt x="3419" y="51184"/>
                          </a:cubicBezTo>
                          <a:close/>
                        </a:path>
                      </a:pathLst>
                    </a:custGeom>
                    <a:solidFill>
                      <a:srgbClr val="000000"/>
                    </a:solidFill>
                    <a:ln w="7395" cap="flat">
                      <a:noFill/>
                      <a:prstDash val="solid"/>
                      <a:miter/>
                    </a:ln>
                  </p:spPr>
                  <p:txBody>
                    <a:bodyPr rtlCol="0" anchor="ctr"/>
                    <a:lstStyle/>
                    <a:p>
                      <a:endParaRPr lang="de-AT"/>
                    </a:p>
                  </p:txBody>
                </p:sp>
                <p:sp>
                  <p:nvSpPr>
                    <p:cNvPr id="105" name="Freihandform: Form 104">
                      <a:extLst>
                        <a:ext uri="{FF2B5EF4-FFF2-40B4-BE49-F238E27FC236}">
                          <a16:creationId xmlns:a16="http://schemas.microsoft.com/office/drawing/2014/main" id="{05590A92-79CD-8399-16F3-EB7F86121047}"/>
                        </a:ext>
                      </a:extLst>
                    </p:cNvPr>
                    <p:cNvSpPr/>
                    <p:nvPr/>
                  </p:nvSpPr>
                  <p:spPr>
                    <a:xfrm>
                      <a:off x="1047034" y="4957442"/>
                      <a:ext cx="76411" cy="27057"/>
                    </a:xfrm>
                    <a:custGeom>
                      <a:avLst/>
                      <a:gdLst>
                        <a:gd name="connsiteX0" fmla="*/ 42326 w 76411"/>
                        <a:gd name="connsiteY0" fmla="*/ 19910 h 27057"/>
                        <a:gd name="connsiteX1" fmla="*/ 75987 w 76411"/>
                        <a:gd name="connsiteY1" fmla="*/ 3257 h 27057"/>
                        <a:gd name="connsiteX2" fmla="*/ 39040 w 76411"/>
                        <a:gd name="connsiteY2" fmla="*/ 11658 h 27057"/>
                        <a:gd name="connsiteX3" fmla="*/ 2982 w 76411"/>
                        <a:gd name="connsiteY3" fmla="*/ 20102 h 27057"/>
                        <a:gd name="connsiteX4" fmla="*/ 42326 w 76411"/>
                        <a:gd name="connsiteY4" fmla="*/ 19910 h 27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411" h="27057">
                          <a:moveTo>
                            <a:pt x="42326" y="19910"/>
                          </a:moveTo>
                          <a:cubicBezTo>
                            <a:pt x="54472" y="16283"/>
                            <a:pt x="66276" y="11628"/>
                            <a:pt x="75987" y="3257"/>
                          </a:cubicBezTo>
                          <a:cubicBezTo>
                            <a:pt x="80782" y="-7378"/>
                            <a:pt x="43540" y="11413"/>
                            <a:pt x="39040" y="11658"/>
                          </a:cubicBezTo>
                          <a:cubicBezTo>
                            <a:pt x="27287" y="15558"/>
                            <a:pt x="15224" y="18326"/>
                            <a:pt x="2982" y="20102"/>
                          </a:cubicBezTo>
                          <a:cubicBezTo>
                            <a:pt x="-12590" y="35082"/>
                            <a:pt x="37664" y="21435"/>
                            <a:pt x="42326" y="19910"/>
                          </a:cubicBezTo>
                          <a:close/>
                        </a:path>
                      </a:pathLst>
                    </a:custGeom>
                    <a:solidFill>
                      <a:srgbClr val="000000"/>
                    </a:solidFill>
                    <a:ln w="7395" cap="flat">
                      <a:noFill/>
                      <a:prstDash val="solid"/>
                      <a:miter/>
                    </a:ln>
                  </p:spPr>
                  <p:txBody>
                    <a:bodyPr rtlCol="0" anchor="ctr"/>
                    <a:lstStyle/>
                    <a:p>
                      <a:endParaRPr lang="de-AT"/>
                    </a:p>
                  </p:txBody>
                </p:sp>
                <p:sp>
                  <p:nvSpPr>
                    <p:cNvPr id="106" name="Freihandform: Form 105">
                      <a:extLst>
                        <a:ext uri="{FF2B5EF4-FFF2-40B4-BE49-F238E27FC236}">
                          <a16:creationId xmlns:a16="http://schemas.microsoft.com/office/drawing/2014/main" id="{8284E924-2C73-524B-B317-426512223745}"/>
                        </a:ext>
                      </a:extLst>
                    </p:cNvPr>
                    <p:cNvSpPr/>
                    <p:nvPr/>
                  </p:nvSpPr>
                  <p:spPr>
                    <a:xfrm>
                      <a:off x="984865" y="5607147"/>
                      <a:ext cx="193058" cy="131772"/>
                    </a:xfrm>
                    <a:custGeom>
                      <a:avLst/>
                      <a:gdLst>
                        <a:gd name="connsiteX0" fmla="*/ 184650 w 193058"/>
                        <a:gd name="connsiteY0" fmla="*/ 948 h 131772"/>
                        <a:gd name="connsiteX1" fmla="*/ 93446 w 193058"/>
                        <a:gd name="connsiteY1" fmla="*/ 73153 h 131772"/>
                        <a:gd name="connsiteX2" fmla="*/ 8252 w 193058"/>
                        <a:gd name="connsiteY2" fmla="*/ 117308 h 131772"/>
                        <a:gd name="connsiteX3" fmla="*/ 4751 w 193058"/>
                        <a:gd name="connsiteY3" fmla="*/ 130008 h 131772"/>
                        <a:gd name="connsiteX4" fmla="*/ 98708 w 193058"/>
                        <a:gd name="connsiteY4" fmla="*/ 91996 h 131772"/>
                        <a:gd name="connsiteX5" fmla="*/ 191525 w 193058"/>
                        <a:gd name="connsiteY5" fmla="*/ 9867 h 131772"/>
                        <a:gd name="connsiteX6" fmla="*/ 184650 w 193058"/>
                        <a:gd name="connsiteY6" fmla="*/ 948 h 131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058" h="131772">
                          <a:moveTo>
                            <a:pt x="184650" y="948"/>
                          </a:moveTo>
                          <a:cubicBezTo>
                            <a:pt x="151944" y="21908"/>
                            <a:pt x="123339" y="48471"/>
                            <a:pt x="93446" y="73153"/>
                          </a:cubicBezTo>
                          <a:cubicBezTo>
                            <a:pt x="69082" y="93129"/>
                            <a:pt x="42563" y="121460"/>
                            <a:pt x="8252" y="117308"/>
                          </a:cubicBezTo>
                          <a:cubicBezTo>
                            <a:pt x="66" y="115939"/>
                            <a:pt x="-3642" y="128010"/>
                            <a:pt x="4751" y="130008"/>
                          </a:cubicBezTo>
                          <a:cubicBezTo>
                            <a:pt x="41165" y="138668"/>
                            <a:pt x="72456" y="113763"/>
                            <a:pt x="98708" y="91996"/>
                          </a:cubicBezTo>
                          <a:cubicBezTo>
                            <a:pt x="130170" y="65234"/>
                            <a:pt x="163349" y="40181"/>
                            <a:pt x="191525" y="9867"/>
                          </a:cubicBezTo>
                          <a:cubicBezTo>
                            <a:pt x="195870" y="5396"/>
                            <a:pt x="190156" y="-2782"/>
                            <a:pt x="184650" y="948"/>
                          </a:cubicBezTo>
                          <a:close/>
                        </a:path>
                      </a:pathLst>
                    </a:custGeom>
                    <a:solidFill>
                      <a:srgbClr val="000000"/>
                    </a:solidFill>
                    <a:ln w="7395" cap="flat">
                      <a:noFill/>
                      <a:prstDash val="solid"/>
                      <a:miter/>
                    </a:ln>
                  </p:spPr>
                  <p:txBody>
                    <a:bodyPr rtlCol="0" anchor="ctr"/>
                    <a:lstStyle/>
                    <a:p>
                      <a:endParaRPr lang="de-AT"/>
                    </a:p>
                  </p:txBody>
                </p:sp>
                <p:sp>
                  <p:nvSpPr>
                    <p:cNvPr id="107" name="Freihandform: Form 106">
                      <a:extLst>
                        <a:ext uri="{FF2B5EF4-FFF2-40B4-BE49-F238E27FC236}">
                          <a16:creationId xmlns:a16="http://schemas.microsoft.com/office/drawing/2014/main" id="{8D155333-BE78-C7EF-D130-AA7A399AF37E}"/>
                        </a:ext>
                      </a:extLst>
                    </p:cNvPr>
                    <p:cNvSpPr/>
                    <p:nvPr/>
                  </p:nvSpPr>
                  <p:spPr>
                    <a:xfrm>
                      <a:off x="1321955" y="5737737"/>
                      <a:ext cx="115318" cy="98484"/>
                    </a:xfrm>
                    <a:custGeom>
                      <a:avLst/>
                      <a:gdLst>
                        <a:gd name="connsiteX0" fmla="*/ 108204 w 115318"/>
                        <a:gd name="connsiteY0" fmla="*/ 48 h 98484"/>
                        <a:gd name="connsiteX1" fmla="*/ 2487 w 115318"/>
                        <a:gd name="connsiteY1" fmla="*/ 86012 h 98484"/>
                        <a:gd name="connsiteX2" fmla="*/ 13085 w 115318"/>
                        <a:gd name="connsiteY2" fmla="*/ 96610 h 98484"/>
                        <a:gd name="connsiteX3" fmla="*/ 65485 w 115318"/>
                        <a:gd name="connsiteY3" fmla="*/ 52529 h 98484"/>
                        <a:gd name="connsiteX4" fmla="*/ 108204 w 115318"/>
                        <a:gd name="connsiteY4" fmla="*/ 48 h 98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318" h="98484">
                          <a:moveTo>
                            <a:pt x="108204" y="48"/>
                          </a:moveTo>
                          <a:cubicBezTo>
                            <a:pt x="70088" y="24627"/>
                            <a:pt x="37738" y="57554"/>
                            <a:pt x="2487" y="86012"/>
                          </a:cubicBezTo>
                          <a:cubicBezTo>
                            <a:pt x="-4878" y="92288"/>
                            <a:pt x="5758" y="102775"/>
                            <a:pt x="13085" y="96610"/>
                          </a:cubicBezTo>
                          <a:cubicBezTo>
                            <a:pt x="30551" y="81919"/>
                            <a:pt x="48018" y="67220"/>
                            <a:pt x="65485" y="52529"/>
                          </a:cubicBezTo>
                          <a:cubicBezTo>
                            <a:pt x="70170" y="46786"/>
                            <a:pt x="136824" y="-1736"/>
                            <a:pt x="108204" y="48"/>
                          </a:cubicBezTo>
                          <a:close/>
                        </a:path>
                      </a:pathLst>
                    </a:custGeom>
                    <a:solidFill>
                      <a:srgbClr val="000000"/>
                    </a:solidFill>
                    <a:ln w="7395" cap="flat">
                      <a:noFill/>
                      <a:prstDash val="solid"/>
                      <a:miter/>
                    </a:ln>
                  </p:spPr>
                  <p:txBody>
                    <a:bodyPr rtlCol="0" anchor="ctr"/>
                    <a:lstStyle/>
                    <a:p>
                      <a:endParaRPr lang="de-AT"/>
                    </a:p>
                  </p:txBody>
                </p:sp>
                <p:sp>
                  <p:nvSpPr>
                    <p:cNvPr id="108" name="Freihandform: Form 107">
                      <a:extLst>
                        <a:ext uri="{FF2B5EF4-FFF2-40B4-BE49-F238E27FC236}">
                          <a16:creationId xmlns:a16="http://schemas.microsoft.com/office/drawing/2014/main" id="{DFCAD3A8-394A-64FD-D61B-80BCC3ECEDE7}"/>
                        </a:ext>
                      </a:extLst>
                    </p:cNvPr>
                    <p:cNvSpPr/>
                    <p:nvPr/>
                  </p:nvSpPr>
                  <p:spPr>
                    <a:xfrm>
                      <a:off x="1312302" y="5798146"/>
                      <a:ext cx="99197" cy="407102"/>
                    </a:xfrm>
                    <a:custGeom>
                      <a:avLst/>
                      <a:gdLst>
                        <a:gd name="connsiteX0" fmla="*/ 84833 w 99197"/>
                        <a:gd name="connsiteY0" fmla="*/ 3777 h 407102"/>
                        <a:gd name="connsiteX1" fmla="*/ 2 w 99197"/>
                        <a:gd name="connsiteY1" fmla="*/ 402473 h 407102"/>
                        <a:gd name="connsiteX2" fmla="*/ 9223 w 99197"/>
                        <a:gd name="connsiteY2" fmla="*/ 403724 h 407102"/>
                        <a:gd name="connsiteX3" fmla="*/ 62526 w 99197"/>
                        <a:gd name="connsiteY3" fmla="*/ 92856 h 407102"/>
                        <a:gd name="connsiteX4" fmla="*/ 98170 w 99197"/>
                        <a:gd name="connsiteY4" fmla="*/ 11570 h 407102"/>
                        <a:gd name="connsiteX5" fmla="*/ 84833 w 99197"/>
                        <a:gd name="connsiteY5" fmla="*/ 3777 h 40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97" h="407102">
                          <a:moveTo>
                            <a:pt x="84833" y="3777"/>
                          </a:moveTo>
                          <a:cubicBezTo>
                            <a:pt x="17461" y="124607"/>
                            <a:pt x="-191" y="266071"/>
                            <a:pt x="2" y="402473"/>
                          </a:cubicBezTo>
                          <a:cubicBezTo>
                            <a:pt x="224" y="407491"/>
                            <a:pt x="8232" y="409179"/>
                            <a:pt x="9223" y="403724"/>
                          </a:cubicBezTo>
                          <a:cubicBezTo>
                            <a:pt x="25409" y="299909"/>
                            <a:pt x="27837" y="193052"/>
                            <a:pt x="62526" y="92856"/>
                          </a:cubicBezTo>
                          <a:cubicBezTo>
                            <a:pt x="72051" y="64776"/>
                            <a:pt x="83871" y="37562"/>
                            <a:pt x="98170" y="11570"/>
                          </a:cubicBezTo>
                          <a:cubicBezTo>
                            <a:pt x="102951" y="2866"/>
                            <a:pt x="89769" y="-4868"/>
                            <a:pt x="84833" y="3777"/>
                          </a:cubicBezTo>
                          <a:close/>
                        </a:path>
                      </a:pathLst>
                    </a:custGeom>
                    <a:solidFill>
                      <a:srgbClr val="000000"/>
                    </a:solidFill>
                    <a:ln w="7395" cap="flat">
                      <a:noFill/>
                      <a:prstDash val="solid"/>
                      <a:miter/>
                    </a:ln>
                  </p:spPr>
                  <p:txBody>
                    <a:bodyPr rtlCol="0" anchor="ctr"/>
                    <a:lstStyle/>
                    <a:p>
                      <a:endParaRPr lang="de-AT"/>
                    </a:p>
                  </p:txBody>
                </p:sp>
              </p:grpSp>
              <p:grpSp>
                <p:nvGrpSpPr>
                  <p:cNvPr id="109" name="Grafik 7" descr="Mann in Anzug und Krawatte">
                    <a:extLst>
                      <a:ext uri="{FF2B5EF4-FFF2-40B4-BE49-F238E27FC236}">
                        <a16:creationId xmlns:a16="http://schemas.microsoft.com/office/drawing/2014/main" id="{455DE5AA-CF15-206C-1B85-C260508FC393}"/>
                      </a:ext>
                    </a:extLst>
                  </p:cNvPr>
                  <p:cNvGrpSpPr/>
                  <p:nvPr/>
                </p:nvGrpSpPr>
                <p:grpSpPr>
                  <a:xfrm>
                    <a:off x="996057" y="4761776"/>
                    <a:ext cx="19748" cy="42203"/>
                    <a:chOff x="996057" y="4761776"/>
                    <a:chExt cx="19748" cy="42203"/>
                  </a:xfrm>
                  <a:solidFill>
                    <a:srgbClr val="000000"/>
                  </a:solidFill>
                </p:grpSpPr>
                <p:sp>
                  <p:nvSpPr>
                    <p:cNvPr id="110" name="Freihandform: Form 109">
                      <a:extLst>
                        <a:ext uri="{FF2B5EF4-FFF2-40B4-BE49-F238E27FC236}">
                          <a16:creationId xmlns:a16="http://schemas.microsoft.com/office/drawing/2014/main" id="{9F820AF4-60E6-1BDF-5321-6DE21CA0792E}"/>
                        </a:ext>
                      </a:extLst>
                    </p:cNvPr>
                    <p:cNvSpPr/>
                    <p:nvPr/>
                  </p:nvSpPr>
                  <p:spPr>
                    <a:xfrm>
                      <a:off x="1005441" y="4761776"/>
                      <a:ext cx="10364" cy="31732"/>
                    </a:xfrm>
                    <a:custGeom>
                      <a:avLst/>
                      <a:gdLst>
                        <a:gd name="connsiteX0" fmla="*/ 10257 w 10364"/>
                        <a:gd name="connsiteY0" fmla="*/ 28417 h 31732"/>
                        <a:gd name="connsiteX1" fmla="*/ 8037 w 10364"/>
                        <a:gd name="connsiteY1" fmla="*/ 1929 h 31732"/>
                        <a:gd name="connsiteX2" fmla="*/ 599 w 10364"/>
                        <a:gd name="connsiteY2" fmla="*/ 24450 h 31732"/>
                        <a:gd name="connsiteX3" fmla="*/ 10257 w 10364"/>
                        <a:gd name="connsiteY3" fmla="*/ 28417 h 31732"/>
                      </a:gdLst>
                      <a:ahLst/>
                      <a:cxnLst>
                        <a:cxn ang="0">
                          <a:pos x="connsiteX0" y="connsiteY0"/>
                        </a:cxn>
                        <a:cxn ang="0">
                          <a:pos x="connsiteX1" y="connsiteY1"/>
                        </a:cxn>
                        <a:cxn ang="0">
                          <a:pos x="connsiteX2" y="connsiteY2"/>
                        </a:cxn>
                        <a:cxn ang="0">
                          <a:pos x="connsiteX3" y="connsiteY3"/>
                        </a:cxn>
                      </a:cxnLst>
                      <a:rect l="l" t="t" r="r" b="b"/>
                      <a:pathLst>
                        <a:path w="10364" h="31732">
                          <a:moveTo>
                            <a:pt x="10257" y="28417"/>
                          </a:moveTo>
                          <a:cubicBezTo>
                            <a:pt x="10057" y="19669"/>
                            <a:pt x="11419" y="10610"/>
                            <a:pt x="8037" y="1929"/>
                          </a:cubicBezTo>
                          <a:cubicBezTo>
                            <a:pt x="-704" y="-7382"/>
                            <a:pt x="-556" y="19795"/>
                            <a:pt x="599" y="24450"/>
                          </a:cubicBezTo>
                          <a:cubicBezTo>
                            <a:pt x="-2569" y="30867"/>
                            <a:pt x="7748" y="34952"/>
                            <a:pt x="10257" y="28417"/>
                          </a:cubicBezTo>
                          <a:close/>
                        </a:path>
                      </a:pathLst>
                    </a:custGeom>
                    <a:solidFill>
                      <a:srgbClr val="000000"/>
                    </a:solidFill>
                    <a:ln w="7395" cap="flat">
                      <a:noFill/>
                      <a:prstDash val="solid"/>
                      <a:miter/>
                    </a:ln>
                  </p:spPr>
                  <p:txBody>
                    <a:bodyPr rtlCol="0" anchor="ctr"/>
                    <a:lstStyle/>
                    <a:p>
                      <a:endParaRPr lang="de-AT"/>
                    </a:p>
                  </p:txBody>
                </p:sp>
                <p:sp>
                  <p:nvSpPr>
                    <p:cNvPr id="111" name="Freihandform: Form 110">
                      <a:extLst>
                        <a:ext uri="{FF2B5EF4-FFF2-40B4-BE49-F238E27FC236}">
                          <a16:creationId xmlns:a16="http://schemas.microsoft.com/office/drawing/2014/main" id="{6A67B767-8A55-08FE-1B2A-5B95AEA945F1}"/>
                        </a:ext>
                      </a:extLst>
                    </p:cNvPr>
                    <p:cNvSpPr/>
                    <p:nvPr/>
                  </p:nvSpPr>
                  <p:spPr>
                    <a:xfrm>
                      <a:off x="996057" y="4792510"/>
                      <a:ext cx="10458" cy="11469"/>
                    </a:xfrm>
                    <a:custGeom>
                      <a:avLst/>
                      <a:gdLst>
                        <a:gd name="connsiteX0" fmla="*/ 10456 w 10458"/>
                        <a:gd name="connsiteY0" fmla="*/ 2634 h 11469"/>
                        <a:gd name="connsiteX1" fmla="*/ 590 w 10458"/>
                        <a:gd name="connsiteY1" fmla="*/ 10842 h 11469"/>
                        <a:gd name="connsiteX2" fmla="*/ 10456 w 10458"/>
                        <a:gd name="connsiteY2" fmla="*/ 2634 h 11469"/>
                      </a:gdLst>
                      <a:ahLst/>
                      <a:cxnLst>
                        <a:cxn ang="0">
                          <a:pos x="connsiteX0" y="connsiteY0"/>
                        </a:cxn>
                        <a:cxn ang="0">
                          <a:pos x="connsiteX1" y="connsiteY1"/>
                        </a:cxn>
                        <a:cxn ang="0">
                          <a:pos x="connsiteX2" y="connsiteY2"/>
                        </a:cxn>
                      </a:cxnLst>
                      <a:rect l="l" t="t" r="r" b="b"/>
                      <a:pathLst>
                        <a:path w="10458" h="11469">
                          <a:moveTo>
                            <a:pt x="10456" y="2634"/>
                          </a:moveTo>
                          <a:cubicBezTo>
                            <a:pt x="10686" y="-5662"/>
                            <a:pt x="-2962" y="8037"/>
                            <a:pt x="590" y="10842"/>
                          </a:cubicBezTo>
                          <a:cubicBezTo>
                            <a:pt x="3588" y="13840"/>
                            <a:pt x="9945" y="5269"/>
                            <a:pt x="10456" y="2634"/>
                          </a:cubicBezTo>
                          <a:close/>
                        </a:path>
                      </a:pathLst>
                    </a:custGeom>
                    <a:solidFill>
                      <a:srgbClr val="000000"/>
                    </a:solidFill>
                    <a:ln w="7395" cap="flat">
                      <a:noFill/>
                      <a:prstDash val="solid"/>
                      <a:miter/>
                    </a:ln>
                  </p:spPr>
                  <p:txBody>
                    <a:bodyPr rtlCol="0" anchor="ctr"/>
                    <a:lstStyle/>
                    <a:p>
                      <a:endParaRPr lang="de-AT"/>
                    </a:p>
                  </p:txBody>
                </p:sp>
              </p:grpSp>
              <p:sp>
                <p:nvSpPr>
                  <p:cNvPr id="112" name="Freihandform: Form 111">
                    <a:extLst>
                      <a:ext uri="{FF2B5EF4-FFF2-40B4-BE49-F238E27FC236}">
                        <a16:creationId xmlns:a16="http://schemas.microsoft.com/office/drawing/2014/main" id="{B148C769-4DD2-9923-DA78-064F6157FA70}"/>
                      </a:ext>
                    </a:extLst>
                  </p:cNvPr>
                  <p:cNvSpPr/>
                  <p:nvPr/>
                </p:nvSpPr>
                <p:spPr>
                  <a:xfrm>
                    <a:off x="1470231" y="3982269"/>
                    <a:ext cx="102350" cy="697565"/>
                  </a:xfrm>
                  <a:custGeom>
                    <a:avLst/>
                    <a:gdLst>
                      <a:gd name="connsiteX0" fmla="*/ 100030 w 102350"/>
                      <a:gd name="connsiteY0" fmla="*/ 686775 h 697565"/>
                      <a:gd name="connsiteX1" fmla="*/ 70189 w 102350"/>
                      <a:gd name="connsiteY1" fmla="*/ 663018 h 697565"/>
                      <a:gd name="connsiteX2" fmla="*/ 44544 w 102350"/>
                      <a:gd name="connsiteY2" fmla="*/ 617331 h 697565"/>
                      <a:gd name="connsiteX3" fmla="*/ 40748 w 102350"/>
                      <a:gd name="connsiteY3" fmla="*/ 112791 h 697565"/>
                      <a:gd name="connsiteX4" fmla="*/ 49807 w 102350"/>
                      <a:gd name="connsiteY4" fmla="*/ 112273 h 697565"/>
                      <a:gd name="connsiteX5" fmla="*/ 88677 w 102350"/>
                      <a:gd name="connsiteY5" fmla="*/ 33932 h 697565"/>
                      <a:gd name="connsiteX6" fmla="*/ 86716 w 102350"/>
                      <a:gd name="connsiteY6" fmla="*/ 6 h 697565"/>
                      <a:gd name="connsiteX7" fmla="*/ 64853 w 102350"/>
                      <a:gd name="connsiteY7" fmla="*/ 62582 h 697565"/>
                      <a:gd name="connsiteX8" fmla="*/ 44196 w 102350"/>
                      <a:gd name="connsiteY8" fmla="*/ 101060 h 697565"/>
                      <a:gd name="connsiteX9" fmla="*/ 567 w 102350"/>
                      <a:gd name="connsiteY9" fmla="*/ 65143 h 697565"/>
                      <a:gd name="connsiteX10" fmla="*/ 30467 w 102350"/>
                      <a:gd name="connsiteY10" fmla="*/ 102429 h 697565"/>
                      <a:gd name="connsiteX11" fmla="*/ 31067 w 102350"/>
                      <a:gd name="connsiteY11" fmla="*/ 132182 h 697565"/>
                      <a:gd name="connsiteX12" fmla="*/ 29927 w 102350"/>
                      <a:gd name="connsiteY12" fmla="*/ 615207 h 697565"/>
                      <a:gd name="connsiteX13" fmla="*/ 45832 w 102350"/>
                      <a:gd name="connsiteY13" fmla="*/ 664587 h 697565"/>
                      <a:gd name="connsiteX14" fmla="*/ 93688 w 102350"/>
                      <a:gd name="connsiteY14" fmla="*/ 696153 h 697565"/>
                      <a:gd name="connsiteX15" fmla="*/ 100030 w 102350"/>
                      <a:gd name="connsiteY15" fmla="*/ 686775 h 69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350" h="697565">
                        <a:moveTo>
                          <a:pt x="100030" y="686775"/>
                        </a:moveTo>
                        <a:cubicBezTo>
                          <a:pt x="96123" y="681121"/>
                          <a:pt x="89935" y="679367"/>
                          <a:pt x="70189" y="663018"/>
                        </a:cubicBezTo>
                        <a:cubicBezTo>
                          <a:pt x="45810" y="642065"/>
                          <a:pt x="41140" y="656890"/>
                          <a:pt x="44544" y="617331"/>
                        </a:cubicBezTo>
                        <a:cubicBezTo>
                          <a:pt x="51590" y="449215"/>
                          <a:pt x="50487" y="280759"/>
                          <a:pt x="40748" y="112791"/>
                        </a:cubicBezTo>
                        <a:cubicBezTo>
                          <a:pt x="43234" y="115862"/>
                          <a:pt x="47690" y="115470"/>
                          <a:pt x="49807" y="112273"/>
                        </a:cubicBezTo>
                        <a:cubicBezTo>
                          <a:pt x="66237" y="88064"/>
                          <a:pt x="79041" y="61598"/>
                          <a:pt x="88677" y="33932"/>
                        </a:cubicBezTo>
                        <a:cubicBezTo>
                          <a:pt x="93369" y="20470"/>
                          <a:pt x="89587" y="-394"/>
                          <a:pt x="86716" y="6"/>
                        </a:cubicBezTo>
                        <a:cubicBezTo>
                          <a:pt x="82808" y="546"/>
                          <a:pt x="77642" y="38010"/>
                          <a:pt x="64853" y="62582"/>
                        </a:cubicBezTo>
                        <a:cubicBezTo>
                          <a:pt x="58814" y="75845"/>
                          <a:pt x="51968" y="88730"/>
                          <a:pt x="44196" y="101060"/>
                        </a:cubicBezTo>
                        <a:cubicBezTo>
                          <a:pt x="36026" y="93023"/>
                          <a:pt x="4460" y="65683"/>
                          <a:pt x="567" y="65143"/>
                        </a:cubicBezTo>
                        <a:cubicBezTo>
                          <a:pt x="-4022" y="64506"/>
                          <a:pt x="20446" y="92149"/>
                          <a:pt x="30467" y="102429"/>
                        </a:cubicBezTo>
                        <a:cubicBezTo>
                          <a:pt x="29528" y="112273"/>
                          <a:pt x="30460" y="122338"/>
                          <a:pt x="31067" y="132182"/>
                        </a:cubicBezTo>
                        <a:cubicBezTo>
                          <a:pt x="41725" y="293008"/>
                          <a:pt x="34124" y="454277"/>
                          <a:pt x="29927" y="615207"/>
                        </a:cubicBezTo>
                        <a:cubicBezTo>
                          <a:pt x="28684" y="639305"/>
                          <a:pt x="24813" y="652013"/>
                          <a:pt x="45832" y="664587"/>
                        </a:cubicBezTo>
                        <a:cubicBezTo>
                          <a:pt x="47053" y="665320"/>
                          <a:pt x="73283" y="683615"/>
                          <a:pt x="93688" y="696153"/>
                        </a:cubicBezTo>
                        <a:cubicBezTo>
                          <a:pt x="100482" y="700327"/>
                          <a:pt x="105485" y="694672"/>
                          <a:pt x="100030" y="686775"/>
                        </a:cubicBezTo>
                        <a:close/>
                      </a:path>
                    </a:pathLst>
                  </a:custGeom>
                  <a:solidFill>
                    <a:srgbClr val="FFFFFF"/>
                  </a:solidFill>
                  <a:ln w="7395" cap="flat">
                    <a:noFill/>
                    <a:prstDash val="solid"/>
                    <a:miter/>
                  </a:ln>
                </p:spPr>
                <p:txBody>
                  <a:bodyPr rtlCol="0" anchor="ctr"/>
                  <a:lstStyle/>
                  <a:p>
                    <a:endParaRPr lang="de-AT"/>
                  </a:p>
                </p:txBody>
              </p:sp>
              <p:grpSp>
                <p:nvGrpSpPr>
                  <p:cNvPr id="113" name="Grafik 7" descr="Mann in Anzug und Krawatte">
                    <a:extLst>
                      <a:ext uri="{FF2B5EF4-FFF2-40B4-BE49-F238E27FC236}">
                        <a16:creationId xmlns:a16="http://schemas.microsoft.com/office/drawing/2014/main" id="{6A72C2D9-C558-AB73-934C-95012D3C6D0D}"/>
                      </a:ext>
                    </a:extLst>
                  </p:cNvPr>
                  <p:cNvGrpSpPr/>
                  <p:nvPr/>
                </p:nvGrpSpPr>
                <p:grpSpPr>
                  <a:xfrm>
                    <a:off x="1524196" y="4105051"/>
                    <a:ext cx="32182" cy="348613"/>
                    <a:chOff x="1524196" y="4105051"/>
                    <a:chExt cx="32182" cy="348613"/>
                  </a:xfrm>
                  <a:solidFill>
                    <a:srgbClr val="FFFFFF"/>
                  </a:solidFill>
                </p:grpSpPr>
                <p:sp>
                  <p:nvSpPr>
                    <p:cNvPr id="114" name="Freihandform: Form 113">
                      <a:extLst>
                        <a:ext uri="{FF2B5EF4-FFF2-40B4-BE49-F238E27FC236}">
                          <a16:creationId xmlns:a16="http://schemas.microsoft.com/office/drawing/2014/main" id="{EE0F584D-B4D0-151E-8D0E-18FF7C1BDB5F}"/>
                        </a:ext>
                      </a:extLst>
                    </p:cNvPr>
                    <p:cNvSpPr/>
                    <p:nvPr/>
                  </p:nvSpPr>
                  <p:spPr>
                    <a:xfrm>
                      <a:off x="1538977" y="4436353"/>
                      <a:ext cx="17401" cy="17311"/>
                    </a:xfrm>
                    <a:custGeom>
                      <a:avLst/>
                      <a:gdLst>
                        <a:gd name="connsiteX0" fmla="*/ 1236 w 17401"/>
                        <a:gd name="connsiteY0" fmla="*/ 13109 h 17311"/>
                        <a:gd name="connsiteX1" fmla="*/ 16135 w 17401"/>
                        <a:gd name="connsiteY1" fmla="*/ 4398 h 17311"/>
                        <a:gd name="connsiteX2" fmla="*/ 1236 w 17401"/>
                        <a:gd name="connsiteY2" fmla="*/ 13109 h 17311"/>
                      </a:gdLst>
                      <a:ahLst/>
                      <a:cxnLst>
                        <a:cxn ang="0">
                          <a:pos x="connsiteX0" y="connsiteY0"/>
                        </a:cxn>
                        <a:cxn ang="0">
                          <a:pos x="connsiteX1" y="connsiteY1"/>
                        </a:cxn>
                        <a:cxn ang="0">
                          <a:pos x="connsiteX2" y="connsiteY2"/>
                        </a:cxn>
                      </a:cxnLst>
                      <a:rect l="l" t="t" r="r" b="b"/>
                      <a:pathLst>
                        <a:path w="17401" h="17311">
                          <a:moveTo>
                            <a:pt x="1236" y="13109"/>
                          </a:moveTo>
                          <a:cubicBezTo>
                            <a:pt x="6780" y="22775"/>
                            <a:pt x="21834" y="14027"/>
                            <a:pt x="16135" y="4398"/>
                          </a:cubicBezTo>
                          <a:cubicBezTo>
                            <a:pt x="10569" y="-5705"/>
                            <a:pt x="-4366" y="3473"/>
                            <a:pt x="1236" y="13109"/>
                          </a:cubicBezTo>
                          <a:close/>
                        </a:path>
                      </a:pathLst>
                    </a:custGeom>
                    <a:solidFill>
                      <a:srgbClr val="FFFFFF"/>
                    </a:solidFill>
                    <a:ln w="7395" cap="flat">
                      <a:noFill/>
                      <a:prstDash val="solid"/>
                      <a:miter/>
                    </a:ln>
                  </p:spPr>
                  <p:txBody>
                    <a:bodyPr rtlCol="0" anchor="ctr"/>
                    <a:lstStyle/>
                    <a:p>
                      <a:endParaRPr lang="de-AT"/>
                    </a:p>
                  </p:txBody>
                </p:sp>
                <p:sp>
                  <p:nvSpPr>
                    <p:cNvPr id="115" name="Freihandform: Form 114">
                      <a:extLst>
                        <a:ext uri="{FF2B5EF4-FFF2-40B4-BE49-F238E27FC236}">
                          <a16:creationId xmlns:a16="http://schemas.microsoft.com/office/drawing/2014/main" id="{8417C46D-91A5-DEA9-BBD4-02103340C0C7}"/>
                        </a:ext>
                      </a:extLst>
                    </p:cNvPr>
                    <p:cNvSpPr/>
                    <p:nvPr/>
                  </p:nvSpPr>
                  <p:spPr>
                    <a:xfrm>
                      <a:off x="1541862" y="4269991"/>
                      <a:ext cx="14315" cy="13864"/>
                    </a:xfrm>
                    <a:custGeom>
                      <a:avLst/>
                      <a:gdLst>
                        <a:gd name="connsiteX0" fmla="*/ 6678 w 14315"/>
                        <a:gd name="connsiteY0" fmla="*/ 13849 h 13864"/>
                        <a:gd name="connsiteX1" fmla="*/ 6678 w 14315"/>
                        <a:gd name="connsiteY1" fmla="*/ 16 h 13864"/>
                        <a:gd name="connsiteX2" fmla="*/ 6678 w 14315"/>
                        <a:gd name="connsiteY2" fmla="*/ 13849 h 13864"/>
                      </a:gdLst>
                      <a:ahLst/>
                      <a:cxnLst>
                        <a:cxn ang="0">
                          <a:pos x="connsiteX0" y="connsiteY0"/>
                        </a:cxn>
                        <a:cxn ang="0">
                          <a:pos x="connsiteX1" y="connsiteY1"/>
                        </a:cxn>
                        <a:cxn ang="0">
                          <a:pos x="connsiteX2" y="connsiteY2"/>
                        </a:cxn>
                      </a:cxnLst>
                      <a:rect l="l" t="t" r="r" b="b"/>
                      <a:pathLst>
                        <a:path w="14315" h="13864">
                          <a:moveTo>
                            <a:pt x="6678" y="13849"/>
                          </a:moveTo>
                          <a:cubicBezTo>
                            <a:pt x="16854" y="14418"/>
                            <a:pt x="16869" y="-554"/>
                            <a:pt x="6678" y="16"/>
                          </a:cubicBezTo>
                          <a:cubicBezTo>
                            <a:pt x="-2218" y="-436"/>
                            <a:pt x="-2233" y="14293"/>
                            <a:pt x="6678" y="13849"/>
                          </a:cubicBezTo>
                          <a:close/>
                        </a:path>
                      </a:pathLst>
                    </a:custGeom>
                    <a:solidFill>
                      <a:srgbClr val="FFFFFF"/>
                    </a:solidFill>
                    <a:ln w="7395" cap="flat">
                      <a:noFill/>
                      <a:prstDash val="solid"/>
                      <a:miter/>
                    </a:ln>
                  </p:spPr>
                  <p:txBody>
                    <a:bodyPr rtlCol="0" anchor="ctr"/>
                    <a:lstStyle/>
                    <a:p>
                      <a:endParaRPr lang="de-AT"/>
                    </a:p>
                  </p:txBody>
                </p:sp>
                <p:sp>
                  <p:nvSpPr>
                    <p:cNvPr id="116" name="Freihandform: Form 115">
                      <a:extLst>
                        <a:ext uri="{FF2B5EF4-FFF2-40B4-BE49-F238E27FC236}">
                          <a16:creationId xmlns:a16="http://schemas.microsoft.com/office/drawing/2014/main" id="{5A654109-5F18-565B-518C-84823D593067}"/>
                        </a:ext>
                      </a:extLst>
                    </p:cNvPr>
                    <p:cNvSpPr/>
                    <p:nvPr/>
                  </p:nvSpPr>
                  <p:spPr>
                    <a:xfrm>
                      <a:off x="1524196" y="4105051"/>
                      <a:ext cx="15647" cy="15200"/>
                    </a:xfrm>
                    <a:custGeom>
                      <a:avLst/>
                      <a:gdLst>
                        <a:gd name="connsiteX0" fmla="*/ 15647 w 15647"/>
                        <a:gd name="connsiteY0" fmla="*/ 7602 h 15200"/>
                        <a:gd name="connsiteX1" fmla="*/ 1 w 15647"/>
                        <a:gd name="connsiteY1" fmla="*/ 7602 h 15200"/>
                        <a:gd name="connsiteX2" fmla="*/ 15647 w 15647"/>
                        <a:gd name="connsiteY2" fmla="*/ 7602 h 15200"/>
                      </a:gdLst>
                      <a:ahLst/>
                      <a:cxnLst>
                        <a:cxn ang="0">
                          <a:pos x="connsiteX0" y="connsiteY0"/>
                        </a:cxn>
                        <a:cxn ang="0">
                          <a:pos x="connsiteX1" y="connsiteY1"/>
                        </a:cxn>
                        <a:cxn ang="0">
                          <a:pos x="connsiteX2" y="connsiteY2"/>
                        </a:cxn>
                      </a:cxnLst>
                      <a:rect l="l" t="t" r="r" b="b"/>
                      <a:pathLst>
                        <a:path w="15647" h="15200">
                          <a:moveTo>
                            <a:pt x="15647" y="7602"/>
                          </a:moveTo>
                          <a:cubicBezTo>
                            <a:pt x="15736" y="-2538"/>
                            <a:pt x="-132" y="-2530"/>
                            <a:pt x="1" y="7602"/>
                          </a:cubicBezTo>
                          <a:cubicBezTo>
                            <a:pt x="-88" y="17734"/>
                            <a:pt x="15780" y="17734"/>
                            <a:pt x="15647" y="7602"/>
                          </a:cubicBezTo>
                          <a:close/>
                        </a:path>
                      </a:pathLst>
                    </a:custGeom>
                    <a:solidFill>
                      <a:srgbClr val="FFFFFF"/>
                    </a:solidFill>
                    <a:ln w="7395" cap="flat">
                      <a:noFill/>
                      <a:prstDash val="solid"/>
                      <a:miter/>
                    </a:ln>
                  </p:spPr>
                  <p:txBody>
                    <a:bodyPr rtlCol="0" anchor="ctr"/>
                    <a:lstStyle/>
                    <a:p>
                      <a:endParaRPr lang="de-AT"/>
                    </a:p>
                  </p:txBody>
                </p:sp>
              </p:grpSp>
            </p:grpSp>
          </p:grpSp>
          <p:grpSp>
            <p:nvGrpSpPr>
              <p:cNvPr id="117" name="Grafik 9" descr="Ein Kind mit welligem Haar">
                <a:extLst>
                  <a:ext uri="{FF2B5EF4-FFF2-40B4-BE49-F238E27FC236}">
                    <a16:creationId xmlns:a16="http://schemas.microsoft.com/office/drawing/2014/main" id="{B4C2EFC9-9212-5F5A-7AA8-BEDF6A6A17A5}"/>
                  </a:ext>
                </a:extLst>
              </p:cNvPr>
              <p:cNvGrpSpPr/>
              <p:nvPr/>
            </p:nvGrpSpPr>
            <p:grpSpPr>
              <a:xfrm>
                <a:off x="1227880" y="3199483"/>
                <a:ext cx="473543" cy="531375"/>
                <a:chOff x="1227880" y="3199483"/>
                <a:chExt cx="473543" cy="531375"/>
              </a:xfrm>
            </p:grpSpPr>
            <p:sp>
              <p:nvSpPr>
                <p:cNvPr id="118" name="Freihandform: Form 117">
                  <a:extLst>
                    <a:ext uri="{FF2B5EF4-FFF2-40B4-BE49-F238E27FC236}">
                      <a16:creationId xmlns:a16="http://schemas.microsoft.com/office/drawing/2014/main" id="{889DE444-95D7-CA0F-143B-202F5889D921}"/>
                    </a:ext>
                  </a:extLst>
                </p:cNvPr>
                <p:cNvSpPr/>
                <p:nvPr/>
              </p:nvSpPr>
              <p:spPr>
                <a:xfrm>
                  <a:off x="1240439" y="3226251"/>
                  <a:ext cx="411240" cy="500385"/>
                </a:xfrm>
                <a:custGeom>
                  <a:avLst/>
                  <a:gdLst>
                    <a:gd name="connsiteX0" fmla="*/ 145216 w 411240"/>
                    <a:gd name="connsiteY0" fmla="*/ 31307 h 500385"/>
                    <a:gd name="connsiteX1" fmla="*/ 277770 w 411240"/>
                    <a:gd name="connsiteY1" fmla="*/ 1 h 500385"/>
                    <a:gd name="connsiteX2" fmla="*/ 401006 w 411240"/>
                    <a:gd name="connsiteY2" fmla="*/ 140466 h 500385"/>
                    <a:gd name="connsiteX3" fmla="*/ 407215 w 411240"/>
                    <a:gd name="connsiteY3" fmla="*/ 212264 h 500385"/>
                    <a:gd name="connsiteX4" fmla="*/ 407437 w 411240"/>
                    <a:gd name="connsiteY4" fmla="*/ 331726 h 500385"/>
                    <a:gd name="connsiteX5" fmla="*/ 333626 w 411240"/>
                    <a:gd name="connsiteY5" fmla="*/ 489917 h 500385"/>
                    <a:gd name="connsiteX6" fmla="*/ 116034 w 411240"/>
                    <a:gd name="connsiteY6" fmla="*/ 423307 h 500385"/>
                    <a:gd name="connsiteX7" fmla="*/ 40639 w 411240"/>
                    <a:gd name="connsiteY7" fmla="*/ 359250 h 500385"/>
                    <a:gd name="connsiteX8" fmla="*/ 12663 w 411240"/>
                    <a:gd name="connsiteY8" fmla="*/ 278430 h 500385"/>
                    <a:gd name="connsiteX9" fmla="*/ 145216 w 411240"/>
                    <a:gd name="connsiteY9" fmla="*/ 31307 h 500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1240" h="500385">
                      <a:moveTo>
                        <a:pt x="145216" y="31307"/>
                      </a:moveTo>
                      <a:cubicBezTo>
                        <a:pt x="145216" y="31307"/>
                        <a:pt x="213617" y="245"/>
                        <a:pt x="277770" y="1"/>
                      </a:cubicBezTo>
                      <a:cubicBezTo>
                        <a:pt x="343011" y="-251"/>
                        <a:pt x="395388" y="75462"/>
                        <a:pt x="401006" y="140466"/>
                      </a:cubicBezTo>
                      <a:lnTo>
                        <a:pt x="407215" y="212264"/>
                      </a:lnTo>
                      <a:lnTo>
                        <a:pt x="407437" y="331726"/>
                      </a:lnTo>
                      <a:cubicBezTo>
                        <a:pt x="407437" y="331726"/>
                        <a:pt x="436561" y="448944"/>
                        <a:pt x="333626" y="489917"/>
                      </a:cubicBezTo>
                      <a:cubicBezTo>
                        <a:pt x="230699" y="530889"/>
                        <a:pt x="126573" y="439486"/>
                        <a:pt x="116034" y="423307"/>
                      </a:cubicBezTo>
                      <a:cubicBezTo>
                        <a:pt x="105495" y="407135"/>
                        <a:pt x="40639" y="359250"/>
                        <a:pt x="40639" y="359250"/>
                      </a:cubicBezTo>
                      <a:cubicBezTo>
                        <a:pt x="40639" y="359250"/>
                        <a:pt x="20678" y="346824"/>
                        <a:pt x="12663" y="278430"/>
                      </a:cubicBezTo>
                      <a:cubicBezTo>
                        <a:pt x="4647" y="210037"/>
                        <a:pt x="-48485" y="46413"/>
                        <a:pt x="145216" y="31307"/>
                      </a:cubicBezTo>
                      <a:close/>
                    </a:path>
                  </a:pathLst>
                </a:custGeom>
                <a:solidFill>
                  <a:srgbClr val="FFFFFF"/>
                </a:solidFill>
                <a:ln w="7316" cap="flat">
                  <a:noFill/>
                  <a:prstDash val="solid"/>
                  <a:miter/>
                </a:ln>
              </p:spPr>
              <p:txBody>
                <a:bodyPr rtlCol="0" anchor="ctr"/>
                <a:lstStyle/>
                <a:p>
                  <a:endParaRPr lang="de-AT"/>
                </a:p>
              </p:txBody>
            </p:sp>
            <p:grpSp>
              <p:nvGrpSpPr>
                <p:cNvPr id="119" name="Grafik 9" descr="Ein Kind mit welligem Haar">
                  <a:extLst>
                    <a:ext uri="{FF2B5EF4-FFF2-40B4-BE49-F238E27FC236}">
                      <a16:creationId xmlns:a16="http://schemas.microsoft.com/office/drawing/2014/main" id="{D1166102-E772-C625-8520-058FE95BDD95}"/>
                    </a:ext>
                  </a:extLst>
                </p:cNvPr>
                <p:cNvGrpSpPr/>
                <p:nvPr/>
              </p:nvGrpSpPr>
              <p:grpSpPr>
                <a:xfrm>
                  <a:off x="1227880" y="3199483"/>
                  <a:ext cx="473543" cy="531375"/>
                  <a:chOff x="1227880" y="3199483"/>
                  <a:chExt cx="473543" cy="531375"/>
                </a:xfrm>
              </p:grpSpPr>
              <p:sp>
                <p:nvSpPr>
                  <p:cNvPr id="120" name="Freihandform: Form 119">
                    <a:extLst>
                      <a:ext uri="{FF2B5EF4-FFF2-40B4-BE49-F238E27FC236}">
                        <a16:creationId xmlns:a16="http://schemas.microsoft.com/office/drawing/2014/main" id="{CF8F284A-B091-8BD4-3757-CD5F01547715}"/>
                      </a:ext>
                    </a:extLst>
                  </p:cNvPr>
                  <p:cNvSpPr/>
                  <p:nvPr/>
                </p:nvSpPr>
                <p:spPr>
                  <a:xfrm>
                    <a:off x="1227880" y="3199483"/>
                    <a:ext cx="473543" cy="531375"/>
                  </a:xfrm>
                  <a:custGeom>
                    <a:avLst/>
                    <a:gdLst>
                      <a:gd name="connsiteX0" fmla="*/ 469947 w 473543"/>
                      <a:gd name="connsiteY0" fmla="*/ 101735 h 531375"/>
                      <a:gd name="connsiteX1" fmla="*/ 434681 w 473543"/>
                      <a:gd name="connsiteY1" fmla="*/ 94016 h 531375"/>
                      <a:gd name="connsiteX2" fmla="*/ 414024 w 473543"/>
                      <a:gd name="connsiteY2" fmla="*/ 72716 h 531375"/>
                      <a:gd name="connsiteX3" fmla="*/ 364651 w 473543"/>
                      <a:gd name="connsiteY3" fmla="*/ 22388 h 531375"/>
                      <a:gd name="connsiteX4" fmla="*/ 219198 w 473543"/>
                      <a:gd name="connsiteY4" fmla="*/ 6565 h 531375"/>
                      <a:gd name="connsiteX5" fmla="*/ 153113 w 473543"/>
                      <a:gd name="connsiteY5" fmla="*/ 40735 h 531375"/>
                      <a:gd name="connsiteX6" fmla="*/ 151670 w 473543"/>
                      <a:gd name="connsiteY6" fmla="*/ 41239 h 531375"/>
                      <a:gd name="connsiteX7" fmla="*/ 150249 w 473543"/>
                      <a:gd name="connsiteY7" fmla="*/ 41387 h 531375"/>
                      <a:gd name="connsiteX8" fmla="*/ 95547 w 473543"/>
                      <a:gd name="connsiteY8" fmla="*/ 48655 h 531375"/>
                      <a:gd name="connsiteX9" fmla="*/ 43740 w 473543"/>
                      <a:gd name="connsiteY9" fmla="*/ 82396 h 531375"/>
                      <a:gd name="connsiteX10" fmla="*/ 192 w 473543"/>
                      <a:gd name="connsiteY10" fmla="*/ 210813 h 531375"/>
                      <a:gd name="connsiteX11" fmla="*/ 1213 w 473543"/>
                      <a:gd name="connsiteY11" fmla="*/ 295215 h 531375"/>
                      <a:gd name="connsiteX12" fmla="*/ 8311 w 473543"/>
                      <a:gd name="connsiteY12" fmla="*/ 298153 h 531375"/>
                      <a:gd name="connsiteX13" fmla="*/ 11508 w 473543"/>
                      <a:gd name="connsiteY13" fmla="*/ 295074 h 531375"/>
                      <a:gd name="connsiteX14" fmla="*/ 11871 w 473543"/>
                      <a:gd name="connsiteY14" fmla="*/ 295326 h 531375"/>
                      <a:gd name="connsiteX15" fmla="*/ 22202 w 473543"/>
                      <a:gd name="connsiteY15" fmla="*/ 336069 h 531375"/>
                      <a:gd name="connsiteX16" fmla="*/ 25762 w 473543"/>
                      <a:gd name="connsiteY16" fmla="*/ 335507 h 531375"/>
                      <a:gd name="connsiteX17" fmla="*/ 33393 w 473543"/>
                      <a:gd name="connsiteY17" fmla="*/ 360774 h 531375"/>
                      <a:gd name="connsiteX18" fmla="*/ 37671 w 473543"/>
                      <a:gd name="connsiteY18" fmla="*/ 388883 h 531375"/>
                      <a:gd name="connsiteX19" fmla="*/ 62272 w 473543"/>
                      <a:gd name="connsiteY19" fmla="*/ 422455 h 531375"/>
                      <a:gd name="connsiteX20" fmla="*/ 93727 w 473543"/>
                      <a:gd name="connsiteY20" fmla="*/ 442904 h 531375"/>
                      <a:gd name="connsiteX21" fmla="*/ 127942 w 473543"/>
                      <a:gd name="connsiteY21" fmla="*/ 453954 h 531375"/>
                      <a:gd name="connsiteX22" fmla="*/ 129200 w 473543"/>
                      <a:gd name="connsiteY22" fmla="*/ 455153 h 531375"/>
                      <a:gd name="connsiteX23" fmla="*/ 140013 w 473543"/>
                      <a:gd name="connsiteY23" fmla="*/ 464582 h 531375"/>
                      <a:gd name="connsiteX24" fmla="*/ 153831 w 473543"/>
                      <a:gd name="connsiteY24" fmla="*/ 473175 h 531375"/>
                      <a:gd name="connsiteX25" fmla="*/ 159789 w 473543"/>
                      <a:gd name="connsiteY25" fmla="*/ 465448 h 531375"/>
                      <a:gd name="connsiteX26" fmla="*/ 149464 w 473543"/>
                      <a:gd name="connsiteY26" fmla="*/ 455286 h 531375"/>
                      <a:gd name="connsiteX27" fmla="*/ 138637 w 473543"/>
                      <a:gd name="connsiteY27" fmla="*/ 445709 h 531375"/>
                      <a:gd name="connsiteX28" fmla="*/ 99914 w 473543"/>
                      <a:gd name="connsiteY28" fmla="*/ 399030 h 531375"/>
                      <a:gd name="connsiteX29" fmla="*/ 93179 w 473543"/>
                      <a:gd name="connsiteY29" fmla="*/ 380772 h 531375"/>
                      <a:gd name="connsiteX30" fmla="*/ 92816 w 473543"/>
                      <a:gd name="connsiteY30" fmla="*/ 379928 h 531375"/>
                      <a:gd name="connsiteX31" fmla="*/ 93564 w 473543"/>
                      <a:gd name="connsiteY31" fmla="*/ 378714 h 531375"/>
                      <a:gd name="connsiteX32" fmla="*/ 88383 w 473543"/>
                      <a:gd name="connsiteY32" fmla="*/ 373534 h 531375"/>
                      <a:gd name="connsiteX33" fmla="*/ 64596 w 473543"/>
                      <a:gd name="connsiteY33" fmla="*/ 377752 h 531375"/>
                      <a:gd name="connsiteX34" fmla="*/ 43814 w 473543"/>
                      <a:gd name="connsiteY34" fmla="*/ 358191 h 531375"/>
                      <a:gd name="connsiteX35" fmla="*/ 53050 w 473543"/>
                      <a:gd name="connsiteY35" fmla="*/ 305836 h 531375"/>
                      <a:gd name="connsiteX36" fmla="*/ 92047 w 473543"/>
                      <a:gd name="connsiteY36" fmla="*/ 316767 h 531375"/>
                      <a:gd name="connsiteX37" fmla="*/ 94918 w 473543"/>
                      <a:gd name="connsiteY37" fmla="*/ 316915 h 531375"/>
                      <a:gd name="connsiteX38" fmla="*/ 95688 w 473543"/>
                      <a:gd name="connsiteY38" fmla="*/ 316856 h 531375"/>
                      <a:gd name="connsiteX39" fmla="*/ 111171 w 473543"/>
                      <a:gd name="connsiteY39" fmla="*/ 342967 h 531375"/>
                      <a:gd name="connsiteX40" fmla="*/ 119505 w 473543"/>
                      <a:gd name="connsiteY40" fmla="*/ 341842 h 531375"/>
                      <a:gd name="connsiteX41" fmla="*/ 118335 w 473543"/>
                      <a:gd name="connsiteY41" fmla="*/ 294978 h 531375"/>
                      <a:gd name="connsiteX42" fmla="*/ 115775 w 473543"/>
                      <a:gd name="connsiteY42" fmla="*/ 272975 h 531375"/>
                      <a:gd name="connsiteX43" fmla="*/ 110623 w 473543"/>
                      <a:gd name="connsiteY43" fmla="*/ 256951 h 531375"/>
                      <a:gd name="connsiteX44" fmla="*/ 140961 w 473543"/>
                      <a:gd name="connsiteY44" fmla="*/ 183170 h 531375"/>
                      <a:gd name="connsiteX45" fmla="*/ 182192 w 473543"/>
                      <a:gd name="connsiteY45" fmla="*/ 152825 h 531375"/>
                      <a:gd name="connsiteX46" fmla="*/ 228819 w 473543"/>
                      <a:gd name="connsiteY46" fmla="*/ 143944 h 531375"/>
                      <a:gd name="connsiteX47" fmla="*/ 270413 w 473543"/>
                      <a:gd name="connsiteY47" fmla="*/ 130570 h 531375"/>
                      <a:gd name="connsiteX48" fmla="*/ 291921 w 473543"/>
                      <a:gd name="connsiteY48" fmla="*/ 168701 h 531375"/>
                      <a:gd name="connsiteX49" fmla="*/ 387092 w 473543"/>
                      <a:gd name="connsiteY49" fmla="*/ 211205 h 531375"/>
                      <a:gd name="connsiteX50" fmla="*/ 373807 w 473543"/>
                      <a:gd name="connsiteY50" fmla="*/ 199075 h 531375"/>
                      <a:gd name="connsiteX51" fmla="*/ 402345 w 473543"/>
                      <a:gd name="connsiteY51" fmla="*/ 205425 h 531375"/>
                      <a:gd name="connsiteX52" fmla="*/ 409036 w 473543"/>
                      <a:gd name="connsiteY52" fmla="*/ 257225 h 531375"/>
                      <a:gd name="connsiteX53" fmla="*/ 411145 w 473543"/>
                      <a:gd name="connsiteY53" fmla="*/ 313000 h 531375"/>
                      <a:gd name="connsiteX54" fmla="*/ 410109 w 473543"/>
                      <a:gd name="connsiteY54" fmla="*/ 339888 h 531375"/>
                      <a:gd name="connsiteX55" fmla="*/ 407704 w 473543"/>
                      <a:gd name="connsiteY55" fmla="*/ 363646 h 531375"/>
                      <a:gd name="connsiteX56" fmla="*/ 405639 w 473543"/>
                      <a:gd name="connsiteY56" fmla="*/ 372157 h 531375"/>
                      <a:gd name="connsiteX57" fmla="*/ 414098 w 473543"/>
                      <a:gd name="connsiteY57" fmla="*/ 400984 h 531375"/>
                      <a:gd name="connsiteX58" fmla="*/ 411678 w 473543"/>
                      <a:gd name="connsiteY58" fmla="*/ 431307 h 531375"/>
                      <a:gd name="connsiteX59" fmla="*/ 379639 w 473543"/>
                      <a:gd name="connsiteY59" fmla="*/ 480872 h 531375"/>
                      <a:gd name="connsiteX60" fmla="*/ 260207 w 473543"/>
                      <a:gd name="connsiteY60" fmla="*/ 510513 h 531375"/>
                      <a:gd name="connsiteX61" fmla="*/ 196151 w 473543"/>
                      <a:gd name="connsiteY61" fmla="*/ 485179 h 531375"/>
                      <a:gd name="connsiteX62" fmla="*/ 195174 w 473543"/>
                      <a:gd name="connsiteY62" fmla="*/ 485934 h 531375"/>
                      <a:gd name="connsiteX63" fmla="*/ 317980 w 473543"/>
                      <a:gd name="connsiteY63" fmla="*/ 529157 h 531375"/>
                      <a:gd name="connsiteX64" fmla="*/ 435347 w 473543"/>
                      <a:gd name="connsiteY64" fmla="*/ 420427 h 531375"/>
                      <a:gd name="connsiteX65" fmla="*/ 435421 w 473543"/>
                      <a:gd name="connsiteY65" fmla="*/ 402346 h 531375"/>
                      <a:gd name="connsiteX66" fmla="*/ 426510 w 473543"/>
                      <a:gd name="connsiteY66" fmla="*/ 370129 h 531375"/>
                      <a:gd name="connsiteX67" fmla="*/ 428641 w 473543"/>
                      <a:gd name="connsiteY67" fmla="*/ 341953 h 531375"/>
                      <a:gd name="connsiteX68" fmla="*/ 429219 w 473543"/>
                      <a:gd name="connsiteY68" fmla="*/ 313000 h 531375"/>
                      <a:gd name="connsiteX69" fmla="*/ 426621 w 473543"/>
                      <a:gd name="connsiteY69" fmla="*/ 265899 h 531375"/>
                      <a:gd name="connsiteX70" fmla="*/ 437042 w 473543"/>
                      <a:gd name="connsiteY70" fmla="*/ 148496 h 531375"/>
                      <a:gd name="connsiteX71" fmla="*/ 437545 w 473543"/>
                      <a:gd name="connsiteY71" fmla="*/ 147652 h 531375"/>
                      <a:gd name="connsiteX72" fmla="*/ 459733 w 473543"/>
                      <a:gd name="connsiteY72" fmla="*/ 118403 h 531375"/>
                      <a:gd name="connsiteX73" fmla="*/ 471775 w 473543"/>
                      <a:gd name="connsiteY73" fmla="*/ 108611 h 531375"/>
                      <a:gd name="connsiteX74" fmla="*/ 469947 w 473543"/>
                      <a:gd name="connsiteY74" fmla="*/ 101735 h 53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73543" h="531375">
                        <a:moveTo>
                          <a:pt x="469947" y="101735"/>
                        </a:moveTo>
                        <a:cubicBezTo>
                          <a:pt x="457728" y="100374"/>
                          <a:pt x="445627" y="100544"/>
                          <a:pt x="434681" y="94016"/>
                        </a:cubicBezTo>
                        <a:cubicBezTo>
                          <a:pt x="426058" y="88872"/>
                          <a:pt x="419797" y="80746"/>
                          <a:pt x="414024" y="72716"/>
                        </a:cubicBezTo>
                        <a:cubicBezTo>
                          <a:pt x="399992" y="53184"/>
                          <a:pt x="385907" y="34563"/>
                          <a:pt x="364651" y="22388"/>
                        </a:cubicBezTo>
                        <a:cubicBezTo>
                          <a:pt x="322080" y="-1976"/>
                          <a:pt x="266106" y="-5137"/>
                          <a:pt x="219198" y="6565"/>
                        </a:cubicBezTo>
                        <a:cubicBezTo>
                          <a:pt x="195862" y="12382"/>
                          <a:pt x="169758" y="22440"/>
                          <a:pt x="153113" y="40735"/>
                        </a:cubicBezTo>
                        <a:cubicBezTo>
                          <a:pt x="152573" y="41002"/>
                          <a:pt x="152092" y="41180"/>
                          <a:pt x="151670" y="41239"/>
                        </a:cubicBezTo>
                        <a:cubicBezTo>
                          <a:pt x="151322" y="41291"/>
                          <a:pt x="150848" y="41335"/>
                          <a:pt x="150249" y="41387"/>
                        </a:cubicBezTo>
                        <a:cubicBezTo>
                          <a:pt x="132427" y="36835"/>
                          <a:pt x="112089" y="42008"/>
                          <a:pt x="95547" y="48655"/>
                        </a:cubicBezTo>
                        <a:cubicBezTo>
                          <a:pt x="76371" y="56367"/>
                          <a:pt x="58349" y="67705"/>
                          <a:pt x="43740" y="82396"/>
                        </a:cubicBezTo>
                        <a:cubicBezTo>
                          <a:pt x="10627" y="115694"/>
                          <a:pt x="1420" y="165681"/>
                          <a:pt x="192" y="210813"/>
                        </a:cubicBezTo>
                        <a:cubicBezTo>
                          <a:pt x="-578" y="238952"/>
                          <a:pt x="1220" y="267084"/>
                          <a:pt x="1213" y="295215"/>
                        </a:cubicBezTo>
                        <a:cubicBezTo>
                          <a:pt x="1213" y="298842"/>
                          <a:pt x="5742" y="300662"/>
                          <a:pt x="8311" y="298153"/>
                        </a:cubicBezTo>
                        <a:cubicBezTo>
                          <a:pt x="9369" y="297117"/>
                          <a:pt x="10435" y="296096"/>
                          <a:pt x="11508" y="295074"/>
                        </a:cubicBezTo>
                        <a:cubicBezTo>
                          <a:pt x="11693" y="294897"/>
                          <a:pt x="11937" y="295060"/>
                          <a:pt x="11871" y="295326"/>
                        </a:cubicBezTo>
                        <a:cubicBezTo>
                          <a:pt x="8133" y="310780"/>
                          <a:pt x="7371" y="326847"/>
                          <a:pt x="22202" y="336069"/>
                        </a:cubicBezTo>
                        <a:cubicBezTo>
                          <a:pt x="23512" y="336883"/>
                          <a:pt x="24896" y="336439"/>
                          <a:pt x="25762" y="335507"/>
                        </a:cubicBezTo>
                        <a:cubicBezTo>
                          <a:pt x="26332" y="344107"/>
                          <a:pt x="29086" y="352870"/>
                          <a:pt x="33393" y="360774"/>
                        </a:cubicBezTo>
                        <a:cubicBezTo>
                          <a:pt x="31550" y="369951"/>
                          <a:pt x="34066" y="380121"/>
                          <a:pt x="37671" y="388883"/>
                        </a:cubicBezTo>
                        <a:cubicBezTo>
                          <a:pt x="42163" y="399808"/>
                          <a:pt x="53383" y="414669"/>
                          <a:pt x="62272" y="422455"/>
                        </a:cubicBezTo>
                        <a:cubicBezTo>
                          <a:pt x="71708" y="430722"/>
                          <a:pt x="82396" y="437538"/>
                          <a:pt x="93727" y="442904"/>
                        </a:cubicBezTo>
                        <a:cubicBezTo>
                          <a:pt x="104399" y="447959"/>
                          <a:pt x="116108" y="452674"/>
                          <a:pt x="127942" y="453954"/>
                        </a:cubicBezTo>
                        <a:cubicBezTo>
                          <a:pt x="128364" y="454354"/>
                          <a:pt x="128778" y="454761"/>
                          <a:pt x="129200" y="455153"/>
                        </a:cubicBezTo>
                        <a:cubicBezTo>
                          <a:pt x="132686" y="458424"/>
                          <a:pt x="136239" y="461659"/>
                          <a:pt x="140013" y="464582"/>
                        </a:cubicBezTo>
                        <a:cubicBezTo>
                          <a:pt x="144424" y="467994"/>
                          <a:pt x="149183" y="470214"/>
                          <a:pt x="153831" y="473175"/>
                        </a:cubicBezTo>
                        <a:cubicBezTo>
                          <a:pt x="158464" y="476128"/>
                          <a:pt x="164082" y="469112"/>
                          <a:pt x="159789" y="465448"/>
                        </a:cubicBezTo>
                        <a:cubicBezTo>
                          <a:pt x="156125" y="462325"/>
                          <a:pt x="153084" y="458506"/>
                          <a:pt x="149464" y="455286"/>
                        </a:cubicBezTo>
                        <a:cubicBezTo>
                          <a:pt x="145860" y="452089"/>
                          <a:pt x="142174" y="448988"/>
                          <a:pt x="138637" y="445709"/>
                        </a:cubicBezTo>
                        <a:cubicBezTo>
                          <a:pt x="123812" y="431958"/>
                          <a:pt x="111193" y="416053"/>
                          <a:pt x="99914" y="399030"/>
                        </a:cubicBezTo>
                        <a:cubicBezTo>
                          <a:pt x="96288" y="393554"/>
                          <a:pt x="94800" y="387137"/>
                          <a:pt x="93179" y="380772"/>
                        </a:cubicBezTo>
                        <a:cubicBezTo>
                          <a:pt x="93098" y="380446"/>
                          <a:pt x="92950" y="380195"/>
                          <a:pt x="92816" y="379928"/>
                        </a:cubicBezTo>
                        <a:cubicBezTo>
                          <a:pt x="93075" y="379536"/>
                          <a:pt x="93327" y="379129"/>
                          <a:pt x="93564" y="378714"/>
                        </a:cubicBezTo>
                        <a:cubicBezTo>
                          <a:pt x="95488" y="375332"/>
                          <a:pt x="91691" y="371802"/>
                          <a:pt x="88383" y="373534"/>
                        </a:cubicBezTo>
                        <a:cubicBezTo>
                          <a:pt x="80249" y="377797"/>
                          <a:pt x="73840" y="381564"/>
                          <a:pt x="64596" y="377752"/>
                        </a:cubicBezTo>
                        <a:cubicBezTo>
                          <a:pt x="55715" y="374089"/>
                          <a:pt x="48684" y="366251"/>
                          <a:pt x="43814" y="358191"/>
                        </a:cubicBezTo>
                        <a:cubicBezTo>
                          <a:pt x="33719" y="341479"/>
                          <a:pt x="30240" y="314066"/>
                          <a:pt x="53050" y="305836"/>
                        </a:cubicBezTo>
                        <a:cubicBezTo>
                          <a:pt x="66742" y="300899"/>
                          <a:pt x="82699" y="305969"/>
                          <a:pt x="92047" y="316767"/>
                        </a:cubicBezTo>
                        <a:cubicBezTo>
                          <a:pt x="92913" y="317766"/>
                          <a:pt x="94112" y="317603"/>
                          <a:pt x="94918" y="316915"/>
                        </a:cubicBezTo>
                        <a:cubicBezTo>
                          <a:pt x="95066" y="316789"/>
                          <a:pt x="95562" y="316738"/>
                          <a:pt x="95688" y="316856"/>
                        </a:cubicBezTo>
                        <a:cubicBezTo>
                          <a:pt x="103111" y="323991"/>
                          <a:pt x="108655" y="332939"/>
                          <a:pt x="111171" y="342967"/>
                        </a:cubicBezTo>
                        <a:cubicBezTo>
                          <a:pt x="112340" y="347622"/>
                          <a:pt x="119520" y="346623"/>
                          <a:pt x="119505" y="341842"/>
                        </a:cubicBezTo>
                        <a:cubicBezTo>
                          <a:pt x="119453" y="326226"/>
                          <a:pt x="119512" y="310550"/>
                          <a:pt x="118335" y="294978"/>
                        </a:cubicBezTo>
                        <a:cubicBezTo>
                          <a:pt x="117780" y="287636"/>
                          <a:pt x="117129" y="280220"/>
                          <a:pt x="115775" y="272975"/>
                        </a:cubicBezTo>
                        <a:cubicBezTo>
                          <a:pt x="115005" y="268845"/>
                          <a:pt x="113421" y="260608"/>
                          <a:pt x="110623" y="256951"/>
                        </a:cubicBezTo>
                        <a:cubicBezTo>
                          <a:pt x="118372" y="251238"/>
                          <a:pt x="138503" y="234149"/>
                          <a:pt x="140961" y="183170"/>
                        </a:cubicBezTo>
                        <a:cubicBezTo>
                          <a:pt x="142633" y="148510"/>
                          <a:pt x="155548" y="151715"/>
                          <a:pt x="182192" y="152825"/>
                        </a:cubicBezTo>
                        <a:cubicBezTo>
                          <a:pt x="208836" y="153935"/>
                          <a:pt x="218828" y="160596"/>
                          <a:pt x="228819" y="143944"/>
                        </a:cubicBezTo>
                        <a:cubicBezTo>
                          <a:pt x="236612" y="130962"/>
                          <a:pt x="251163" y="119757"/>
                          <a:pt x="270413" y="130570"/>
                        </a:cubicBezTo>
                        <a:cubicBezTo>
                          <a:pt x="282477" y="137350"/>
                          <a:pt x="287517" y="157555"/>
                          <a:pt x="291921" y="168701"/>
                        </a:cubicBezTo>
                        <a:cubicBezTo>
                          <a:pt x="326536" y="256196"/>
                          <a:pt x="400969" y="219369"/>
                          <a:pt x="387092" y="211205"/>
                        </a:cubicBezTo>
                        <a:cubicBezTo>
                          <a:pt x="368219" y="200103"/>
                          <a:pt x="373807" y="199075"/>
                          <a:pt x="373807" y="199075"/>
                        </a:cubicBezTo>
                        <a:cubicBezTo>
                          <a:pt x="373807" y="199075"/>
                          <a:pt x="383998" y="205913"/>
                          <a:pt x="402345" y="205425"/>
                        </a:cubicBezTo>
                        <a:cubicBezTo>
                          <a:pt x="406749" y="235288"/>
                          <a:pt x="408740" y="253680"/>
                          <a:pt x="409036" y="257225"/>
                        </a:cubicBezTo>
                        <a:cubicBezTo>
                          <a:pt x="410605" y="275750"/>
                          <a:pt x="411382" y="294394"/>
                          <a:pt x="411145" y="313000"/>
                        </a:cubicBezTo>
                        <a:cubicBezTo>
                          <a:pt x="411019" y="321970"/>
                          <a:pt x="410679" y="330925"/>
                          <a:pt x="410109" y="339888"/>
                        </a:cubicBezTo>
                        <a:cubicBezTo>
                          <a:pt x="409598" y="347770"/>
                          <a:pt x="408266" y="355741"/>
                          <a:pt x="407704" y="363646"/>
                        </a:cubicBezTo>
                        <a:cubicBezTo>
                          <a:pt x="405691" y="365822"/>
                          <a:pt x="404669" y="368871"/>
                          <a:pt x="405639" y="372157"/>
                        </a:cubicBezTo>
                        <a:cubicBezTo>
                          <a:pt x="408510" y="381897"/>
                          <a:pt x="413077" y="390682"/>
                          <a:pt x="414098" y="400984"/>
                        </a:cubicBezTo>
                        <a:cubicBezTo>
                          <a:pt x="415097" y="411139"/>
                          <a:pt x="414224" y="421434"/>
                          <a:pt x="411678" y="431307"/>
                        </a:cubicBezTo>
                        <a:cubicBezTo>
                          <a:pt x="406690" y="450616"/>
                          <a:pt x="395359" y="468556"/>
                          <a:pt x="379639" y="480872"/>
                        </a:cubicBezTo>
                        <a:cubicBezTo>
                          <a:pt x="346889" y="506539"/>
                          <a:pt x="301017" y="516220"/>
                          <a:pt x="260207" y="510513"/>
                        </a:cubicBezTo>
                        <a:cubicBezTo>
                          <a:pt x="236605" y="507205"/>
                          <a:pt x="214883" y="500411"/>
                          <a:pt x="196151" y="485179"/>
                        </a:cubicBezTo>
                        <a:cubicBezTo>
                          <a:pt x="195640" y="484757"/>
                          <a:pt x="194759" y="485290"/>
                          <a:pt x="195174" y="485934"/>
                        </a:cubicBezTo>
                        <a:cubicBezTo>
                          <a:pt x="221351" y="526618"/>
                          <a:pt x="273189" y="536469"/>
                          <a:pt x="317980" y="529157"/>
                        </a:cubicBezTo>
                        <a:cubicBezTo>
                          <a:pt x="373429" y="520098"/>
                          <a:pt x="428597" y="481486"/>
                          <a:pt x="435347" y="420427"/>
                        </a:cubicBezTo>
                        <a:cubicBezTo>
                          <a:pt x="436013" y="414425"/>
                          <a:pt x="435968" y="408363"/>
                          <a:pt x="435421" y="402346"/>
                        </a:cubicBezTo>
                        <a:cubicBezTo>
                          <a:pt x="434444" y="391585"/>
                          <a:pt x="432142" y="379714"/>
                          <a:pt x="426510" y="370129"/>
                        </a:cubicBezTo>
                        <a:cubicBezTo>
                          <a:pt x="428175" y="360959"/>
                          <a:pt x="428197" y="351219"/>
                          <a:pt x="428641" y="341953"/>
                        </a:cubicBezTo>
                        <a:cubicBezTo>
                          <a:pt x="429108" y="332302"/>
                          <a:pt x="429293" y="322644"/>
                          <a:pt x="429219" y="313000"/>
                        </a:cubicBezTo>
                        <a:cubicBezTo>
                          <a:pt x="429100" y="297265"/>
                          <a:pt x="428257" y="281545"/>
                          <a:pt x="426621" y="265899"/>
                        </a:cubicBezTo>
                        <a:cubicBezTo>
                          <a:pt x="428708" y="264138"/>
                          <a:pt x="446841" y="245835"/>
                          <a:pt x="437042" y="148496"/>
                        </a:cubicBezTo>
                        <a:cubicBezTo>
                          <a:pt x="437005" y="148118"/>
                          <a:pt x="437182" y="147763"/>
                          <a:pt x="437545" y="147652"/>
                        </a:cubicBezTo>
                        <a:cubicBezTo>
                          <a:pt x="442119" y="146246"/>
                          <a:pt x="472352" y="136151"/>
                          <a:pt x="459733" y="118403"/>
                        </a:cubicBezTo>
                        <a:cubicBezTo>
                          <a:pt x="459733" y="118403"/>
                          <a:pt x="468178" y="112608"/>
                          <a:pt x="471775" y="108611"/>
                        </a:cubicBezTo>
                        <a:cubicBezTo>
                          <a:pt x="475002" y="107116"/>
                          <a:pt x="473470" y="102128"/>
                          <a:pt x="469947" y="101735"/>
                        </a:cubicBezTo>
                        <a:close/>
                      </a:path>
                    </a:pathLst>
                  </a:custGeom>
                  <a:solidFill>
                    <a:srgbClr val="000000"/>
                  </a:solidFill>
                  <a:ln w="7316" cap="flat">
                    <a:noFill/>
                    <a:prstDash val="solid"/>
                    <a:miter/>
                  </a:ln>
                </p:spPr>
                <p:txBody>
                  <a:bodyPr rtlCol="0" anchor="ctr"/>
                  <a:lstStyle/>
                  <a:p>
                    <a:endParaRPr lang="de-AT"/>
                  </a:p>
                </p:txBody>
              </p:sp>
              <p:sp>
                <p:nvSpPr>
                  <p:cNvPr id="121" name="Freihandform: Form 120">
                    <a:extLst>
                      <a:ext uri="{FF2B5EF4-FFF2-40B4-BE49-F238E27FC236}">
                        <a16:creationId xmlns:a16="http://schemas.microsoft.com/office/drawing/2014/main" id="{99D2A2BD-EDC9-AE60-E55C-AA85E8459CE1}"/>
                      </a:ext>
                    </a:extLst>
                  </p:cNvPr>
                  <p:cNvSpPr/>
                  <p:nvPr/>
                </p:nvSpPr>
                <p:spPr>
                  <a:xfrm>
                    <a:off x="1277634" y="3518281"/>
                    <a:ext cx="47646" cy="20356"/>
                  </a:xfrm>
                  <a:custGeom>
                    <a:avLst/>
                    <a:gdLst>
                      <a:gd name="connsiteX0" fmla="*/ 979 w 47646"/>
                      <a:gd name="connsiteY0" fmla="*/ 6799 h 20356"/>
                      <a:gd name="connsiteX1" fmla="*/ 5006 w 47646"/>
                      <a:gd name="connsiteY1" fmla="*/ 13711 h 20356"/>
                      <a:gd name="connsiteX2" fmla="*/ 15789 w 47646"/>
                      <a:gd name="connsiteY2" fmla="*/ 10285 h 20356"/>
                      <a:gd name="connsiteX3" fmla="*/ 26269 w 47646"/>
                      <a:gd name="connsiteY3" fmla="*/ 11365 h 20356"/>
                      <a:gd name="connsiteX4" fmla="*/ 44942 w 47646"/>
                      <a:gd name="connsiteY4" fmla="*/ 20202 h 20356"/>
                      <a:gd name="connsiteX5" fmla="*/ 47451 w 47646"/>
                      <a:gd name="connsiteY5" fmla="*/ 16931 h 20356"/>
                      <a:gd name="connsiteX6" fmla="*/ 979 w 47646"/>
                      <a:gd name="connsiteY6" fmla="*/ 6799 h 2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46" h="20356">
                        <a:moveTo>
                          <a:pt x="979" y="6799"/>
                        </a:moveTo>
                        <a:cubicBezTo>
                          <a:pt x="-1345" y="9752"/>
                          <a:pt x="654" y="15088"/>
                          <a:pt x="5006" y="13711"/>
                        </a:cubicBezTo>
                        <a:cubicBezTo>
                          <a:pt x="8617" y="12564"/>
                          <a:pt x="11963" y="10640"/>
                          <a:pt x="15789" y="10285"/>
                        </a:cubicBezTo>
                        <a:cubicBezTo>
                          <a:pt x="19275" y="9959"/>
                          <a:pt x="22916" y="10455"/>
                          <a:pt x="26269" y="11365"/>
                        </a:cubicBezTo>
                        <a:cubicBezTo>
                          <a:pt x="33108" y="13215"/>
                          <a:pt x="38488" y="17626"/>
                          <a:pt x="44942" y="20202"/>
                        </a:cubicBezTo>
                        <a:cubicBezTo>
                          <a:pt x="46970" y="21009"/>
                          <a:pt x="48132" y="18478"/>
                          <a:pt x="47451" y="16931"/>
                        </a:cubicBezTo>
                        <a:cubicBezTo>
                          <a:pt x="41093" y="2439"/>
                          <a:pt x="11933" y="-7152"/>
                          <a:pt x="979" y="6799"/>
                        </a:cubicBezTo>
                        <a:close/>
                      </a:path>
                    </a:pathLst>
                  </a:custGeom>
                  <a:solidFill>
                    <a:srgbClr val="000000"/>
                  </a:solidFill>
                  <a:ln w="7316" cap="flat">
                    <a:noFill/>
                    <a:prstDash val="solid"/>
                    <a:miter/>
                  </a:ln>
                </p:spPr>
                <p:txBody>
                  <a:bodyPr rtlCol="0" anchor="ctr"/>
                  <a:lstStyle/>
                  <a:p>
                    <a:endParaRPr lang="de-AT"/>
                  </a:p>
                </p:txBody>
              </p:sp>
              <p:grpSp>
                <p:nvGrpSpPr>
                  <p:cNvPr id="122" name="Grafik 9" descr="Ein Kind mit welligem Haar">
                    <a:extLst>
                      <a:ext uri="{FF2B5EF4-FFF2-40B4-BE49-F238E27FC236}">
                        <a16:creationId xmlns:a16="http://schemas.microsoft.com/office/drawing/2014/main" id="{F2AEAD67-BB90-D751-9794-36A3C9FA0C84}"/>
                      </a:ext>
                    </a:extLst>
                  </p:cNvPr>
                  <p:cNvGrpSpPr/>
                  <p:nvPr/>
                </p:nvGrpSpPr>
                <p:grpSpPr>
                  <a:xfrm>
                    <a:off x="1268461" y="3261663"/>
                    <a:ext cx="397990" cy="210714"/>
                    <a:chOff x="1268461" y="3261663"/>
                    <a:chExt cx="397990" cy="210714"/>
                  </a:xfrm>
                  <a:solidFill>
                    <a:srgbClr val="FFFFFF"/>
                  </a:solidFill>
                </p:grpSpPr>
                <p:sp>
                  <p:nvSpPr>
                    <p:cNvPr id="123" name="Freihandform: Form 122">
                      <a:extLst>
                        <a:ext uri="{FF2B5EF4-FFF2-40B4-BE49-F238E27FC236}">
                          <a16:creationId xmlns:a16="http://schemas.microsoft.com/office/drawing/2014/main" id="{0966E70C-68D7-4281-4D7B-2CED47F07ED4}"/>
                        </a:ext>
                      </a:extLst>
                    </p:cNvPr>
                    <p:cNvSpPr/>
                    <p:nvPr/>
                  </p:nvSpPr>
                  <p:spPr>
                    <a:xfrm>
                      <a:off x="1430262" y="3292597"/>
                      <a:ext cx="89041" cy="48888"/>
                    </a:xfrm>
                    <a:custGeom>
                      <a:avLst/>
                      <a:gdLst>
                        <a:gd name="connsiteX0" fmla="*/ 2235 w 89041"/>
                        <a:gd name="connsiteY0" fmla="*/ 48098 h 48888"/>
                        <a:gd name="connsiteX1" fmla="*/ 41180 w 89041"/>
                        <a:gd name="connsiteY1" fmla="*/ 7407 h 48888"/>
                        <a:gd name="connsiteX2" fmla="*/ 66655 w 89041"/>
                        <a:gd name="connsiteY2" fmla="*/ 8288 h 48888"/>
                        <a:gd name="connsiteX3" fmla="*/ 84891 w 89041"/>
                        <a:gd name="connsiteY3" fmla="*/ 39306 h 48888"/>
                        <a:gd name="connsiteX4" fmla="*/ 89028 w 89041"/>
                        <a:gd name="connsiteY4" fmla="*/ 38743 h 48888"/>
                        <a:gd name="connsiteX5" fmla="*/ 55087 w 89041"/>
                        <a:gd name="connsiteY5" fmla="*/ 28 h 48888"/>
                        <a:gd name="connsiteX6" fmla="*/ 11287 w 89041"/>
                        <a:gd name="connsiteY6" fmla="*/ 23564 h 48888"/>
                        <a:gd name="connsiteX7" fmla="*/ 8 w 89041"/>
                        <a:gd name="connsiteY7" fmla="*/ 47802 h 48888"/>
                        <a:gd name="connsiteX8" fmla="*/ 2235 w 89041"/>
                        <a:gd name="connsiteY8" fmla="*/ 48098 h 48888"/>
                        <a:gd name="connsiteX9" fmla="*/ 2235 w 89041"/>
                        <a:gd name="connsiteY9" fmla="*/ 48098 h 4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041" h="48888">
                          <a:moveTo>
                            <a:pt x="2235" y="48098"/>
                          </a:moveTo>
                          <a:cubicBezTo>
                            <a:pt x="7572" y="29877"/>
                            <a:pt x="23351" y="13750"/>
                            <a:pt x="41180" y="7407"/>
                          </a:cubicBezTo>
                          <a:cubicBezTo>
                            <a:pt x="49469" y="4454"/>
                            <a:pt x="58780" y="3758"/>
                            <a:pt x="66655" y="8288"/>
                          </a:cubicBezTo>
                          <a:cubicBezTo>
                            <a:pt x="77993" y="14808"/>
                            <a:pt x="81205" y="27753"/>
                            <a:pt x="84891" y="39306"/>
                          </a:cubicBezTo>
                          <a:cubicBezTo>
                            <a:pt x="85572" y="41445"/>
                            <a:pt x="89295" y="41223"/>
                            <a:pt x="89028" y="38743"/>
                          </a:cubicBezTo>
                          <a:cubicBezTo>
                            <a:pt x="87089" y="20440"/>
                            <a:pt x="75166" y="813"/>
                            <a:pt x="55087" y="28"/>
                          </a:cubicBezTo>
                          <a:cubicBezTo>
                            <a:pt x="37983" y="-645"/>
                            <a:pt x="21656" y="10841"/>
                            <a:pt x="11287" y="23564"/>
                          </a:cubicBezTo>
                          <a:cubicBezTo>
                            <a:pt x="5618" y="30521"/>
                            <a:pt x="1066" y="38780"/>
                            <a:pt x="8" y="47802"/>
                          </a:cubicBezTo>
                          <a:cubicBezTo>
                            <a:pt x="-140" y="49098"/>
                            <a:pt x="1888" y="49283"/>
                            <a:pt x="2235" y="48098"/>
                          </a:cubicBezTo>
                          <a:lnTo>
                            <a:pt x="2235" y="48098"/>
                          </a:lnTo>
                          <a:close/>
                        </a:path>
                      </a:pathLst>
                    </a:custGeom>
                    <a:solidFill>
                      <a:srgbClr val="FFFFFF"/>
                    </a:solidFill>
                    <a:ln w="7316" cap="flat">
                      <a:noFill/>
                      <a:prstDash val="solid"/>
                      <a:miter/>
                    </a:ln>
                  </p:spPr>
                  <p:txBody>
                    <a:bodyPr rtlCol="0" anchor="ctr"/>
                    <a:lstStyle/>
                    <a:p>
                      <a:endParaRPr lang="de-AT"/>
                    </a:p>
                  </p:txBody>
                </p:sp>
                <p:sp>
                  <p:nvSpPr>
                    <p:cNvPr id="124" name="Freihandform: Form 123">
                      <a:extLst>
                        <a:ext uri="{FF2B5EF4-FFF2-40B4-BE49-F238E27FC236}">
                          <a16:creationId xmlns:a16="http://schemas.microsoft.com/office/drawing/2014/main" id="{403430FB-F45F-162E-987B-3276931E2753}"/>
                        </a:ext>
                      </a:extLst>
                    </p:cNvPr>
                    <p:cNvSpPr/>
                    <p:nvPr/>
                  </p:nvSpPr>
                  <p:spPr>
                    <a:xfrm>
                      <a:off x="1622846" y="3325365"/>
                      <a:ext cx="43605" cy="27232"/>
                    </a:xfrm>
                    <a:custGeom>
                      <a:avLst/>
                      <a:gdLst>
                        <a:gd name="connsiteX0" fmla="*/ 30 w 43605"/>
                        <a:gd name="connsiteY0" fmla="*/ 1586 h 27232"/>
                        <a:gd name="connsiteX1" fmla="*/ 23831 w 43605"/>
                        <a:gd name="connsiteY1" fmla="*/ 26943 h 27232"/>
                        <a:gd name="connsiteX2" fmla="*/ 36946 w 43605"/>
                        <a:gd name="connsiteY2" fmla="*/ 26069 h 27232"/>
                        <a:gd name="connsiteX3" fmla="*/ 41098 w 43605"/>
                        <a:gd name="connsiteY3" fmla="*/ 24404 h 27232"/>
                        <a:gd name="connsiteX4" fmla="*/ 43126 w 43605"/>
                        <a:gd name="connsiteY4" fmla="*/ 23087 h 27232"/>
                        <a:gd name="connsiteX5" fmla="*/ 41972 w 43605"/>
                        <a:gd name="connsiteY5" fmla="*/ 20437 h 27232"/>
                        <a:gd name="connsiteX6" fmla="*/ 40269 w 43605"/>
                        <a:gd name="connsiteY6" fmla="*/ 20585 h 27232"/>
                        <a:gd name="connsiteX7" fmla="*/ 36843 w 43605"/>
                        <a:gd name="connsiteY7" fmla="*/ 21199 h 27232"/>
                        <a:gd name="connsiteX8" fmla="*/ 26673 w 43605"/>
                        <a:gd name="connsiteY8" fmla="*/ 22339 h 27232"/>
                        <a:gd name="connsiteX9" fmla="*/ 2494 w 43605"/>
                        <a:gd name="connsiteY9" fmla="*/ 898 h 27232"/>
                        <a:gd name="connsiteX10" fmla="*/ 30 w 43605"/>
                        <a:gd name="connsiteY10" fmla="*/ 1586 h 27232"/>
                        <a:gd name="connsiteX11" fmla="*/ 30 w 43605"/>
                        <a:gd name="connsiteY11" fmla="*/ 1586 h 2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605" h="27232">
                          <a:moveTo>
                            <a:pt x="30" y="1586"/>
                          </a:moveTo>
                          <a:cubicBezTo>
                            <a:pt x="2450" y="14235"/>
                            <a:pt x="10421" y="25218"/>
                            <a:pt x="23831" y="26943"/>
                          </a:cubicBezTo>
                          <a:cubicBezTo>
                            <a:pt x="28139" y="27498"/>
                            <a:pt x="32757" y="27283"/>
                            <a:pt x="36946" y="26069"/>
                          </a:cubicBezTo>
                          <a:cubicBezTo>
                            <a:pt x="38375" y="25655"/>
                            <a:pt x="39810" y="25152"/>
                            <a:pt x="41098" y="24404"/>
                          </a:cubicBezTo>
                          <a:cubicBezTo>
                            <a:pt x="42046" y="23856"/>
                            <a:pt x="43030" y="23153"/>
                            <a:pt x="43126" y="23087"/>
                          </a:cubicBezTo>
                          <a:cubicBezTo>
                            <a:pt x="44207" y="22265"/>
                            <a:pt x="43304" y="20511"/>
                            <a:pt x="41972" y="20437"/>
                          </a:cubicBezTo>
                          <a:cubicBezTo>
                            <a:pt x="41727" y="20422"/>
                            <a:pt x="40854" y="20511"/>
                            <a:pt x="40269" y="20585"/>
                          </a:cubicBezTo>
                          <a:cubicBezTo>
                            <a:pt x="39122" y="20726"/>
                            <a:pt x="37982" y="20992"/>
                            <a:pt x="36843" y="21199"/>
                          </a:cubicBezTo>
                          <a:cubicBezTo>
                            <a:pt x="33468" y="21821"/>
                            <a:pt x="30130" y="22435"/>
                            <a:pt x="26673" y="22339"/>
                          </a:cubicBezTo>
                          <a:cubicBezTo>
                            <a:pt x="13670" y="21976"/>
                            <a:pt x="6587" y="12288"/>
                            <a:pt x="2494" y="898"/>
                          </a:cubicBezTo>
                          <a:cubicBezTo>
                            <a:pt x="1954" y="-656"/>
                            <a:pt x="-281" y="-42"/>
                            <a:pt x="30" y="1586"/>
                          </a:cubicBezTo>
                          <a:lnTo>
                            <a:pt x="30" y="1586"/>
                          </a:lnTo>
                          <a:close/>
                        </a:path>
                      </a:pathLst>
                    </a:custGeom>
                    <a:solidFill>
                      <a:srgbClr val="FFFFFF"/>
                    </a:solidFill>
                    <a:ln w="7316" cap="flat">
                      <a:noFill/>
                      <a:prstDash val="solid"/>
                      <a:miter/>
                    </a:ln>
                  </p:spPr>
                  <p:txBody>
                    <a:bodyPr rtlCol="0" anchor="ctr"/>
                    <a:lstStyle/>
                    <a:p>
                      <a:endParaRPr lang="de-AT"/>
                    </a:p>
                  </p:txBody>
                </p:sp>
                <p:sp>
                  <p:nvSpPr>
                    <p:cNvPr id="125" name="Freihandform: Form 124">
                      <a:extLst>
                        <a:ext uri="{FF2B5EF4-FFF2-40B4-BE49-F238E27FC236}">
                          <a16:creationId xmlns:a16="http://schemas.microsoft.com/office/drawing/2014/main" id="{84840B17-7D7A-2F89-4483-CD53660F045A}"/>
                        </a:ext>
                      </a:extLst>
                    </p:cNvPr>
                    <p:cNvSpPr/>
                    <p:nvPr/>
                  </p:nvSpPr>
                  <p:spPr>
                    <a:xfrm>
                      <a:off x="1296393" y="3321844"/>
                      <a:ext cx="133509" cy="150533"/>
                    </a:xfrm>
                    <a:custGeom>
                      <a:avLst/>
                      <a:gdLst>
                        <a:gd name="connsiteX0" fmla="*/ 132952 w 133509"/>
                        <a:gd name="connsiteY0" fmla="*/ 12287 h 150533"/>
                        <a:gd name="connsiteX1" fmla="*/ 98610 w 133509"/>
                        <a:gd name="connsiteY1" fmla="*/ 2273 h 150533"/>
                        <a:gd name="connsiteX2" fmla="*/ 77036 w 133509"/>
                        <a:gd name="connsiteY2" fmla="*/ 31411 h 150533"/>
                        <a:gd name="connsiteX3" fmla="*/ 68976 w 133509"/>
                        <a:gd name="connsiteY3" fmla="*/ 71510 h 150533"/>
                        <a:gd name="connsiteX4" fmla="*/ 52376 w 133509"/>
                        <a:gd name="connsiteY4" fmla="*/ 120187 h 150533"/>
                        <a:gd name="connsiteX5" fmla="*/ 31253 w 133509"/>
                        <a:gd name="connsiteY5" fmla="*/ 138172 h 150533"/>
                        <a:gd name="connsiteX6" fmla="*/ 17739 w 133509"/>
                        <a:gd name="connsiteY6" fmla="*/ 143316 h 150533"/>
                        <a:gd name="connsiteX7" fmla="*/ 1308 w 133509"/>
                        <a:gd name="connsiteY7" fmla="*/ 146661 h 150533"/>
                        <a:gd name="connsiteX8" fmla="*/ 1308 w 133509"/>
                        <a:gd name="connsiteY8" fmla="*/ 150199 h 150533"/>
                        <a:gd name="connsiteX9" fmla="*/ 25784 w 133509"/>
                        <a:gd name="connsiteY9" fmla="*/ 145995 h 150533"/>
                        <a:gd name="connsiteX10" fmla="*/ 45056 w 133509"/>
                        <a:gd name="connsiteY10" fmla="*/ 135056 h 150533"/>
                        <a:gd name="connsiteX11" fmla="*/ 68991 w 133509"/>
                        <a:gd name="connsiteY11" fmla="*/ 97496 h 150533"/>
                        <a:gd name="connsiteX12" fmla="*/ 76133 w 133509"/>
                        <a:gd name="connsiteY12" fmla="*/ 53429 h 150533"/>
                        <a:gd name="connsiteX13" fmla="*/ 91046 w 133509"/>
                        <a:gd name="connsiteY13" fmla="*/ 14981 h 150533"/>
                        <a:gd name="connsiteX14" fmla="*/ 107025 w 133509"/>
                        <a:gd name="connsiteY14" fmla="*/ 4656 h 150533"/>
                        <a:gd name="connsiteX15" fmla="*/ 130406 w 133509"/>
                        <a:gd name="connsiteY15" fmla="*/ 14818 h 150533"/>
                        <a:gd name="connsiteX16" fmla="*/ 132952 w 133509"/>
                        <a:gd name="connsiteY16" fmla="*/ 12287 h 150533"/>
                        <a:gd name="connsiteX17" fmla="*/ 132952 w 133509"/>
                        <a:gd name="connsiteY17" fmla="*/ 12287 h 150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3509" h="150533">
                          <a:moveTo>
                            <a:pt x="132952" y="12287"/>
                          </a:moveTo>
                          <a:cubicBezTo>
                            <a:pt x="123996" y="3376"/>
                            <a:pt x="111111" y="-3848"/>
                            <a:pt x="98610" y="2273"/>
                          </a:cubicBezTo>
                          <a:cubicBezTo>
                            <a:pt x="87472" y="7728"/>
                            <a:pt x="81188" y="20369"/>
                            <a:pt x="77036" y="31411"/>
                          </a:cubicBezTo>
                          <a:cubicBezTo>
                            <a:pt x="72151" y="44437"/>
                            <a:pt x="70301" y="57759"/>
                            <a:pt x="68976" y="71510"/>
                          </a:cubicBezTo>
                          <a:cubicBezTo>
                            <a:pt x="67326" y="88622"/>
                            <a:pt x="62737" y="106184"/>
                            <a:pt x="52376" y="120187"/>
                          </a:cubicBezTo>
                          <a:cubicBezTo>
                            <a:pt x="46810" y="127714"/>
                            <a:pt x="39572" y="133879"/>
                            <a:pt x="31253" y="138172"/>
                          </a:cubicBezTo>
                          <a:cubicBezTo>
                            <a:pt x="26953" y="140392"/>
                            <a:pt x="22409" y="142072"/>
                            <a:pt x="17739" y="143316"/>
                          </a:cubicBezTo>
                          <a:cubicBezTo>
                            <a:pt x="12343" y="144759"/>
                            <a:pt x="6585" y="144892"/>
                            <a:pt x="1308" y="146661"/>
                          </a:cubicBezTo>
                          <a:cubicBezTo>
                            <a:pt x="-246" y="147179"/>
                            <a:pt x="-616" y="149881"/>
                            <a:pt x="1308" y="150199"/>
                          </a:cubicBezTo>
                          <a:cubicBezTo>
                            <a:pt x="9198" y="151509"/>
                            <a:pt x="18419" y="148741"/>
                            <a:pt x="25784" y="145995"/>
                          </a:cubicBezTo>
                          <a:cubicBezTo>
                            <a:pt x="32763" y="143397"/>
                            <a:pt x="39276" y="139763"/>
                            <a:pt x="45056" y="135056"/>
                          </a:cubicBezTo>
                          <a:cubicBezTo>
                            <a:pt x="56846" y="125457"/>
                            <a:pt x="64543" y="111876"/>
                            <a:pt x="68991" y="97496"/>
                          </a:cubicBezTo>
                          <a:cubicBezTo>
                            <a:pt x="73469" y="83034"/>
                            <a:pt x="73343" y="68150"/>
                            <a:pt x="76133" y="53429"/>
                          </a:cubicBezTo>
                          <a:cubicBezTo>
                            <a:pt x="78657" y="40122"/>
                            <a:pt x="82698" y="25905"/>
                            <a:pt x="91046" y="14981"/>
                          </a:cubicBezTo>
                          <a:cubicBezTo>
                            <a:pt x="94976" y="9837"/>
                            <a:pt x="100342" y="5285"/>
                            <a:pt x="107025" y="4656"/>
                          </a:cubicBezTo>
                          <a:cubicBezTo>
                            <a:pt x="115899" y="3827"/>
                            <a:pt x="123885" y="9541"/>
                            <a:pt x="130406" y="14818"/>
                          </a:cubicBezTo>
                          <a:cubicBezTo>
                            <a:pt x="132167" y="16246"/>
                            <a:pt x="134624" y="13952"/>
                            <a:pt x="132952" y="12287"/>
                          </a:cubicBezTo>
                          <a:lnTo>
                            <a:pt x="132952" y="12287"/>
                          </a:lnTo>
                          <a:close/>
                        </a:path>
                      </a:pathLst>
                    </a:custGeom>
                    <a:solidFill>
                      <a:srgbClr val="FFFFFF"/>
                    </a:solidFill>
                    <a:ln w="7316" cap="flat">
                      <a:noFill/>
                      <a:prstDash val="solid"/>
                      <a:miter/>
                    </a:ln>
                  </p:spPr>
                  <p:txBody>
                    <a:bodyPr rtlCol="0" anchor="ctr"/>
                    <a:lstStyle/>
                    <a:p>
                      <a:endParaRPr lang="de-AT"/>
                    </a:p>
                  </p:txBody>
                </p:sp>
                <p:sp>
                  <p:nvSpPr>
                    <p:cNvPr id="126" name="Freihandform: Form 125">
                      <a:extLst>
                        <a:ext uri="{FF2B5EF4-FFF2-40B4-BE49-F238E27FC236}">
                          <a16:creationId xmlns:a16="http://schemas.microsoft.com/office/drawing/2014/main" id="{F8E4D70D-369B-FA0E-A453-E3B915229CD7}"/>
                        </a:ext>
                      </a:extLst>
                    </p:cNvPr>
                    <p:cNvSpPr/>
                    <p:nvPr/>
                  </p:nvSpPr>
                  <p:spPr>
                    <a:xfrm>
                      <a:off x="1268461" y="3389372"/>
                      <a:ext cx="70728" cy="44156"/>
                    </a:xfrm>
                    <a:custGeom>
                      <a:avLst/>
                      <a:gdLst>
                        <a:gd name="connsiteX0" fmla="*/ 427 w 70728"/>
                        <a:gd name="connsiteY0" fmla="*/ 36939 h 44156"/>
                        <a:gd name="connsiteX1" fmla="*/ 70567 w 70728"/>
                        <a:gd name="connsiteY1" fmla="*/ 3345 h 44156"/>
                        <a:gd name="connsiteX2" fmla="*/ 66164 w 70728"/>
                        <a:gd name="connsiteY2" fmla="*/ 785 h 44156"/>
                        <a:gd name="connsiteX3" fmla="*/ 2129 w 70728"/>
                        <a:gd name="connsiteY3" fmla="*/ 34741 h 44156"/>
                        <a:gd name="connsiteX4" fmla="*/ 427 w 70728"/>
                        <a:gd name="connsiteY4" fmla="*/ 36939 h 44156"/>
                        <a:gd name="connsiteX5" fmla="*/ 427 w 70728"/>
                        <a:gd name="connsiteY5" fmla="*/ 36939 h 44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728" h="44156">
                          <a:moveTo>
                            <a:pt x="427" y="36939"/>
                          </a:moveTo>
                          <a:cubicBezTo>
                            <a:pt x="24185" y="58928"/>
                            <a:pt x="61390" y="25734"/>
                            <a:pt x="70567" y="3345"/>
                          </a:cubicBezTo>
                          <a:cubicBezTo>
                            <a:pt x="71552" y="940"/>
                            <a:pt x="67777" y="-1206"/>
                            <a:pt x="66164" y="785"/>
                          </a:cubicBezTo>
                          <a:cubicBezTo>
                            <a:pt x="51806" y="18421"/>
                            <a:pt x="28344" y="50298"/>
                            <a:pt x="2129" y="34741"/>
                          </a:cubicBezTo>
                          <a:cubicBezTo>
                            <a:pt x="775" y="33927"/>
                            <a:pt x="-764" y="35836"/>
                            <a:pt x="427" y="36939"/>
                          </a:cubicBezTo>
                          <a:lnTo>
                            <a:pt x="427" y="36939"/>
                          </a:lnTo>
                          <a:close/>
                        </a:path>
                      </a:pathLst>
                    </a:custGeom>
                    <a:solidFill>
                      <a:srgbClr val="FFFFFF"/>
                    </a:solidFill>
                    <a:ln w="7316" cap="flat">
                      <a:noFill/>
                      <a:prstDash val="solid"/>
                      <a:miter/>
                    </a:ln>
                  </p:spPr>
                  <p:txBody>
                    <a:bodyPr rtlCol="0" anchor="ctr"/>
                    <a:lstStyle/>
                    <a:p>
                      <a:endParaRPr lang="de-AT"/>
                    </a:p>
                  </p:txBody>
                </p:sp>
                <p:sp>
                  <p:nvSpPr>
                    <p:cNvPr id="127" name="Freihandform: Form 126">
                      <a:extLst>
                        <a:ext uri="{FF2B5EF4-FFF2-40B4-BE49-F238E27FC236}">
                          <a16:creationId xmlns:a16="http://schemas.microsoft.com/office/drawing/2014/main" id="{94699F42-806A-576E-64BF-0DA58D771D35}"/>
                        </a:ext>
                      </a:extLst>
                    </p:cNvPr>
                    <p:cNvSpPr/>
                    <p:nvPr/>
                  </p:nvSpPr>
                  <p:spPr>
                    <a:xfrm>
                      <a:off x="1387974" y="3334984"/>
                      <a:ext cx="36137" cy="13806"/>
                    </a:xfrm>
                    <a:custGeom>
                      <a:avLst/>
                      <a:gdLst>
                        <a:gd name="connsiteX0" fmla="*/ 35961 w 36137"/>
                        <a:gd name="connsiteY0" fmla="*/ 12091 h 13806"/>
                        <a:gd name="connsiteX1" fmla="*/ 250 w 36137"/>
                        <a:gd name="connsiteY1" fmla="*/ 7436 h 13806"/>
                        <a:gd name="connsiteX2" fmla="*/ 2330 w 36137"/>
                        <a:gd name="connsiteY2" fmla="*/ 9515 h 13806"/>
                        <a:gd name="connsiteX3" fmla="*/ 20344 w 36137"/>
                        <a:gd name="connsiteY3" fmla="*/ 4845 h 13806"/>
                        <a:gd name="connsiteX4" fmla="*/ 34406 w 36137"/>
                        <a:gd name="connsiteY4" fmla="*/ 13638 h 13806"/>
                        <a:gd name="connsiteX5" fmla="*/ 35961 w 36137"/>
                        <a:gd name="connsiteY5" fmla="*/ 12091 h 13806"/>
                        <a:gd name="connsiteX6" fmla="*/ 35961 w 36137"/>
                        <a:gd name="connsiteY6" fmla="*/ 12091 h 13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37" h="13806">
                          <a:moveTo>
                            <a:pt x="35961" y="12091"/>
                          </a:moveTo>
                          <a:cubicBezTo>
                            <a:pt x="27679" y="412"/>
                            <a:pt x="10101" y="-5783"/>
                            <a:pt x="250" y="7436"/>
                          </a:cubicBezTo>
                          <a:cubicBezTo>
                            <a:pt x="-660" y="8657"/>
                            <a:pt x="1116" y="10344"/>
                            <a:pt x="2330" y="9515"/>
                          </a:cubicBezTo>
                          <a:cubicBezTo>
                            <a:pt x="8014" y="5645"/>
                            <a:pt x="13313" y="2588"/>
                            <a:pt x="20344" y="4845"/>
                          </a:cubicBezTo>
                          <a:cubicBezTo>
                            <a:pt x="25725" y="6570"/>
                            <a:pt x="29855" y="10507"/>
                            <a:pt x="34406" y="13638"/>
                          </a:cubicBezTo>
                          <a:cubicBezTo>
                            <a:pt x="35324" y="14267"/>
                            <a:pt x="36612" y="13001"/>
                            <a:pt x="35961" y="12091"/>
                          </a:cubicBezTo>
                          <a:lnTo>
                            <a:pt x="35961" y="12091"/>
                          </a:lnTo>
                          <a:close/>
                        </a:path>
                      </a:pathLst>
                    </a:custGeom>
                    <a:solidFill>
                      <a:srgbClr val="FFFFFF"/>
                    </a:solidFill>
                    <a:ln w="7316" cap="flat">
                      <a:noFill/>
                      <a:prstDash val="solid"/>
                      <a:miter/>
                    </a:ln>
                  </p:spPr>
                  <p:txBody>
                    <a:bodyPr rtlCol="0" anchor="ctr"/>
                    <a:lstStyle/>
                    <a:p>
                      <a:endParaRPr lang="de-AT"/>
                    </a:p>
                  </p:txBody>
                </p:sp>
                <p:sp>
                  <p:nvSpPr>
                    <p:cNvPr id="128" name="Freihandform: Form 127">
                      <a:extLst>
                        <a:ext uri="{FF2B5EF4-FFF2-40B4-BE49-F238E27FC236}">
                          <a16:creationId xmlns:a16="http://schemas.microsoft.com/office/drawing/2014/main" id="{707188D8-1FC9-739A-F005-4948F5F3C25D}"/>
                        </a:ext>
                      </a:extLst>
                    </p:cNvPr>
                    <p:cNvSpPr/>
                    <p:nvPr/>
                  </p:nvSpPr>
                  <p:spPr>
                    <a:xfrm>
                      <a:off x="1449399" y="3312639"/>
                      <a:ext cx="44887" cy="26612"/>
                    </a:xfrm>
                    <a:custGeom>
                      <a:avLst/>
                      <a:gdLst>
                        <a:gd name="connsiteX0" fmla="*/ 972 w 44887"/>
                        <a:gd name="connsiteY0" fmla="*/ 26354 h 26612"/>
                        <a:gd name="connsiteX1" fmla="*/ 42648 w 44887"/>
                        <a:gd name="connsiteY1" fmla="*/ 6364 h 26612"/>
                        <a:gd name="connsiteX2" fmla="*/ 44424 w 44887"/>
                        <a:gd name="connsiteY2" fmla="*/ 4062 h 26612"/>
                        <a:gd name="connsiteX3" fmla="*/ 17173 w 44887"/>
                        <a:gd name="connsiteY3" fmla="*/ 5431 h 26612"/>
                        <a:gd name="connsiteX4" fmla="*/ 10 w 44887"/>
                        <a:gd name="connsiteY4" fmla="*/ 25940 h 26612"/>
                        <a:gd name="connsiteX5" fmla="*/ 972 w 44887"/>
                        <a:gd name="connsiteY5" fmla="*/ 26354 h 26612"/>
                        <a:gd name="connsiteX6" fmla="*/ 972 w 44887"/>
                        <a:gd name="connsiteY6" fmla="*/ 26354 h 2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87" h="26612">
                          <a:moveTo>
                            <a:pt x="972" y="26354"/>
                          </a:moveTo>
                          <a:cubicBezTo>
                            <a:pt x="8284" y="14394"/>
                            <a:pt x="28141" y="-2591"/>
                            <a:pt x="42648" y="6364"/>
                          </a:cubicBezTo>
                          <a:cubicBezTo>
                            <a:pt x="44032" y="7215"/>
                            <a:pt x="45719" y="5143"/>
                            <a:pt x="44424" y="4062"/>
                          </a:cubicBezTo>
                          <a:cubicBezTo>
                            <a:pt x="36105" y="-2850"/>
                            <a:pt x="25544" y="43"/>
                            <a:pt x="17173" y="5431"/>
                          </a:cubicBezTo>
                          <a:cubicBezTo>
                            <a:pt x="9853" y="10146"/>
                            <a:pt x="1616" y="17140"/>
                            <a:pt x="10" y="25940"/>
                          </a:cubicBezTo>
                          <a:cubicBezTo>
                            <a:pt x="-94" y="26517"/>
                            <a:pt x="646" y="26887"/>
                            <a:pt x="972" y="26354"/>
                          </a:cubicBezTo>
                          <a:lnTo>
                            <a:pt x="972" y="26354"/>
                          </a:lnTo>
                          <a:close/>
                        </a:path>
                      </a:pathLst>
                    </a:custGeom>
                    <a:solidFill>
                      <a:srgbClr val="FFFFFF"/>
                    </a:solidFill>
                    <a:ln w="7316" cap="flat">
                      <a:noFill/>
                      <a:prstDash val="solid"/>
                      <a:miter/>
                    </a:ln>
                  </p:spPr>
                  <p:txBody>
                    <a:bodyPr rtlCol="0" anchor="ctr"/>
                    <a:lstStyle/>
                    <a:p>
                      <a:endParaRPr lang="de-AT"/>
                    </a:p>
                  </p:txBody>
                </p:sp>
                <p:sp>
                  <p:nvSpPr>
                    <p:cNvPr id="129" name="Freihandform: Form 128">
                      <a:extLst>
                        <a:ext uri="{FF2B5EF4-FFF2-40B4-BE49-F238E27FC236}">
                          <a16:creationId xmlns:a16="http://schemas.microsoft.com/office/drawing/2014/main" id="{60263DF5-8412-8659-2E80-38314B10D1D1}"/>
                        </a:ext>
                      </a:extLst>
                    </p:cNvPr>
                    <p:cNvSpPr/>
                    <p:nvPr/>
                  </p:nvSpPr>
                  <p:spPr>
                    <a:xfrm>
                      <a:off x="1268867" y="3361823"/>
                      <a:ext cx="62833" cy="56576"/>
                    </a:xfrm>
                    <a:custGeom>
                      <a:avLst/>
                      <a:gdLst>
                        <a:gd name="connsiteX0" fmla="*/ 1013 w 62833"/>
                        <a:gd name="connsiteY0" fmla="*/ 56222 h 56576"/>
                        <a:gd name="connsiteX1" fmla="*/ 62627 w 62833"/>
                        <a:gd name="connsiteY1" fmla="*/ 2860 h 56576"/>
                        <a:gd name="connsiteX2" fmla="*/ 59289 w 62833"/>
                        <a:gd name="connsiteY2" fmla="*/ 913 h 56576"/>
                        <a:gd name="connsiteX3" fmla="*/ 1013 w 62833"/>
                        <a:gd name="connsiteY3" fmla="*/ 54120 h 56576"/>
                        <a:gd name="connsiteX4" fmla="*/ 1013 w 62833"/>
                        <a:gd name="connsiteY4" fmla="*/ 56222 h 56576"/>
                        <a:gd name="connsiteX5" fmla="*/ 1013 w 62833"/>
                        <a:gd name="connsiteY5" fmla="*/ 56222 h 5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833" h="56576">
                          <a:moveTo>
                            <a:pt x="1013" y="56222"/>
                          </a:moveTo>
                          <a:cubicBezTo>
                            <a:pt x="32520" y="60359"/>
                            <a:pt x="51777" y="27483"/>
                            <a:pt x="62627" y="2860"/>
                          </a:cubicBezTo>
                          <a:cubicBezTo>
                            <a:pt x="63626" y="595"/>
                            <a:pt x="60755" y="-1137"/>
                            <a:pt x="59289" y="913"/>
                          </a:cubicBezTo>
                          <a:cubicBezTo>
                            <a:pt x="43444" y="23079"/>
                            <a:pt x="32327" y="52247"/>
                            <a:pt x="1013" y="54120"/>
                          </a:cubicBezTo>
                          <a:cubicBezTo>
                            <a:pt x="-371" y="54201"/>
                            <a:pt x="-304" y="56051"/>
                            <a:pt x="1013" y="56222"/>
                          </a:cubicBezTo>
                          <a:lnTo>
                            <a:pt x="1013" y="56222"/>
                          </a:lnTo>
                          <a:close/>
                        </a:path>
                      </a:pathLst>
                    </a:custGeom>
                    <a:solidFill>
                      <a:srgbClr val="FFFFFF"/>
                    </a:solidFill>
                    <a:ln w="7316" cap="flat">
                      <a:noFill/>
                      <a:prstDash val="solid"/>
                      <a:miter/>
                    </a:ln>
                  </p:spPr>
                  <p:txBody>
                    <a:bodyPr rtlCol="0" anchor="ctr"/>
                    <a:lstStyle/>
                    <a:p>
                      <a:endParaRPr lang="de-AT"/>
                    </a:p>
                  </p:txBody>
                </p:sp>
                <p:sp>
                  <p:nvSpPr>
                    <p:cNvPr id="130" name="Freihandform: Form 129">
                      <a:extLst>
                        <a:ext uri="{FF2B5EF4-FFF2-40B4-BE49-F238E27FC236}">
                          <a16:creationId xmlns:a16="http://schemas.microsoft.com/office/drawing/2014/main" id="{2F8A38EF-AEDE-3607-88B1-EF6EAF674FA6}"/>
                        </a:ext>
                      </a:extLst>
                    </p:cNvPr>
                    <p:cNvSpPr/>
                    <p:nvPr/>
                  </p:nvSpPr>
                  <p:spPr>
                    <a:xfrm>
                      <a:off x="1453852" y="3261663"/>
                      <a:ext cx="201135" cy="146081"/>
                    </a:xfrm>
                    <a:custGeom>
                      <a:avLst/>
                      <a:gdLst>
                        <a:gd name="connsiteX0" fmla="*/ 738 w 201135"/>
                        <a:gd name="connsiteY0" fmla="*/ 26418 h 146081"/>
                        <a:gd name="connsiteX1" fmla="*/ 1633 w 201135"/>
                        <a:gd name="connsiteY1" fmla="*/ 26011 h 146081"/>
                        <a:gd name="connsiteX2" fmla="*/ 3335 w 201135"/>
                        <a:gd name="connsiteY2" fmla="*/ 24146 h 146081"/>
                        <a:gd name="connsiteX3" fmla="*/ 9286 w 201135"/>
                        <a:gd name="connsiteY3" fmla="*/ 19002 h 146081"/>
                        <a:gd name="connsiteX4" fmla="*/ 29254 w 201135"/>
                        <a:gd name="connsiteY4" fmla="*/ 7671 h 146081"/>
                        <a:gd name="connsiteX5" fmla="*/ 85858 w 201135"/>
                        <a:gd name="connsiteY5" fmla="*/ 19320 h 146081"/>
                        <a:gd name="connsiteX6" fmla="*/ 117786 w 201135"/>
                        <a:gd name="connsiteY6" fmla="*/ 84546 h 146081"/>
                        <a:gd name="connsiteX7" fmla="*/ 136777 w 201135"/>
                        <a:gd name="connsiteY7" fmla="*/ 133016 h 146081"/>
                        <a:gd name="connsiteX8" fmla="*/ 199990 w 201135"/>
                        <a:gd name="connsiteY8" fmla="*/ 139914 h 146081"/>
                        <a:gd name="connsiteX9" fmla="*/ 199117 w 201135"/>
                        <a:gd name="connsiteY9" fmla="*/ 136754 h 146081"/>
                        <a:gd name="connsiteX10" fmla="*/ 137636 w 201135"/>
                        <a:gd name="connsiteY10" fmla="*/ 125970 h 146081"/>
                        <a:gd name="connsiteX11" fmla="*/ 118578 w 201135"/>
                        <a:gd name="connsiteY11" fmla="*/ 68900 h 146081"/>
                        <a:gd name="connsiteX12" fmla="*/ 75385 w 201135"/>
                        <a:gd name="connsiteY12" fmla="*/ 6035 h 146081"/>
                        <a:gd name="connsiteX13" fmla="*/ 21261 w 201135"/>
                        <a:gd name="connsiteY13" fmla="*/ 8389 h 146081"/>
                        <a:gd name="connsiteX14" fmla="*/ 3128 w 201135"/>
                        <a:gd name="connsiteY14" fmla="*/ 22347 h 146081"/>
                        <a:gd name="connsiteX15" fmla="*/ 893 w 201135"/>
                        <a:gd name="connsiteY15" fmla="*/ 27536 h 146081"/>
                        <a:gd name="connsiteX16" fmla="*/ 738 w 201135"/>
                        <a:gd name="connsiteY16" fmla="*/ 26418 h 146081"/>
                        <a:gd name="connsiteX17" fmla="*/ 738 w 201135"/>
                        <a:gd name="connsiteY17" fmla="*/ 26418 h 146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1135" h="146081">
                          <a:moveTo>
                            <a:pt x="738" y="26418"/>
                          </a:moveTo>
                          <a:cubicBezTo>
                            <a:pt x="1559" y="26351"/>
                            <a:pt x="641" y="26736"/>
                            <a:pt x="1633" y="26011"/>
                          </a:cubicBezTo>
                          <a:cubicBezTo>
                            <a:pt x="2247" y="25552"/>
                            <a:pt x="2788" y="24701"/>
                            <a:pt x="3335" y="24146"/>
                          </a:cubicBezTo>
                          <a:cubicBezTo>
                            <a:pt x="5171" y="22281"/>
                            <a:pt x="7213" y="20593"/>
                            <a:pt x="9286" y="19002"/>
                          </a:cubicBezTo>
                          <a:cubicBezTo>
                            <a:pt x="15347" y="14354"/>
                            <a:pt x="22142" y="10446"/>
                            <a:pt x="29254" y="7671"/>
                          </a:cubicBezTo>
                          <a:cubicBezTo>
                            <a:pt x="49526" y="-233"/>
                            <a:pt x="70374" y="3815"/>
                            <a:pt x="85858" y="19320"/>
                          </a:cubicBezTo>
                          <a:cubicBezTo>
                            <a:pt x="103443" y="36928"/>
                            <a:pt x="111636" y="61040"/>
                            <a:pt x="117786" y="84546"/>
                          </a:cubicBezTo>
                          <a:cubicBezTo>
                            <a:pt x="122071" y="100925"/>
                            <a:pt x="125313" y="119835"/>
                            <a:pt x="136777" y="133016"/>
                          </a:cubicBezTo>
                          <a:cubicBezTo>
                            <a:pt x="152164" y="150697"/>
                            <a:pt x="180392" y="147722"/>
                            <a:pt x="199990" y="139914"/>
                          </a:cubicBezTo>
                          <a:cubicBezTo>
                            <a:pt x="201951" y="139137"/>
                            <a:pt x="201219" y="136406"/>
                            <a:pt x="199117" y="136754"/>
                          </a:cubicBezTo>
                          <a:cubicBezTo>
                            <a:pt x="178046" y="140254"/>
                            <a:pt x="151868" y="147034"/>
                            <a:pt x="137636" y="125970"/>
                          </a:cubicBezTo>
                          <a:cubicBezTo>
                            <a:pt x="126490" y="109473"/>
                            <a:pt x="124292" y="87581"/>
                            <a:pt x="118578" y="68900"/>
                          </a:cubicBezTo>
                          <a:cubicBezTo>
                            <a:pt x="111206" y="44795"/>
                            <a:pt x="98410" y="18617"/>
                            <a:pt x="75385" y="6035"/>
                          </a:cubicBezTo>
                          <a:cubicBezTo>
                            <a:pt x="57978" y="-3475"/>
                            <a:pt x="38113" y="-1033"/>
                            <a:pt x="21261" y="8389"/>
                          </a:cubicBezTo>
                          <a:cubicBezTo>
                            <a:pt x="14659" y="12082"/>
                            <a:pt x="8309" y="16811"/>
                            <a:pt x="3128" y="22347"/>
                          </a:cubicBezTo>
                          <a:cubicBezTo>
                            <a:pt x="2854" y="22636"/>
                            <a:pt x="-1942" y="27920"/>
                            <a:pt x="893" y="27536"/>
                          </a:cubicBezTo>
                          <a:cubicBezTo>
                            <a:pt x="1515" y="27439"/>
                            <a:pt x="1374" y="26366"/>
                            <a:pt x="738" y="26418"/>
                          </a:cubicBezTo>
                          <a:lnTo>
                            <a:pt x="738" y="26418"/>
                          </a:lnTo>
                          <a:close/>
                        </a:path>
                      </a:pathLst>
                    </a:custGeom>
                    <a:solidFill>
                      <a:srgbClr val="FFFFFF"/>
                    </a:solidFill>
                    <a:ln w="7316" cap="flat">
                      <a:noFill/>
                      <a:prstDash val="solid"/>
                      <a:miter/>
                    </a:ln>
                  </p:spPr>
                  <p:txBody>
                    <a:bodyPr rtlCol="0" anchor="ctr"/>
                    <a:lstStyle/>
                    <a:p>
                      <a:endParaRPr lang="de-AT"/>
                    </a:p>
                  </p:txBody>
                </p:sp>
                <p:sp>
                  <p:nvSpPr>
                    <p:cNvPr id="131" name="Freihandform: Form 130">
                      <a:extLst>
                        <a:ext uri="{FF2B5EF4-FFF2-40B4-BE49-F238E27FC236}">
                          <a16:creationId xmlns:a16="http://schemas.microsoft.com/office/drawing/2014/main" id="{8DA572A5-5B0A-B9DE-525E-671DB35A5699}"/>
                        </a:ext>
                      </a:extLst>
                    </p:cNvPr>
                    <p:cNvSpPr/>
                    <p:nvPr/>
                  </p:nvSpPr>
                  <p:spPr>
                    <a:xfrm>
                      <a:off x="1593205" y="3335994"/>
                      <a:ext cx="64268" cy="53595"/>
                    </a:xfrm>
                    <a:custGeom>
                      <a:avLst/>
                      <a:gdLst>
                        <a:gd name="connsiteX0" fmla="*/ 273 w 64268"/>
                        <a:gd name="connsiteY0" fmla="*/ 1068 h 53595"/>
                        <a:gd name="connsiteX1" fmla="*/ 17414 w 64268"/>
                        <a:gd name="connsiteY1" fmla="*/ 42936 h 53595"/>
                        <a:gd name="connsiteX2" fmla="*/ 62339 w 64268"/>
                        <a:gd name="connsiteY2" fmla="*/ 51314 h 53595"/>
                        <a:gd name="connsiteX3" fmla="*/ 61606 w 64268"/>
                        <a:gd name="connsiteY3" fmla="*/ 45911 h 53595"/>
                        <a:gd name="connsiteX4" fmla="*/ 22070 w 64268"/>
                        <a:gd name="connsiteY4" fmla="*/ 37940 h 53595"/>
                        <a:gd name="connsiteX5" fmla="*/ 2501 w 64268"/>
                        <a:gd name="connsiteY5" fmla="*/ 1075 h 53595"/>
                        <a:gd name="connsiteX6" fmla="*/ 273 w 64268"/>
                        <a:gd name="connsiteY6" fmla="*/ 1068 h 53595"/>
                        <a:gd name="connsiteX7" fmla="*/ 273 w 64268"/>
                        <a:gd name="connsiteY7" fmla="*/ 1068 h 53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268" h="53595">
                          <a:moveTo>
                            <a:pt x="273" y="1068"/>
                          </a:moveTo>
                          <a:cubicBezTo>
                            <a:pt x="-1385" y="17150"/>
                            <a:pt x="4522" y="32863"/>
                            <a:pt x="17414" y="42936"/>
                          </a:cubicBezTo>
                          <a:cubicBezTo>
                            <a:pt x="29404" y="52306"/>
                            <a:pt x="47788" y="56576"/>
                            <a:pt x="62339" y="51314"/>
                          </a:cubicBezTo>
                          <a:cubicBezTo>
                            <a:pt x="65174" y="50285"/>
                            <a:pt x="64848" y="45963"/>
                            <a:pt x="61606" y="45911"/>
                          </a:cubicBezTo>
                          <a:cubicBezTo>
                            <a:pt x="47500" y="45682"/>
                            <a:pt x="34333" y="46170"/>
                            <a:pt x="22070" y="37940"/>
                          </a:cubicBezTo>
                          <a:cubicBezTo>
                            <a:pt x="9687" y="29629"/>
                            <a:pt x="4314" y="15344"/>
                            <a:pt x="2501" y="1075"/>
                          </a:cubicBezTo>
                          <a:cubicBezTo>
                            <a:pt x="2316" y="-339"/>
                            <a:pt x="421" y="-376"/>
                            <a:pt x="273" y="1068"/>
                          </a:cubicBezTo>
                          <a:lnTo>
                            <a:pt x="273" y="1068"/>
                          </a:lnTo>
                          <a:close/>
                        </a:path>
                      </a:pathLst>
                    </a:custGeom>
                    <a:solidFill>
                      <a:srgbClr val="FFFFFF"/>
                    </a:solidFill>
                    <a:ln w="7316" cap="flat">
                      <a:noFill/>
                      <a:prstDash val="solid"/>
                      <a:miter/>
                    </a:ln>
                  </p:spPr>
                  <p:txBody>
                    <a:bodyPr rtlCol="0" anchor="ctr"/>
                    <a:lstStyle/>
                    <a:p>
                      <a:endParaRPr lang="de-AT"/>
                    </a:p>
                  </p:txBody>
                </p:sp>
              </p:grpSp>
            </p:grpSp>
          </p:grpSp>
          <p:grpSp>
            <p:nvGrpSpPr>
              <p:cNvPr id="132" name="Grafik 11" descr="Ein müdes Gesicht">
                <a:extLst>
                  <a:ext uri="{FF2B5EF4-FFF2-40B4-BE49-F238E27FC236}">
                    <a16:creationId xmlns:a16="http://schemas.microsoft.com/office/drawing/2014/main" id="{855B6EDF-39D4-BBF8-669E-CFA61BFF84E8}"/>
                  </a:ext>
                </a:extLst>
              </p:cNvPr>
              <p:cNvGrpSpPr/>
              <p:nvPr/>
            </p:nvGrpSpPr>
            <p:grpSpPr>
              <a:xfrm>
                <a:off x="1381112" y="3415804"/>
                <a:ext cx="263123" cy="261294"/>
                <a:chOff x="1381112" y="3415804"/>
                <a:chExt cx="263123" cy="261294"/>
              </a:xfrm>
              <a:solidFill>
                <a:srgbClr val="000000"/>
              </a:solidFill>
            </p:grpSpPr>
            <p:sp>
              <p:nvSpPr>
                <p:cNvPr id="133" name="Freihandform: Form 132">
                  <a:extLst>
                    <a:ext uri="{FF2B5EF4-FFF2-40B4-BE49-F238E27FC236}">
                      <a16:creationId xmlns:a16="http://schemas.microsoft.com/office/drawing/2014/main" id="{A7BFD349-0BFC-B2E5-84F3-50AB707ADDE1}"/>
                    </a:ext>
                  </a:extLst>
                </p:cNvPr>
                <p:cNvSpPr/>
                <p:nvPr/>
              </p:nvSpPr>
              <p:spPr>
                <a:xfrm>
                  <a:off x="1483402" y="3650572"/>
                  <a:ext cx="106708" cy="26525"/>
                </a:xfrm>
                <a:custGeom>
                  <a:avLst/>
                  <a:gdLst>
                    <a:gd name="connsiteX0" fmla="*/ 89581 w 106708"/>
                    <a:gd name="connsiteY0" fmla="*/ 27763 h 26525"/>
                    <a:gd name="connsiteX1" fmla="*/ 88554 w 106708"/>
                    <a:gd name="connsiteY1" fmla="*/ 27670 h 26525"/>
                    <a:gd name="connsiteX2" fmla="*/ 4579 w 106708"/>
                    <a:gd name="connsiteY2" fmla="*/ 25244 h 26525"/>
                    <a:gd name="connsiteX3" fmla="*/ 3739 w 106708"/>
                    <a:gd name="connsiteY3" fmla="*/ 18526 h 26525"/>
                    <a:gd name="connsiteX4" fmla="*/ 80716 w 106708"/>
                    <a:gd name="connsiteY4" fmla="*/ 3784 h 26525"/>
                    <a:gd name="connsiteX5" fmla="*/ 80809 w 106708"/>
                    <a:gd name="connsiteY5" fmla="*/ 3784 h 26525"/>
                    <a:gd name="connsiteX6" fmla="*/ 88554 w 106708"/>
                    <a:gd name="connsiteY6" fmla="*/ 3784 h 26525"/>
                    <a:gd name="connsiteX7" fmla="*/ 94339 w 106708"/>
                    <a:gd name="connsiteY7" fmla="*/ 1638 h 26525"/>
                    <a:gd name="connsiteX8" fmla="*/ 108427 w 106708"/>
                    <a:gd name="connsiteY8" fmla="*/ 15727 h 26525"/>
                    <a:gd name="connsiteX9" fmla="*/ 89581 w 106708"/>
                    <a:gd name="connsiteY9" fmla="*/ 27763 h 26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708" h="26525">
                      <a:moveTo>
                        <a:pt x="89581" y="27763"/>
                      </a:moveTo>
                      <a:cubicBezTo>
                        <a:pt x="89207" y="27763"/>
                        <a:pt x="88833" y="27763"/>
                        <a:pt x="88554" y="27670"/>
                      </a:cubicBezTo>
                      <a:cubicBezTo>
                        <a:pt x="60655" y="23471"/>
                        <a:pt x="32571" y="25711"/>
                        <a:pt x="4579" y="25244"/>
                      </a:cubicBezTo>
                      <a:cubicBezTo>
                        <a:pt x="1313" y="24871"/>
                        <a:pt x="1406" y="20206"/>
                        <a:pt x="3739" y="18526"/>
                      </a:cubicBezTo>
                      <a:cubicBezTo>
                        <a:pt x="26132" y="6117"/>
                        <a:pt x="55244" y="3691"/>
                        <a:pt x="80716" y="3784"/>
                      </a:cubicBezTo>
                      <a:lnTo>
                        <a:pt x="80809" y="3784"/>
                      </a:lnTo>
                      <a:cubicBezTo>
                        <a:pt x="83329" y="3971"/>
                        <a:pt x="85941" y="4158"/>
                        <a:pt x="88554" y="3784"/>
                      </a:cubicBezTo>
                      <a:cubicBezTo>
                        <a:pt x="90607" y="3317"/>
                        <a:pt x="92286" y="2198"/>
                        <a:pt x="94339" y="1638"/>
                      </a:cubicBezTo>
                      <a:cubicBezTo>
                        <a:pt x="102642" y="-694"/>
                        <a:pt x="110481" y="7610"/>
                        <a:pt x="108427" y="15727"/>
                      </a:cubicBezTo>
                      <a:cubicBezTo>
                        <a:pt x="106842" y="24311"/>
                        <a:pt x="97418" y="27857"/>
                        <a:pt x="89581" y="27763"/>
                      </a:cubicBezTo>
                      <a:close/>
                    </a:path>
                  </a:pathLst>
                </a:custGeom>
                <a:solidFill>
                  <a:srgbClr val="000000"/>
                </a:solidFill>
                <a:ln w="9236" cap="flat">
                  <a:noFill/>
                  <a:prstDash val="solid"/>
                  <a:miter/>
                </a:ln>
              </p:spPr>
              <p:txBody>
                <a:bodyPr rtlCol="0" anchor="ctr"/>
                <a:lstStyle/>
                <a:p>
                  <a:endParaRPr lang="de-AT"/>
                </a:p>
              </p:txBody>
            </p:sp>
            <p:sp>
              <p:nvSpPr>
                <p:cNvPr id="134" name="Freihandform: Form 133">
                  <a:extLst>
                    <a:ext uri="{FF2B5EF4-FFF2-40B4-BE49-F238E27FC236}">
                      <a16:creationId xmlns:a16="http://schemas.microsoft.com/office/drawing/2014/main" id="{DC87444F-8349-CCAB-1237-3B3743674ACF}"/>
                    </a:ext>
                  </a:extLst>
                </p:cNvPr>
                <p:cNvSpPr/>
                <p:nvPr/>
              </p:nvSpPr>
              <p:spPr>
                <a:xfrm>
                  <a:off x="1509853" y="3524729"/>
                  <a:ext cx="74005" cy="66273"/>
                </a:xfrm>
                <a:custGeom>
                  <a:avLst/>
                  <a:gdLst>
                    <a:gd name="connsiteX0" fmla="*/ 42883 w 74005"/>
                    <a:gd name="connsiteY0" fmla="*/ 67486 h 66273"/>
                    <a:gd name="connsiteX1" fmla="*/ 6028 w 74005"/>
                    <a:gd name="connsiteY1" fmla="*/ 37722 h 66273"/>
                    <a:gd name="connsiteX2" fmla="*/ 11345 w 74005"/>
                    <a:gd name="connsiteY2" fmla="*/ 35668 h 66273"/>
                    <a:gd name="connsiteX3" fmla="*/ 15544 w 74005"/>
                    <a:gd name="connsiteY3" fmla="*/ 36881 h 66273"/>
                    <a:gd name="connsiteX4" fmla="*/ 16944 w 74005"/>
                    <a:gd name="connsiteY4" fmla="*/ 38001 h 66273"/>
                    <a:gd name="connsiteX5" fmla="*/ 16944 w 74005"/>
                    <a:gd name="connsiteY5" fmla="*/ 38001 h 66273"/>
                    <a:gd name="connsiteX6" fmla="*/ 57718 w 74005"/>
                    <a:gd name="connsiteY6" fmla="*/ 46212 h 66273"/>
                    <a:gd name="connsiteX7" fmla="*/ 42416 w 74005"/>
                    <a:gd name="connsiteY7" fmla="*/ 8890 h 66273"/>
                    <a:gd name="connsiteX8" fmla="*/ 41483 w 74005"/>
                    <a:gd name="connsiteY8" fmla="*/ 4878 h 66273"/>
                    <a:gd name="connsiteX9" fmla="*/ 46522 w 74005"/>
                    <a:gd name="connsiteY9" fmla="*/ 1239 h 66273"/>
                    <a:gd name="connsiteX10" fmla="*/ 75820 w 74005"/>
                    <a:gd name="connsiteY10" fmla="*/ 36509 h 66273"/>
                    <a:gd name="connsiteX11" fmla="*/ 42883 w 74005"/>
                    <a:gd name="connsiteY11" fmla="*/ 67486 h 66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005" h="66273">
                      <a:moveTo>
                        <a:pt x="42883" y="67486"/>
                      </a:moveTo>
                      <a:cubicBezTo>
                        <a:pt x="31220" y="67953"/>
                        <a:pt x="-10955" y="53490"/>
                        <a:pt x="6028" y="37722"/>
                      </a:cubicBezTo>
                      <a:cubicBezTo>
                        <a:pt x="7520" y="36415"/>
                        <a:pt x="9386" y="35668"/>
                        <a:pt x="11345" y="35668"/>
                      </a:cubicBezTo>
                      <a:cubicBezTo>
                        <a:pt x="12839" y="35668"/>
                        <a:pt x="14331" y="36042"/>
                        <a:pt x="15544" y="36881"/>
                      </a:cubicBezTo>
                      <a:cubicBezTo>
                        <a:pt x="16011" y="37255"/>
                        <a:pt x="16478" y="37628"/>
                        <a:pt x="16944" y="38001"/>
                      </a:cubicBezTo>
                      <a:lnTo>
                        <a:pt x="16944" y="38001"/>
                      </a:lnTo>
                      <a:cubicBezTo>
                        <a:pt x="26834" y="46118"/>
                        <a:pt x="45961" y="59368"/>
                        <a:pt x="57718" y="46212"/>
                      </a:cubicBezTo>
                      <a:cubicBezTo>
                        <a:pt x="69848" y="31470"/>
                        <a:pt x="50907" y="13089"/>
                        <a:pt x="42416" y="8890"/>
                      </a:cubicBezTo>
                      <a:cubicBezTo>
                        <a:pt x="41203" y="7957"/>
                        <a:pt x="40830" y="6278"/>
                        <a:pt x="41483" y="4878"/>
                      </a:cubicBezTo>
                      <a:cubicBezTo>
                        <a:pt x="42137" y="2639"/>
                        <a:pt x="44189" y="1239"/>
                        <a:pt x="46522" y="1239"/>
                      </a:cubicBezTo>
                      <a:cubicBezTo>
                        <a:pt x="64063" y="2639"/>
                        <a:pt x="78059" y="18967"/>
                        <a:pt x="75820" y="36509"/>
                      </a:cubicBezTo>
                      <a:cubicBezTo>
                        <a:pt x="74887" y="53303"/>
                        <a:pt x="60144" y="68232"/>
                        <a:pt x="42883" y="67486"/>
                      </a:cubicBezTo>
                      <a:close/>
                    </a:path>
                  </a:pathLst>
                </a:custGeom>
                <a:solidFill>
                  <a:srgbClr val="000000"/>
                </a:solidFill>
                <a:ln w="9236" cap="flat">
                  <a:noFill/>
                  <a:prstDash val="solid"/>
                  <a:miter/>
                </a:ln>
              </p:spPr>
              <p:txBody>
                <a:bodyPr rtlCol="0" anchor="ctr"/>
                <a:lstStyle/>
                <a:p>
                  <a:endParaRPr lang="de-AT"/>
                </a:p>
              </p:txBody>
            </p:sp>
            <p:sp>
              <p:nvSpPr>
                <p:cNvPr id="135" name="Freihandform: Form 134">
                  <a:extLst>
                    <a:ext uri="{FF2B5EF4-FFF2-40B4-BE49-F238E27FC236}">
                      <a16:creationId xmlns:a16="http://schemas.microsoft.com/office/drawing/2014/main" id="{5375BBAC-BE87-11F5-104F-80929E1FB111}"/>
                    </a:ext>
                  </a:extLst>
                </p:cNvPr>
                <p:cNvSpPr/>
                <p:nvPr/>
              </p:nvSpPr>
              <p:spPr>
                <a:xfrm>
                  <a:off x="1410694" y="3484229"/>
                  <a:ext cx="74798" cy="40227"/>
                </a:xfrm>
                <a:custGeom>
                  <a:avLst/>
                  <a:gdLst>
                    <a:gd name="connsiteX0" fmla="*/ 44816 w 74798"/>
                    <a:gd name="connsiteY0" fmla="*/ 41459 h 40227"/>
                    <a:gd name="connsiteX1" fmla="*/ 37818 w 74798"/>
                    <a:gd name="connsiteY1" fmla="*/ 39500 h 40227"/>
                    <a:gd name="connsiteX2" fmla="*/ 32220 w 74798"/>
                    <a:gd name="connsiteY2" fmla="*/ 33995 h 40227"/>
                    <a:gd name="connsiteX3" fmla="*/ 29607 w 74798"/>
                    <a:gd name="connsiteY3" fmla="*/ 25691 h 40227"/>
                    <a:gd name="connsiteX4" fmla="*/ 10107 w 74798"/>
                    <a:gd name="connsiteY4" fmla="*/ 30822 h 40227"/>
                    <a:gd name="connsiteX5" fmla="*/ 10853 w 74798"/>
                    <a:gd name="connsiteY5" fmla="*/ 31569 h 40227"/>
                    <a:gd name="connsiteX6" fmla="*/ 10853 w 74798"/>
                    <a:gd name="connsiteY6" fmla="*/ 31848 h 40227"/>
                    <a:gd name="connsiteX7" fmla="*/ 10667 w 74798"/>
                    <a:gd name="connsiteY7" fmla="*/ 32035 h 40227"/>
                    <a:gd name="connsiteX8" fmla="*/ 10480 w 74798"/>
                    <a:gd name="connsiteY8" fmla="*/ 31942 h 40227"/>
                    <a:gd name="connsiteX9" fmla="*/ 7215 w 74798"/>
                    <a:gd name="connsiteY9" fmla="*/ 31289 h 40227"/>
                    <a:gd name="connsiteX10" fmla="*/ 4229 w 74798"/>
                    <a:gd name="connsiteY10" fmla="*/ 31569 h 40227"/>
                    <a:gd name="connsiteX11" fmla="*/ 4229 w 74798"/>
                    <a:gd name="connsiteY11" fmla="*/ 31476 h 40227"/>
                    <a:gd name="connsiteX12" fmla="*/ 2176 w 74798"/>
                    <a:gd name="connsiteY12" fmla="*/ 30076 h 40227"/>
                    <a:gd name="connsiteX13" fmla="*/ 2735 w 74798"/>
                    <a:gd name="connsiteY13" fmla="*/ 27837 h 40227"/>
                    <a:gd name="connsiteX14" fmla="*/ 33527 w 74798"/>
                    <a:gd name="connsiteY14" fmla="*/ 11135 h 40227"/>
                    <a:gd name="connsiteX15" fmla="*/ 67116 w 74798"/>
                    <a:gd name="connsiteY15" fmla="*/ 1245 h 40227"/>
                    <a:gd name="connsiteX16" fmla="*/ 74208 w 74798"/>
                    <a:gd name="connsiteY16" fmla="*/ 4043 h 40227"/>
                    <a:gd name="connsiteX17" fmla="*/ 76820 w 74798"/>
                    <a:gd name="connsiteY17" fmla="*/ 10482 h 40227"/>
                    <a:gd name="connsiteX18" fmla="*/ 74768 w 74798"/>
                    <a:gd name="connsiteY18" fmla="*/ 17013 h 40227"/>
                    <a:gd name="connsiteX19" fmla="*/ 67490 w 74798"/>
                    <a:gd name="connsiteY19" fmla="*/ 20652 h 40227"/>
                    <a:gd name="connsiteX20" fmla="*/ 58719 w 74798"/>
                    <a:gd name="connsiteY20" fmla="*/ 21491 h 40227"/>
                    <a:gd name="connsiteX21" fmla="*/ 59279 w 74798"/>
                    <a:gd name="connsiteY21" fmla="*/ 24291 h 40227"/>
                    <a:gd name="connsiteX22" fmla="*/ 59653 w 74798"/>
                    <a:gd name="connsiteY22" fmla="*/ 26997 h 40227"/>
                    <a:gd name="connsiteX23" fmla="*/ 57692 w 74798"/>
                    <a:gd name="connsiteY23" fmla="*/ 34181 h 40227"/>
                    <a:gd name="connsiteX24" fmla="*/ 52468 w 74798"/>
                    <a:gd name="connsiteY24" fmla="*/ 39500 h 40227"/>
                    <a:gd name="connsiteX25" fmla="*/ 44816 w 74798"/>
                    <a:gd name="connsiteY25" fmla="*/ 41459 h 40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4798" h="40227">
                      <a:moveTo>
                        <a:pt x="44816" y="41459"/>
                      </a:moveTo>
                      <a:cubicBezTo>
                        <a:pt x="42390" y="41552"/>
                        <a:pt x="39872" y="40806"/>
                        <a:pt x="37818" y="39500"/>
                      </a:cubicBezTo>
                      <a:cubicBezTo>
                        <a:pt x="35486" y="38193"/>
                        <a:pt x="33527" y="36234"/>
                        <a:pt x="32220" y="33995"/>
                      </a:cubicBezTo>
                      <a:cubicBezTo>
                        <a:pt x="30635" y="31476"/>
                        <a:pt x="29701" y="28583"/>
                        <a:pt x="29607" y="25691"/>
                      </a:cubicBezTo>
                      <a:cubicBezTo>
                        <a:pt x="23170" y="27370"/>
                        <a:pt x="16639" y="29609"/>
                        <a:pt x="10107" y="30822"/>
                      </a:cubicBezTo>
                      <a:cubicBezTo>
                        <a:pt x="10387" y="31009"/>
                        <a:pt x="10574" y="31289"/>
                        <a:pt x="10853" y="31569"/>
                      </a:cubicBezTo>
                      <a:cubicBezTo>
                        <a:pt x="10853" y="31663"/>
                        <a:pt x="10853" y="31755"/>
                        <a:pt x="10853" y="31848"/>
                      </a:cubicBezTo>
                      <a:cubicBezTo>
                        <a:pt x="10853" y="31942"/>
                        <a:pt x="10761" y="32035"/>
                        <a:pt x="10667" y="32035"/>
                      </a:cubicBezTo>
                      <a:cubicBezTo>
                        <a:pt x="10574" y="32035"/>
                        <a:pt x="10574" y="32035"/>
                        <a:pt x="10480" y="31942"/>
                      </a:cubicBezTo>
                      <a:lnTo>
                        <a:pt x="7215" y="31289"/>
                      </a:lnTo>
                      <a:cubicBezTo>
                        <a:pt x="6095" y="31382"/>
                        <a:pt x="5161" y="31476"/>
                        <a:pt x="4229" y="31569"/>
                      </a:cubicBezTo>
                      <a:lnTo>
                        <a:pt x="4229" y="31476"/>
                      </a:lnTo>
                      <a:cubicBezTo>
                        <a:pt x="3389" y="31476"/>
                        <a:pt x="2550" y="30915"/>
                        <a:pt x="2176" y="30076"/>
                      </a:cubicBezTo>
                      <a:cubicBezTo>
                        <a:pt x="1896" y="29330"/>
                        <a:pt x="2083" y="28396"/>
                        <a:pt x="2735" y="27837"/>
                      </a:cubicBezTo>
                      <a:cubicBezTo>
                        <a:pt x="10480" y="19813"/>
                        <a:pt x="23170" y="15520"/>
                        <a:pt x="33527" y="11135"/>
                      </a:cubicBezTo>
                      <a:cubicBezTo>
                        <a:pt x="43231" y="7309"/>
                        <a:pt x="55266" y="2458"/>
                        <a:pt x="67116" y="1245"/>
                      </a:cubicBezTo>
                      <a:cubicBezTo>
                        <a:pt x="69823" y="1151"/>
                        <a:pt x="72342" y="2178"/>
                        <a:pt x="74208" y="4043"/>
                      </a:cubicBezTo>
                      <a:cubicBezTo>
                        <a:pt x="75794" y="5817"/>
                        <a:pt x="76727" y="8056"/>
                        <a:pt x="76820" y="10482"/>
                      </a:cubicBezTo>
                      <a:cubicBezTo>
                        <a:pt x="77007" y="12815"/>
                        <a:pt x="76260" y="15147"/>
                        <a:pt x="74768" y="17013"/>
                      </a:cubicBezTo>
                      <a:cubicBezTo>
                        <a:pt x="72901" y="19159"/>
                        <a:pt x="70290" y="20465"/>
                        <a:pt x="67490" y="20652"/>
                      </a:cubicBezTo>
                      <a:cubicBezTo>
                        <a:pt x="64504" y="20932"/>
                        <a:pt x="61425" y="21212"/>
                        <a:pt x="58719" y="21491"/>
                      </a:cubicBezTo>
                      <a:cubicBezTo>
                        <a:pt x="58999" y="22424"/>
                        <a:pt x="59186" y="23358"/>
                        <a:pt x="59279" y="24291"/>
                      </a:cubicBezTo>
                      <a:cubicBezTo>
                        <a:pt x="59466" y="25037"/>
                        <a:pt x="59559" y="25878"/>
                        <a:pt x="59653" y="26997"/>
                      </a:cubicBezTo>
                      <a:cubicBezTo>
                        <a:pt x="59746" y="29516"/>
                        <a:pt x="59092" y="32035"/>
                        <a:pt x="57692" y="34181"/>
                      </a:cubicBezTo>
                      <a:cubicBezTo>
                        <a:pt x="56386" y="36328"/>
                        <a:pt x="54614" y="38193"/>
                        <a:pt x="52468" y="39500"/>
                      </a:cubicBezTo>
                      <a:cubicBezTo>
                        <a:pt x="50135" y="40806"/>
                        <a:pt x="47522" y="41459"/>
                        <a:pt x="44816" y="41459"/>
                      </a:cubicBezTo>
                      <a:close/>
                    </a:path>
                  </a:pathLst>
                </a:custGeom>
                <a:solidFill>
                  <a:srgbClr val="000000"/>
                </a:solidFill>
                <a:ln w="9236" cap="flat">
                  <a:noFill/>
                  <a:prstDash val="solid"/>
                  <a:miter/>
                </a:ln>
              </p:spPr>
              <p:txBody>
                <a:bodyPr rtlCol="0" anchor="ctr"/>
                <a:lstStyle/>
                <a:p>
                  <a:endParaRPr lang="de-AT"/>
                </a:p>
              </p:txBody>
            </p:sp>
            <p:sp>
              <p:nvSpPr>
                <p:cNvPr id="136" name="Freihandform: Form 135">
                  <a:extLst>
                    <a:ext uri="{FF2B5EF4-FFF2-40B4-BE49-F238E27FC236}">
                      <a16:creationId xmlns:a16="http://schemas.microsoft.com/office/drawing/2014/main" id="{50B6176D-30D3-2591-E26A-C27EE270A934}"/>
                    </a:ext>
                  </a:extLst>
                </p:cNvPr>
                <p:cNvSpPr/>
                <p:nvPr/>
              </p:nvSpPr>
              <p:spPr>
                <a:xfrm>
                  <a:off x="1563281" y="3490053"/>
                  <a:ext cx="60838" cy="32437"/>
                </a:xfrm>
                <a:custGeom>
                  <a:avLst/>
                  <a:gdLst>
                    <a:gd name="connsiteX0" fmla="*/ 39279 w 60838"/>
                    <a:gd name="connsiteY0" fmla="*/ 33676 h 32437"/>
                    <a:gd name="connsiteX1" fmla="*/ 27522 w 60838"/>
                    <a:gd name="connsiteY1" fmla="*/ 23225 h 32437"/>
                    <a:gd name="connsiteX2" fmla="*/ 27522 w 60838"/>
                    <a:gd name="connsiteY2" fmla="*/ 14641 h 32437"/>
                    <a:gd name="connsiteX3" fmla="*/ 28642 w 60838"/>
                    <a:gd name="connsiteY3" fmla="*/ 11935 h 32437"/>
                    <a:gd name="connsiteX4" fmla="*/ 26030 w 60838"/>
                    <a:gd name="connsiteY4" fmla="*/ 11282 h 32437"/>
                    <a:gd name="connsiteX5" fmla="*/ 12313 w 60838"/>
                    <a:gd name="connsiteY5" fmla="*/ 9602 h 32437"/>
                    <a:gd name="connsiteX6" fmla="*/ 2797 w 60838"/>
                    <a:gd name="connsiteY6" fmla="*/ 8763 h 32437"/>
                    <a:gd name="connsiteX7" fmla="*/ 2050 w 60838"/>
                    <a:gd name="connsiteY7" fmla="*/ 7923 h 32437"/>
                    <a:gd name="connsiteX8" fmla="*/ 2517 w 60838"/>
                    <a:gd name="connsiteY8" fmla="*/ 6897 h 32437"/>
                    <a:gd name="connsiteX9" fmla="*/ 53742 w 60838"/>
                    <a:gd name="connsiteY9" fmla="*/ 1765 h 32437"/>
                    <a:gd name="connsiteX10" fmla="*/ 62885 w 60838"/>
                    <a:gd name="connsiteY10" fmla="*/ 11002 h 32437"/>
                    <a:gd name="connsiteX11" fmla="*/ 50289 w 60838"/>
                    <a:gd name="connsiteY11" fmla="*/ 20239 h 32437"/>
                    <a:gd name="connsiteX12" fmla="*/ 39279 w 60838"/>
                    <a:gd name="connsiteY12" fmla="*/ 33676 h 32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838" h="32437">
                      <a:moveTo>
                        <a:pt x="39279" y="33676"/>
                      </a:moveTo>
                      <a:cubicBezTo>
                        <a:pt x="33214" y="33582"/>
                        <a:pt x="28922" y="29476"/>
                        <a:pt x="27522" y="23225"/>
                      </a:cubicBezTo>
                      <a:cubicBezTo>
                        <a:pt x="26963" y="20332"/>
                        <a:pt x="26963" y="17441"/>
                        <a:pt x="27522" y="14641"/>
                      </a:cubicBezTo>
                      <a:cubicBezTo>
                        <a:pt x="27616" y="13615"/>
                        <a:pt x="28083" y="12682"/>
                        <a:pt x="28642" y="11935"/>
                      </a:cubicBezTo>
                      <a:cubicBezTo>
                        <a:pt x="27709" y="11656"/>
                        <a:pt x="26870" y="11469"/>
                        <a:pt x="26030" y="11282"/>
                      </a:cubicBezTo>
                      <a:cubicBezTo>
                        <a:pt x="21551" y="10349"/>
                        <a:pt x="16885" y="9789"/>
                        <a:pt x="12313" y="9602"/>
                      </a:cubicBezTo>
                      <a:cubicBezTo>
                        <a:pt x="9235" y="9416"/>
                        <a:pt x="5969" y="9230"/>
                        <a:pt x="2797" y="8763"/>
                      </a:cubicBezTo>
                      <a:cubicBezTo>
                        <a:pt x="2424" y="8669"/>
                        <a:pt x="2143" y="8297"/>
                        <a:pt x="2050" y="7923"/>
                      </a:cubicBezTo>
                      <a:cubicBezTo>
                        <a:pt x="2050" y="7550"/>
                        <a:pt x="2237" y="7177"/>
                        <a:pt x="2517" y="6897"/>
                      </a:cubicBezTo>
                      <a:cubicBezTo>
                        <a:pt x="18192" y="645"/>
                        <a:pt x="37320" y="739"/>
                        <a:pt x="53742" y="1765"/>
                      </a:cubicBezTo>
                      <a:cubicBezTo>
                        <a:pt x="60646" y="2232"/>
                        <a:pt x="62979" y="6804"/>
                        <a:pt x="62885" y="11002"/>
                      </a:cubicBezTo>
                      <a:cubicBezTo>
                        <a:pt x="62885" y="17254"/>
                        <a:pt x="56633" y="23319"/>
                        <a:pt x="50289" y="20239"/>
                      </a:cubicBezTo>
                      <a:cubicBezTo>
                        <a:pt x="51129" y="27517"/>
                        <a:pt x="46277" y="33769"/>
                        <a:pt x="39279" y="33676"/>
                      </a:cubicBezTo>
                      <a:close/>
                    </a:path>
                  </a:pathLst>
                </a:custGeom>
                <a:solidFill>
                  <a:srgbClr val="000000"/>
                </a:solidFill>
                <a:ln w="9236" cap="flat">
                  <a:noFill/>
                  <a:prstDash val="solid"/>
                  <a:miter/>
                </a:ln>
              </p:spPr>
              <p:txBody>
                <a:bodyPr rtlCol="0" anchor="ctr"/>
                <a:lstStyle/>
                <a:p>
                  <a:endParaRPr lang="de-AT"/>
                </a:p>
              </p:txBody>
            </p:sp>
            <p:sp>
              <p:nvSpPr>
                <p:cNvPr id="137" name="Freihandform: Form 136">
                  <a:extLst>
                    <a:ext uri="{FF2B5EF4-FFF2-40B4-BE49-F238E27FC236}">
                      <a16:creationId xmlns:a16="http://schemas.microsoft.com/office/drawing/2014/main" id="{94EE2A13-34A5-68AE-61D2-E6C6C662350A}"/>
                    </a:ext>
                  </a:extLst>
                </p:cNvPr>
                <p:cNvSpPr/>
                <p:nvPr/>
              </p:nvSpPr>
              <p:spPr>
                <a:xfrm>
                  <a:off x="1381112" y="3419761"/>
                  <a:ext cx="107416" cy="59528"/>
                </a:xfrm>
                <a:custGeom>
                  <a:avLst/>
                  <a:gdLst>
                    <a:gd name="connsiteX0" fmla="*/ 10951 w 107416"/>
                    <a:gd name="connsiteY0" fmla="*/ 60768 h 59528"/>
                    <a:gd name="connsiteX1" fmla="*/ 2554 w 107416"/>
                    <a:gd name="connsiteY1" fmla="*/ 60022 h 59528"/>
                    <a:gd name="connsiteX2" fmla="*/ 2087 w 107416"/>
                    <a:gd name="connsiteY2" fmla="*/ 59648 h 59528"/>
                    <a:gd name="connsiteX3" fmla="*/ 2273 w 107416"/>
                    <a:gd name="connsiteY3" fmla="*/ 59088 h 59528"/>
                    <a:gd name="connsiteX4" fmla="*/ 11978 w 107416"/>
                    <a:gd name="connsiteY4" fmla="*/ 52090 h 59528"/>
                    <a:gd name="connsiteX5" fmla="*/ 70200 w 107416"/>
                    <a:gd name="connsiteY5" fmla="*/ 17567 h 59528"/>
                    <a:gd name="connsiteX6" fmla="*/ 96418 w 107416"/>
                    <a:gd name="connsiteY6" fmla="*/ 1239 h 59528"/>
                    <a:gd name="connsiteX7" fmla="*/ 107802 w 107416"/>
                    <a:gd name="connsiteY7" fmla="*/ 7863 h 59528"/>
                    <a:gd name="connsiteX8" fmla="*/ 80557 w 107416"/>
                    <a:gd name="connsiteY8" fmla="*/ 38655 h 59528"/>
                    <a:gd name="connsiteX9" fmla="*/ 10951 w 107416"/>
                    <a:gd name="connsiteY9" fmla="*/ 60768 h 5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416" h="59528">
                      <a:moveTo>
                        <a:pt x="10951" y="60768"/>
                      </a:moveTo>
                      <a:cubicBezTo>
                        <a:pt x="8152" y="60768"/>
                        <a:pt x="5353" y="60022"/>
                        <a:pt x="2554" y="60022"/>
                      </a:cubicBezTo>
                      <a:cubicBezTo>
                        <a:pt x="2273" y="60022"/>
                        <a:pt x="2087" y="59928"/>
                        <a:pt x="2087" y="59648"/>
                      </a:cubicBezTo>
                      <a:cubicBezTo>
                        <a:pt x="1993" y="59462"/>
                        <a:pt x="2087" y="59181"/>
                        <a:pt x="2273" y="59088"/>
                      </a:cubicBezTo>
                      <a:cubicBezTo>
                        <a:pt x="5632" y="56942"/>
                        <a:pt x="8432" y="54050"/>
                        <a:pt x="11978" y="52090"/>
                      </a:cubicBezTo>
                      <a:cubicBezTo>
                        <a:pt x="31758" y="42013"/>
                        <a:pt x="52565" y="30163"/>
                        <a:pt x="70200" y="17567"/>
                      </a:cubicBezTo>
                      <a:cubicBezTo>
                        <a:pt x="78598" y="11969"/>
                        <a:pt x="86062" y="2639"/>
                        <a:pt x="96418" y="1239"/>
                      </a:cubicBezTo>
                      <a:cubicBezTo>
                        <a:pt x="101084" y="1426"/>
                        <a:pt x="105376" y="3945"/>
                        <a:pt x="107802" y="7863"/>
                      </a:cubicBezTo>
                      <a:cubicBezTo>
                        <a:pt x="115827" y="24939"/>
                        <a:pt x="92874" y="32870"/>
                        <a:pt x="80557" y="38655"/>
                      </a:cubicBezTo>
                      <a:cubicBezTo>
                        <a:pt x="58163" y="49385"/>
                        <a:pt x="35491" y="57968"/>
                        <a:pt x="10951" y="60768"/>
                      </a:cubicBezTo>
                      <a:close/>
                    </a:path>
                  </a:pathLst>
                </a:custGeom>
                <a:solidFill>
                  <a:srgbClr val="000000"/>
                </a:solidFill>
                <a:ln w="9236" cap="flat">
                  <a:noFill/>
                  <a:prstDash val="solid"/>
                  <a:miter/>
                </a:ln>
              </p:spPr>
              <p:txBody>
                <a:bodyPr rtlCol="0" anchor="ctr"/>
                <a:lstStyle/>
                <a:p>
                  <a:endParaRPr lang="de-AT"/>
                </a:p>
              </p:txBody>
            </p:sp>
            <p:sp>
              <p:nvSpPr>
                <p:cNvPr id="138" name="Freihandform: Form 137">
                  <a:extLst>
                    <a:ext uri="{FF2B5EF4-FFF2-40B4-BE49-F238E27FC236}">
                      <a16:creationId xmlns:a16="http://schemas.microsoft.com/office/drawing/2014/main" id="{2E7AC6D3-5333-9CEE-5203-A8BE7B5E1BBA}"/>
                    </a:ext>
                  </a:extLst>
                </p:cNvPr>
                <p:cNvSpPr/>
                <p:nvPr/>
              </p:nvSpPr>
              <p:spPr>
                <a:xfrm>
                  <a:off x="1554897" y="3415804"/>
                  <a:ext cx="89338" cy="61432"/>
                </a:xfrm>
                <a:custGeom>
                  <a:avLst/>
                  <a:gdLst>
                    <a:gd name="connsiteX0" fmla="*/ 86292 w 89338"/>
                    <a:gd name="connsiteY0" fmla="*/ 62672 h 61432"/>
                    <a:gd name="connsiteX1" fmla="*/ 5862 w 89338"/>
                    <a:gd name="connsiteY1" fmla="*/ 31600 h 61432"/>
                    <a:gd name="connsiteX2" fmla="*/ 2223 w 89338"/>
                    <a:gd name="connsiteY2" fmla="*/ 20684 h 61432"/>
                    <a:gd name="connsiteX3" fmla="*/ 3716 w 89338"/>
                    <a:gd name="connsiteY3" fmla="*/ 9674 h 61432"/>
                    <a:gd name="connsiteX4" fmla="*/ 7729 w 89338"/>
                    <a:gd name="connsiteY4" fmla="*/ 4449 h 61432"/>
                    <a:gd name="connsiteX5" fmla="*/ 29749 w 89338"/>
                    <a:gd name="connsiteY5" fmla="*/ 10141 h 61432"/>
                    <a:gd name="connsiteX6" fmla="*/ 34693 w 89338"/>
                    <a:gd name="connsiteY6" fmla="*/ 22737 h 61432"/>
                    <a:gd name="connsiteX7" fmla="*/ 90770 w 89338"/>
                    <a:gd name="connsiteY7" fmla="*/ 60433 h 61432"/>
                    <a:gd name="connsiteX8" fmla="*/ 91330 w 89338"/>
                    <a:gd name="connsiteY8" fmla="*/ 61552 h 61432"/>
                    <a:gd name="connsiteX9" fmla="*/ 90211 w 89338"/>
                    <a:gd name="connsiteY9" fmla="*/ 62672 h 61432"/>
                    <a:gd name="connsiteX10" fmla="*/ 86292 w 89338"/>
                    <a:gd name="connsiteY10" fmla="*/ 62672 h 6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338" h="61432">
                      <a:moveTo>
                        <a:pt x="86292" y="62672"/>
                      </a:moveTo>
                      <a:cubicBezTo>
                        <a:pt x="57834" y="62205"/>
                        <a:pt x="23497" y="56233"/>
                        <a:pt x="5862" y="31600"/>
                      </a:cubicBezTo>
                      <a:cubicBezTo>
                        <a:pt x="3903" y="28241"/>
                        <a:pt x="2690" y="24509"/>
                        <a:pt x="2223" y="20684"/>
                      </a:cubicBezTo>
                      <a:cubicBezTo>
                        <a:pt x="1757" y="16952"/>
                        <a:pt x="2223" y="13126"/>
                        <a:pt x="3716" y="9674"/>
                      </a:cubicBezTo>
                      <a:cubicBezTo>
                        <a:pt x="4556" y="7621"/>
                        <a:pt x="5956" y="5848"/>
                        <a:pt x="7729" y="4449"/>
                      </a:cubicBezTo>
                      <a:cubicBezTo>
                        <a:pt x="14727" y="-1243"/>
                        <a:pt x="27323" y="623"/>
                        <a:pt x="29749" y="10141"/>
                      </a:cubicBezTo>
                      <a:cubicBezTo>
                        <a:pt x="31428" y="15179"/>
                        <a:pt x="29562" y="18165"/>
                        <a:pt x="34693" y="22737"/>
                      </a:cubicBezTo>
                      <a:cubicBezTo>
                        <a:pt x="52422" y="37198"/>
                        <a:pt x="68657" y="50168"/>
                        <a:pt x="90770" y="60433"/>
                      </a:cubicBezTo>
                      <a:cubicBezTo>
                        <a:pt x="91237" y="60618"/>
                        <a:pt x="91517" y="61085"/>
                        <a:pt x="91330" y="61552"/>
                      </a:cubicBezTo>
                      <a:cubicBezTo>
                        <a:pt x="91237" y="62111"/>
                        <a:pt x="90770" y="62578"/>
                        <a:pt x="90211" y="62672"/>
                      </a:cubicBezTo>
                      <a:cubicBezTo>
                        <a:pt x="88904" y="62672"/>
                        <a:pt x="87598" y="62672"/>
                        <a:pt x="86292" y="62672"/>
                      </a:cubicBezTo>
                      <a:close/>
                    </a:path>
                  </a:pathLst>
                </a:custGeom>
                <a:solidFill>
                  <a:srgbClr val="000000"/>
                </a:solidFill>
                <a:ln w="9236" cap="flat">
                  <a:noFill/>
                  <a:prstDash val="solid"/>
                  <a:miter/>
                </a:ln>
              </p:spPr>
              <p:txBody>
                <a:bodyPr rtlCol="0" anchor="ctr"/>
                <a:lstStyle/>
                <a:p>
                  <a:endParaRPr lang="de-AT"/>
                </a:p>
              </p:txBody>
            </p:sp>
          </p:grpSp>
        </p:grpSp>
        <p:sp>
          <p:nvSpPr>
            <p:cNvPr id="13" name="Sprechblase: rechteckig mit abgerundeten Ecken 12">
              <a:extLst>
                <a:ext uri="{FF2B5EF4-FFF2-40B4-BE49-F238E27FC236}">
                  <a16:creationId xmlns:a16="http://schemas.microsoft.com/office/drawing/2014/main" id="{F5E5D8F2-1305-4589-2316-0632BA2641CA}"/>
                </a:ext>
              </a:extLst>
            </p:cNvPr>
            <p:cNvSpPr/>
            <p:nvPr/>
          </p:nvSpPr>
          <p:spPr>
            <a:xfrm>
              <a:off x="838199" y="1539551"/>
              <a:ext cx="5571931" cy="1546665"/>
            </a:xfrm>
            <a:custGeom>
              <a:avLst/>
              <a:gdLst>
                <a:gd name="connsiteX0" fmla="*/ 0 w 5571931"/>
                <a:gd name="connsiteY0" fmla="*/ 257783 h 1546665"/>
                <a:gd name="connsiteX1" fmla="*/ 257783 w 5571931"/>
                <a:gd name="connsiteY1" fmla="*/ 0 h 1546665"/>
                <a:gd name="connsiteX2" fmla="*/ 928655 w 5571931"/>
                <a:gd name="connsiteY2" fmla="*/ 0 h 1546665"/>
                <a:gd name="connsiteX3" fmla="*/ 928655 w 5571931"/>
                <a:gd name="connsiteY3" fmla="*/ 0 h 1546665"/>
                <a:gd name="connsiteX4" fmla="*/ 2321638 w 5571931"/>
                <a:gd name="connsiteY4" fmla="*/ 0 h 1546665"/>
                <a:gd name="connsiteX5" fmla="*/ 5314148 w 5571931"/>
                <a:gd name="connsiteY5" fmla="*/ 0 h 1546665"/>
                <a:gd name="connsiteX6" fmla="*/ 5571931 w 5571931"/>
                <a:gd name="connsiteY6" fmla="*/ 257783 h 1546665"/>
                <a:gd name="connsiteX7" fmla="*/ 5571931 w 5571931"/>
                <a:gd name="connsiteY7" fmla="*/ 902221 h 1546665"/>
                <a:gd name="connsiteX8" fmla="*/ 5571931 w 5571931"/>
                <a:gd name="connsiteY8" fmla="*/ 902221 h 1546665"/>
                <a:gd name="connsiteX9" fmla="*/ 5571931 w 5571931"/>
                <a:gd name="connsiteY9" fmla="*/ 1288888 h 1546665"/>
                <a:gd name="connsiteX10" fmla="*/ 5571931 w 5571931"/>
                <a:gd name="connsiteY10" fmla="*/ 1288882 h 1546665"/>
                <a:gd name="connsiteX11" fmla="*/ 5314148 w 5571931"/>
                <a:gd name="connsiteY11" fmla="*/ 1546665 h 1546665"/>
                <a:gd name="connsiteX12" fmla="*/ 2321638 w 5571931"/>
                <a:gd name="connsiteY12" fmla="*/ 1546665 h 1546665"/>
                <a:gd name="connsiteX13" fmla="*/ 932184 w 5571931"/>
                <a:gd name="connsiteY13" fmla="*/ 1932991 h 1546665"/>
                <a:gd name="connsiteX14" fmla="*/ 928655 w 5571931"/>
                <a:gd name="connsiteY14" fmla="*/ 1546665 h 1546665"/>
                <a:gd name="connsiteX15" fmla="*/ 257783 w 5571931"/>
                <a:gd name="connsiteY15" fmla="*/ 1546665 h 1546665"/>
                <a:gd name="connsiteX16" fmla="*/ 0 w 5571931"/>
                <a:gd name="connsiteY16" fmla="*/ 1288882 h 1546665"/>
                <a:gd name="connsiteX17" fmla="*/ 0 w 5571931"/>
                <a:gd name="connsiteY17" fmla="*/ 1288888 h 1546665"/>
                <a:gd name="connsiteX18" fmla="*/ 0 w 5571931"/>
                <a:gd name="connsiteY18" fmla="*/ 902221 h 1546665"/>
                <a:gd name="connsiteX19" fmla="*/ 0 w 5571931"/>
                <a:gd name="connsiteY19" fmla="*/ 902221 h 1546665"/>
                <a:gd name="connsiteX20" fmla="*/ 0 w 5571931"/>
                <a:gd name="connsiteY20" fmla="*/ 257783 h 1546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571931" h="1546665" fill="none" extrusionOk="0">
                  <a:moveTo>
                    <a:pt x="0" y="257783"/>
                  </a:moveTo>
                  <a:cubicBezTo>
                    <a:pt x="-18619" y="136182"/>
                    <a:pt x="119870" y="-18420"/>
                    <a:pt x="257783" y="0"/>
                  </a:cubicBezTo>
                  <a:cubicBezTo>
                    <a:pt x="327758" y="-3958"/>
                    <a:pt x="779675" y="43842"/>
                    <a:pt x="928655" y="0"/>
                  </a:cubicBezTo>
                  <a:lnTo>
                    <a:pt x="928655" y="0"/>
                  </a:lnTo>
                  <a:cubicBezTo>
                    <a:pt x="1104162" y="75796"/>
                    <a:pt x="2015668" y="-116115"/>
                    <a:pt x="2321638" y="0"/>
                  </a:cubicBezTo>
                  <a:cubicBezTo>
                    <a:pt x="3312372" y="140713"/>
                    <a:pt x="3982907" y="132411"/>
                    <a:pt x="5314148" y="0"/>
                  </a:cubicBezTo>
                  <a:cubicBezTo>
                    <a:pt x="5429982" y="9569"/>
                    <a:pt x="5577726" y="137456"/>
                    <a:pt x="5571931" y="257783"/>
                  </a:cubicBezTo>
                  <a:cubicBezTo>
                    <a:pt x="5516962" y="483815"/>
                    <a:pt x="5623606" y="603295"/>
                    <a:pt x="5571931" y="902221"/>
                  </a:cubicBezTo>
                  <a:lnTo>
                    <a:pt x="5571931" y="902221"/>
                  </a:lnTo>
                  <a:cubicBezTo>
                    <a:pt x="5563661" y="963517"/>
                    <a:pt x="5563554" y="1151298"/>
                    <a:pt x="5571931" y="1288888"/>
                  </a:cubicBezTo>
                  <a:lnTo>
                    <a:pt x="5571931" y="1288882"/>
                  </a:lnTo>
                  <a:cubicBezTo>
                    <a:pt x="5551071" y="1442781"/>
                    <a:pt x="5448499" y="1557805"/>
                    <a:pt x="5314148" y="1546665"/>
                  </a:cubicBezTo>
                  <a:cubicBezTo>
                    <a:pt x="4075068" y="1711144"/>
                    <a:pt x="2934412" y="1589224"/>
                    <a:pt x="2321638" y="1546665"/>
                  </a:cubicBezTo>
                  <a:cubicBezTo>
                    <a:pt x="1723054" y="1646184"/>
                    <a:pt x="1342145" y="1760472"/>
                    <a:pt x="932184" y="1932991"/>
                  </a:cubicBezTo>
                  <a:cubicBezTo>
                    <a:pt x="930267" y="1807070"/>
                    <a:pt x="941797" y="1690809"/>
                    <a:pt x="928655" y="1546665"/>
                  </a:cubicBezTo>
                  <a:cubicBezTo>
                    <a:pt x="623932" y="1487836"/>
                    <a:pt x="547722" y="1559138"/>
                    <a:pt x="257783" y="1546665"/>
                  </a:cubicBezTo>
                  <a:cubicBezTo>
                    <a:pt x="115051" y="1548562"/>
                    <a:pt x="-4964" y="1432051"/>
                    <a:pt x="0" y="1288882"/>
                  </a:cubicBezTo>
                  <a:lnTo>
                    <a:pt x="0" y="1288888"/>
                  </a:lnTo>
                  <a:cubicBezTo>
                    <a:pt x="26168" y="1133420"/>
                    <a:pt x="27205" y="1075164"/>
                    <a:pt x="0" y="902221"/>
                  </a:cubicBezTo>
                  <a:lnTo>
                    <a:pt x="0" y="902221"/>
                  </a:lnTo>
                  <a:cubicBezTo>
                    <a:pt x="-10035" y="685094"/>
                    <a:pt x="-24197" y="340493"/>
                    <a:pt x="0" y="257783"/>
                  </a:cubicBezTo>
                  <a:close/>
                </a:path>
                <a:path w="5571931" h="1546665" stroke="0" extrusionOk="0">
                  <a:moveTo>
                    <a:pt x="0" y="257783"/>
                  </a:moveTo>
                  <a:cubicBezTo>
                    <a:pt x="-2366" y="116402"/>
                    <a:pt x="94105" y="2830"/>
                    <a:pt x="257783" y="0"/>
                  </a:cubicBezTo>
                  <a:cubicBezTo>
                    <a:pt x="381866" y="-54161"/>
                    <a:pt x="633304" y="7180"/>
                    <a:pt x="928655" y="0"/>
                  </a:cubicBezTo>
                  <a:lnTo>
                    <a:pt x="928655" y="0"/>
                  </a:lnTo>
                  <a:cubicBezTo>
                    <a:pt x="1503183" y="-66853"/>
                    <a:pt x="2118989" y="-113350"/>
                    <a:pt x="2321638" y="0"/>
                  </a:cubicBezTo>
                  <a:cubicBezTo>
                    <a:pt x="3235744" y="126543"/>
                    <a:pt x="4044236" y="-141331"/>
                    <a:pt x="5314148" y="0"/>
                  </a:cubicBezTo>
                  <a:cubicBezTo>
                    <a:pt x="5433160" y="-6489"/>
                    <a:pt x="5580096" y="124877"/>
                    <a:pt x="5571931" y="257783"/>
                  </a:cubicBezTo>
                  <a:cubicBezTo>
                    <a:pt x="5621191" y="337979"/>
                    <a:pt x="5618288" y="597579"/>
                    <a:pt x="5571931" y="902221"/>
                  </a:cubicBezTo>
                  <a:lnTo>
                    <a:pt x="5571931" y="902221"/>
                  </a:lnTo>
                  <a:cubicBezTo>
                    <a:pt x="5555210" y="982504"/>
                    <a:pt x="5597115" y="1156455"/>
                    <a:pt x="5571931" y="1288888"/>
                  </a:cubicBezTo>
                  <a:lnTo>
                    <a:pt x="5571931" y="1288882"/>
                  </a:lnTo>
                  <a:cubicBezTo>
                    <a:pt x="5563895" y="1414703"/>
                    <a:pt x="5455414" y="1543824"/>
                    <a:pt x="5314148" y="1546665"/>
                  </a:cubicBezTo>
                  <a:cubicBezTo>
                    <a:pt x="3869605" y="1439606"/>
                    <a:pt x="3054973" y="1486402"/>
                    <a:pt x="2321638" y="1546665"/>
                  </a:cubicBezTo>
                  <a:cubicBezTo>
                    <a:pt x="1965147" y="1699542"/>
                    <a:pt x="1590785" y="1703491"/>
                    <a:pt x="932184" y="1932991"/>
                  </a:cubicBezTo>
                  <a:cubicBezTo>
                    <a:pt x="920051" y="1806182"/>
                    <a:pt x="941536" y="1688573"/>
                    <a:pt x="928655" y="1546665"/>
                  </a:cubicBezTo>
                  <a:cubicBezTo>
                    <a:pt x="709781" y="1511021"/>
                    <a:pt x="585902" y="1503765"/>
                    <a:pt x="257783" y="1546665"/>
                  </a:cubicBezTo>
                  <a:cubicBezTo>
                    <a:pt x="113813" y="1551984"/>
                    <a:pt x="-4370" y="1433268"/>
                    <a:pt x="0" y="1288882"/>
                  </a:cubicBezTo>
                  <a:lnTo>
                    <a:pt x="0" y="1288888"/>
                  </a:lnTo>
                  <a:cubicBezTo>
                    <a:pt x="33838" y="1113639"/>
                    <a:pt x="34505" y="1089813"/>
                    <a:pt x="0" y="902221"/>
                  </a:cubicBezTo>
                  <a:lnTo>
                    <a:pt x="0" y="902221"/>
                  </a:lnTo>
                  <a:cubicBezTo>
                    <a:pt x="56595" y="670376"/>
                    <a:pt x="-3251" y="372839"/>
                    <a:pt x="0" y="257783"/>
                  </a:cubicBezTo>
                  <a:close/>
                </a:path>
              </a:pathLst>
            </a:custGeom>
            <a:solidFill>
              <a:srgbClr val="C2EFFA"/>
            </a:solidFill>
            <a:ln w="19050">
              <a:solidFill>
                <a:schemeClr val="tx1"/>
              </a:solidFill>
              <a:extLst>
                <a:ext uri="{C807C97D-BFC1-408E-A445-0C87EB9F89A2}">
                  <ask:lineSketchStyleProps xmlns:ask="http://schemas.microsoft.com/office/drawing/2018/sketchyshapes" sd="3023745608">
                    <a:prstGeom prst="wedgeRoundRectCallout">
                      <a:avLst>
                        <a:gd name="adj1" fmla="val -33270"/>
                        <a:gd name="adj2" fmla="val 74978"/>
                        <a:gd name="adj3" fmla="val 16667"/>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400" b="1" dirty="0">
                  <a:solidFill>
                    <a:schemeClr val="tx1"/>
                  </a:solidFill>
                </a:rPr>
                <a:t>Herr Wallner (Geschäftsführer der Werbeagentur „Kreativ-Köpfe“): </a:t>
              </a:r>
              <a:r>
                <a:rPr lang="de-AT" sz="1400" dirty="0">
                  <a:solidFill>
                    <a:schemeClr val="tx1"/>
                  </a:solidFill>
                </a:rPr>
                <a:t>„Die anonymen online Mitarbeiter:innenbefragungen zeigen, dass die Zufriedenheit meiner Mitarbeiter:innen abnimmt. Viele sind nicht wirklich motiviert, ins Büro zu fahren und bevorzugen Homeoffice. </a:t>
              </a:r>
              <a:r>
                <a:rPr lang="de-DE" sz="1400" dirty="0">
                  <a:solidFill>
                    <a:schemeClr val="tx1"/>
                  </a:solidFill>
                </a:rPr>
                <a:t>Leider hat diese Veränderung auch negative Auswirkungen auf den Teamzusammenhalt und die angenehme Arbeitsatmosphäre.“</a:t>
              </a:r>
              <a:endParaRPr lang="de-AT" sz="1400" dirty="0">
                <a:solidFill>
                  <a:schemeClr val="tx1"/>
                </a:solidFill>
              </a:endParaRPr>
            </a:p>
          </p:txBody>
        </p:sp>
      </p:grpSp>
      <p:sp>
        <p:nvSpPr>
          <p:cNvPr id="16" name="Rechteck 15">
            <a:extLst>
              <a:ext uri="{FF2B5EF4-FFF2-40B4-BE49-F238E27FC236}">
                <a16:creationId xmlns:a16="http://schemas.microsoft.com/office/drawing/2014/main" id="{809549C4-77A8-A389-8ED3-F57C56EF9B50}"/>
              </a:ext>
            </a:extLst>
          </p:cNvPr>
          <p:cNvSpPr/>
          <p:nvPr/>
        </p:nvSpPr>
        <p:spPr>
          <a:xfrm>
            <a:off x="6972169" y="2272850"/>
            <a:ext cx="4721290" cy="2868154"/>
          </a:xfrm>
          <a:custGeom>
            <a:avLst/>
            <a:gdLst>
              <a:gd name="connsiteX0" fmla="*/ 0 w 4721290"/>
              <a:gd name="connsiteY0" fmla="*/ 0 h 2868154"/>
              <a:gd name="connsiteX1" fmla="*/ 4721290 w 4721290"/>
              <a:gd name="connsiteY1" fmla="*/ 0 h 2868154"/>
              <a:gd name="connsiteX2" fmla="*/ 4721290 w 4721290"/>
              <a:gd name="connsiteY2" fmla="*/ 2868154 h 2868154"/>
              <a:gd name="connsiteX3" fmla="*/ 0 w 4721290"/>
              <a:gd name="connsiteY3" fmla="*/ 2868154 h 2868154"/>
              <a:gd name="connsiteX4" fmla="*/ 0 w 4721290"/>
              <a:gd name="connsiteY4" fmla="*/ 0 h 2868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1290" h="2868154" fill="none" extrusionOk="0">
                <a:moveTo>
                  <a:pt x="0" y="0"/>
                </a:moveTo>
                <a:cubicBezTo>
                  <a:pt x="1192338" y="58309"/>
                  <a:pt x="2703251" y="-97853"/>
                  <a:pt x="4721290" y="0"/>
                </a:cubicBezTo>
                <a:cubicBezTo>
                  <a:pt x="4675945" y="1169628"/>
                  <a:pt x="4826471" y="1979472"/>
                  <a:pt x="4721290" y="2868154"/>
                </a:cubicBezTo>
                <a:cubicBezTo>
                  <a:pt x="3762478" y="2996097"/>
                  <a:pt x="709100" y="2733210"/>
                  <a:pt x="0" y="2868154"/>
                </a:cubicBezTo>
                <a:cubicBezTo>
                  <a:pt x="168332" y="2095572"/>
                  <a:pt x="149001" y="918150"/>
                  <a:pt x="0" y="0"/>
                </a:cubicBezTo>
                <a:close/>
              </a:path>
              <a:path w="4721290" h="2868154" stroke="0" extrusionOk="0">
                <a:moveTo>
                  <a:pt x="0" y="0"/>
                </a:moveTo>
                <a:cubicBezTo>
                  <a:pt x="999158" y="-69103"/>
                  <a:pt x="3036382" y="27080"/>
                  <a:pt x="4721290" y="0"/>
                </a:cubicBezTo>
                <a:cubicBezTo>
                  <a:pt x="4665331" y="1102293"/>
                  <a:pt x="4703417" y="1792436"/>
                  <a:pt x="4721290" y="2868154"/>
                </a:cubicBezTo>
                <a:cubicBezTo>
                  <a:pt x="3721978" y="2920691"/>
                  <a:pt x="1048629" y="2822105"/>
                  <a:pt x="0" y="2868154"/>
                </a:cubicBezTo>
                <a:cubicBezTo>
                  <a:pt x="-72731" y="1612378"/>
                  <a:pt x="-41693" y="1283108"/>
                  <a:pt x="0" y="0"/>
                </a:cubicBezTo>
                <a:close/>
              </a:path>
            </a:pathLst>
          </a:custGeom>
          <a:solidFill>
            <a:schemeClr val="bg1">
              <a:lumMod val="95000"/>
            </a:schemeClr>
          </a:solidFill>
          <a:ln>
            <a:extLst>
              <a:ext uri="{C807C97D-BFC1-408E-A445-0C87EB9F89A2}">
                <ask:lineSketchStyleProps xmlns:ask="http://schemas.microsoft.com/office/drawing/2018/sketchyshapes" sd="2484078339">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43" name="Rechteck 142">
            <a:extLst>
              <a:ext uri="{FF2B5EF4-FFF2-40B4-BE49-F238E27FC236}">
                <a16:creationId xmlns:a16="http://schemas.microsoft.com/office/drawing/2014/main" id="{6E4E9077-146F-38BF-94EA-5041B7670414}"/>
              </a:ext>
            </a:extLst>
          </p:cNvPr>
          <p:cNvSpPr/>
          <p:nvPr/>
        </p:nvSpPr>
        <p:spPr>
          <a:xfrm>
            <a:off x="7895899" y="2615636"/>
            <a:ext cx="2873828" cy="352716"/>
          </a:xfrm>
          <a:prstGeom prst="rect">
            <a:avLst/>
          </a:prstGeom>
          <a:solidFill>
            <a:srgbClr val="1096B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b="1" dirty="0"/>
              <a:t>Deine Aufgabe:</a:t>
            </a:r>
          </a:p>
        </p:txBody>
      </p:sp>
      <p:sp>
        <p:nvSpPr>
          <p:cNvPr id="144" name="Rechteck 143">
            <a:extLst>
              <a:ext uri="{FF2B5EF4-FFF2-40B4-BE49-F238E27FC236}">
                <a16:creationId xmlns:a16="http://schemas.microsoft.com/office/drawing/2014/main" id="{CE35176C-B0C6-5313-A8C1-4F1A21832E7A}"/>
              </a:ext>
            </a:extLst>
          </p:cNvPr>
          <p:cNvSpPr/>
          <p:nvPr/>
        </p:nvSpPr>
        <p:spPr>
          <a:xfrm>
            <a:off x="7438416" y="3106003"/>
            <a:ext cx="3993727" cy="18973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Du bist Mitarbeiter:in der Werbeagentur „Kreativ-Köpfe“. Überlege, wie du als Intrapreneur:in eine </a:t>
            </a:r>
            <a:r>
              <a:rPr lang="de-AT" b="1" dirty="0">
                <a:solidFill>
                  <a:schemeClr val="tx1"/>
                </a:solidFill>
              </a:rPr>
              <a:t>innovative Lösung </a:t>
            </a:r>
            <a:r>
              <a:rPr lang="de-AT" dirty="0">
                <a:solidFill>
                  <a:schemeClr val="tx1"/>
                </a:solidFill>
              </a:rPr>
              <a:t>für das von Herr Wallner beschriebene Problem entwickeln kannst. </a:t>
            </a:r>
          </a:p>
        </p:txBody>
      </p:sp>
      <p:pic>
        <p:nvPicPr>
          <p:cNvPr id="146" name="Grafik 145" descr="Anheften mit einfarbiger Füllung">
            <a:extLst>
              <a:ext uri="{FF2B5EF4-FFF2-40B4-BE49-F238E27FC236}">
                <a16:creationId xmlns:a16="http://schemas.microsoft.com/office/drawing/2014/main" id="{CBA5A6E7-9820-AE80-B641-453A6EB9D1A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862228" y="1882810"/>
            <a:ext cx="590027" cy="590027"/>
          </a:xfrm>
          <a:prstGeom prst="rect">
            <a:avLst/>
          </a:prstGeom>
        </p:spPr>
      </p:pic>
      <p:pic>
        <p:nvPicPr>
          <p:cNvPr id="148" name="Grafik 147" descr="Lichter an mit einfarbiger Füllung">
            <a:extLst>
              <a:ext uri="{FF2B5EF4-FFF2-40B4-BE49-F238E27FC236}">
                <a16:creationId xmlns:a16="http://schemas.microsoft.com/office/drawing/2014/main" id="{C316A449-62DA-FA9C-3DD3-40F3EBE4DFC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79057" y="2281264"/>
            <a:ext cx="914400" cy="914400"/>
          </a:xfrm>
          <a:prstGeom prst="rect">
            <a:avLst/>
          </a:prstGeom>
        </p:spPr>
      </p:pic>
    </p:spTree>
    <p:extLst>
      <p:ext uri="{BB962C8B-B14F-4D97-AF65-F5344CB8AC3E}">
        <p14:creationId xmlns:p14="http://schemas.microsoft.com/office/powerpoint/2010/main" val="34862456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8EA5BA-40F2-5B83-AED6-3A06FB5092AC}"/>
              </a:ext>
            </a:extLst>
          </p:cNvPr>
          <p:cNvSpPr>
            <a:spLocks noGrp="1"/>
          </p:cNvSpPr>
          <p:nvPr>
            <p:ph type="title"/>
          </p:nvPr>
        </p:nvSpPr>
        <p:spPr/>
        <p:txBody>
          <a:bodyPr>
            <a:normAutofit/>
          </a:bodyPr>
          <a:lstStyle/>
          <a:p>
            <a:r>
              <a:rPr lang="de-AT" dirty="0"/>
              <a:t>Übung Intrapreneurship im Tierschutzverein</a:t>
            </a:r>
          </a:p>
        </p:txBody>
      </p:sp>
      <p:sp>
        <p:nvSpPr>
          <p:cNvPr id="4" name="Foliennummernplatzhalter 3">
            <a:extLst>
              <a:ext uri="{FF2B5EF4-FFF2-40B4-BE49-F238E27FC236}">
                <a16:creationId xmlns:a16="http://schemas.microsoft.com/office/drawing/2014/main" id="{32240200-D36F-756C-C44A-87960DE61B19}"/>
              </a:ext>
            </a:extLst>
          </p:cNvPr>
          <p:cNvSpPr>
            <a:spLocks noGrp="1"/>
          </p:cNvSpPr>
          <p:nvPr>
            <p:ph type="sldNum" sz="quarter" idx="12"/>
          </p:nvPr>
        </p:nvSpPr>
        <p:spPr/>
        <p:txBody>
          <a:bodyPr/>
          <a:lstStyle/>
          <a:p>
            <a:r>
              <a:rPr lang="de-AT"/>
              <a:t>Folie </a:t>
            </a:r>
            <a:fld id="{4C23FFEC-42AF-4C5F-8FEB-D69D9B6A7C04}" type="slidenum">
              <a:rPr lang="de-AT" smtClean="0"/>
              <a:pPr/>
              <a:t>24</a:t>
            </a:fld>
            <a:endParaRPr lang="de-AT" dirty="0"/>
          </a:p>
        </p:txBody>
      </p:sp>
      <p:sp>
        <p:nvSpPr>
          <p:cNvPr id="5" name="Rechteck 4">
            <a:extLst>
              <a:ext uri="{FF2B5EF4-FFF2-40B4-BE49-F238E27FC236}">
                <a16:creationId xmlns:a16="http://schemas.microsoft.com/office/drawing/2014/main" id="{5233A272-2144-9623-B7D1-FB739A200318}"/>
              </a:ext>
            </a:extLst>
          </p:cNvPr>
          <p:cNvSpPr/>
          <p:nvPr/>
        </p:nvSpPr>
        <p:spPr>
          <a:xfrm>
            <a:off x="6972167" y="2281264"/>
            <a:ext cx="4721290" cy="2868154"/>
          </a:xfrm>
          <a:custGeom>
            <a:avLst/>
            <a:gdLst>
              <a:gd name="connsiteX0" fmla="*/ 0 w 4721290"/>
              <a:gd name="connsiteY0" fmla="*/ 0 h 2868154"/>
              <a:gd name="connsiteX1" fmla="*/ 4721290 w 4721290"/>
              <a:gd name="connsiteY1" fmla="*/ 0 h 2868154"/>
              <a:gd name="connsiteX2" fmla="*/ 4721290 w 4721290"/>
              <a:gd name="connsiteY2" fmla="*/ 2868154 h 2868154"/>
              <a:gd name="connsiteX3" fmla="*/ 0 w 4721290"/>
              <a:gd name="connsiteY3" fmla="*/ 2868154 h 2868154"/>
              <a:gd name="connsiteX4" fmla="*/ 0 w 4721290"/>
              <a:gd name="connsiteY4" fmla="*/ 0 h 2868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1290" h="2868154" fill="none" extrusionOk="0">
                <a:moveTo>
                  <a:pt x="0" y="0"/>
                </a:moveTo>
                <a:cubicBezTo>
                  <a:pt x="1192338" y="58309"/>
                  <a:pt x="2703251" y="-97853"/>
                  <a:pt x="4721290" y="0"/>
                </a:cubicBezTo>
                <a:cubicBezTo>
                  <a:pt x="4675945" y="1169628"/>
                  <a:pt x="4826471" y="1979472"/>
                  <a:pt x="4721290" y="2868154"/>
                </a:cubicBezTo>
                <a:cubicBezTo>
                  <a:pt x="3762478" y="2996097"/>
                  <a:pt x="709100" y="2733210"/>
                  <a:pt x="0" y="2868154"/>
                </a:cubicBezTo>
                <a:cubicBezTo>
                  <a:pt x="168332" y="2095572"/>
                  <a:pt x="149001" y="918150"/>
                  <a:pt x="0" y="0"/>
                </a:cubicBezTo>
                <a:close/>
              </a:path>
              <a:path w="4721290" h="2868154" stroke="0" extrusionOk="0">
                <a:moveTo>
                  <a:pt x="0" y="0"/>
                </a:moveTo>
                <a:cubicBezTo>
                  <a:pt x="999158" y="-69103"/>
                  <a:pt x="3036382" y="27080"/>
                  <a:pt x="4721290" y="0"/>
                </a:cubicBezTo>
                <a:cubicBezTo>
                  <a:pt x="4665331" y="1102293"/>
                  <a:pt x="4703417" y="1792436"/>
                  <a:pt x="4721290" y="2868154"/>
                </a:cubicBezTo>
                <a:cubicBezTo>
                  <a:pt x="3721978" y="2920691"/>
                  <a:pt x="1048629" y="2822105"/>
                  <a:pt x="0" y="2868154"/>
                </a:cubicBezTo>
                <a:cubicBezTo>
                  <a:pt x="-72731" y="1612378"/>
                  <a:pt x="-41693" y="1283108"/>
                  <a:pt x="0" y="0"/>
                </a:cubicBezTo>
                <a:close/>
              </a:path>
            </a:pathLst>
          </a:custGeom>
          <a:solidFill>
            <a:schemeClr val="bg1">
              <a:lumMod val="95000"/>
            </a:schemeClr>
          </a:solidFill>
          <a:ln>
            <a:extLst>
              <a:ext uri="{C807C97D-BFC1-408E-A445-0C87EB9F89A2}">
                <ask:lineSketchStyleProps xmlns:ask="http://schemas.microsoft.com/office/drawing/2018/sketchyshapes" sd="2484078339">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6" name="Rechteck 5">
            <a:extLst>
              <a:ext uri="{FF2B5EF4-FFF2-40B4-BE49-F238E27FC236}">
                <a16:creationId xmlns:a16="http://schemas.microsoft.com/office/drawing/2014/main" id="{801B79F8-3EDC-EA4A-4E3D-11642FC75E04}"/>
              </a:ext>
            </a:extLst>
          </p:cNvPr>
          <p:cNvSpPr/>
          <p:nvPr/>
        </p:nvSpPr>
        <p:spPr>
          <a:xfrm>
            <a:off x="7895899" y="2615636"/>
            <a:ext cx="2873828" cy="352716"/>
          </a:xfrm>
          <a:prstGeom prst="rect">
            <a:avLst/>
          </a:prstGeom>
          <a:solidFill>
            <a:srgbClr val="1096B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b="1" dirty="0"/>
              <a:t>Deine Aufgabe:</a:t>
            </a:r>
          </a:p>
        </p:txBody>
      </p:sp>
      <p:sp>
        <p:nvSpPr>
          <p:cNvPr id="7" name="Rechteck 6">
            <a:extLst>
              <a:ext uri="{FF2B5EF4-FFF2-40B4-BE49-F238E27FC236}">
                <a16:creationId xmlns:a16="http://schemas.microsoft.com/office/drawing/2014/main" id="{C02F834E-505C-C1A6-35D8-DC6CED7FCB85}"/>
              </a:ext>
            </a:extLst>
          </p:cNvPr>
          <p:cNvSpPr/>
          <p:nvPr/>
        </p:nvSpPr>
        <p:spPr>
          <a:xfrm>
            <a:off x="7438416" y="3106003"/>
            <a:ext cx="3993727" cy="18973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Du bist </a:t>
            </a:r>
            <a:r>
              <a:rPr lang="de-AT" dirty="0" err="1">
                <a:solidFill>
                  <a:schemeClr val="tx1"/>
                </a:solidFill>
              </a:rPr>
              <a:t>Kolleg:in</a:t>
            </a:r>
            <a:r>
              <a:rPr lang="de-AT" dirty="0">
                <a:solidFill>
                  <a:schemeClr val="tx1"/>
                </a:solidFill>
              </a:rPr>
              <a:t> von Sven. Überlege, wie du als Intrapreneur:in eine </a:t>
            </a:r>
            <a:r>
              <a:rPr lang="de-AT" b="1" dirty="0">
                <a:solidFill>
                  <a:schemeClr val="tx1"/>
                </a:solidFill>
              </a:rPr>
              <a:t>innovative Lösung </a:t>
            </a:r>
            <a:r>
              <a:rPr lang="de-AT" dirty="0">
                <a:solidFill>
                  <a:schemeClr val="tx1"/>
                </a:solidFill>
              </a:rPr>
              <a:t>für das beschriebene Problem entwickeln kannst. </a:t>
            </a:r>
          </a:p>
        </p:txBody>
      </p:sp>
      <p:pic>
        <p:nvPicPr>
          <p:cNvPr id="8" name="Grafik 7" descr="Anheften mit einfarbiger Füllung">
            <a:extLst>
              <a:ext uri="{FF2B5EF4-FFF2-40B4-BE49-F238E27FC236}">
                <a16:creationId xmlns:a16="http://schemas.microsoft.com/office/drawing/2014/main" id="{604FE11F-03DA-8938-19FC-4A400A7FF0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862228" y="1882810"/>
            <a:ext cx="590027" cy="590027"/>
          </a:xfrm>
          <a:prstGeom prst="rect">
            <a:avLst/>
          </a:prstGeom>
        </p:spPr>
      </p:pic>
      <p:pic>
        <p:nvPicPr>
          <p:cNvPr id="9" name="Grafik 8" descr="Lichter an mit einfarbiger Füllung">
            <a:extLst>
              <a:ext uri="{FF2B5EF4-FFF2-40B4-BE49-F238E27FC236}">
                <a16:creationId xmlns:a16="http://schemas.microsoft.com/office/drawing/2014/main" id="{242EC36E-AAA3-05EB-CF55-828EBF729D5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79057" y="2281264"/>
            <a:ext cx="914400" cy="914400"/>
          </a:xfrm>
          <a:prstGeom prst="rect">
            <a:avLst/>
          </a:prstGeom>
        </p:spPr>
      </p:pic>
      <p:sp>
        <p:nvSpPr>
          <p:cNvPr id="12" name="Sprechblase: rechteckig mit abgerundeten Ecken 11">
            <a:extLst>
              <a:ext uri="{FF2B5EF4-FFF2-40B4-BE49-F238E27FC236}">
                <a16:creationId xmlns:a16="http://schemas.microsoft.com/office/drawing/2014/main" id="{5C0DDD86-3515-F0EB-EBF7-04C9975A1733}"/>
              </a:ext>
            </a:extLst>
          </p:cNvPr>
          <p:cNvSpPr/>
          <p:nvPr/>
        </p:nvSpPr>
        <p:spPr>
          <a:xfrm>
            <a:off x="838199" y="1514151"/>
            <a:ext cx="5549901" cy="1333369"/>
          </a:xfrm>
          <a:custGeom>
            <a:avLst/>
            <a:gdLst>
              <a:gd name="connsiteX0" fmla="*/ 0 w 5549901"/>
              <a:gd name="connsiteY0" fmla="*/ 222233 h 1333369"/>
              <a:gd name="connsiteX1" fmla="*/ 222233 w 5549901"/>
              <a:gd name="connsiteY1" fmla="*/ 0 h 1333369"/>
              <a:gd name="connsiteX2" fmla="*/ 924984 w 5549901"/>
              <a:gd name="connsiteY2" fmla="*/ 0 h 1333369"/>
              <a:gd name="connsiteX3" fmla="*/ 924984 w 5549901"/>
              <a:gd name="connsiteY3" fmla="*/ 0 h 1333369"/>
              <a:gd name="connsiteX4" fmla="*/ 2312459 w 5549901"/>
              <a:gd name="connsiteY4" fmla="*/ 0 h 1333369"/>
              <a:gd name="connsiteX5" fmla="*/ 5327668 w 5549901"/>
              <a:gd name="connsiteY5" fmla="*/ 0 h 1333369"/>
              <a:gd name="connsiteX6" fmla="*/ 5549901 w 5549901"/>
              <a:gd name="connsiteY6" fmla="*/ 222233 h 1333369"/>
              <a:gd name="connsiteX7" fmla="*/ 5549901 w 5549901"/>
              <a:gd name="connsiteY7" fmla="*/ 777799 h 1333369"/>
              <a:gd name="connsiteX8" fmla="*/ 5549901 w 5549901"/>
              <a:gd name="connsiteY8" fmla="*/ 777799 h 1333369"/>
              <a:gd name="connsiteX9" fmla="*/ 5549901 w 5549901"/>
              <a:gd name="connsiteY9" fmla="*/ 1111141 h 1333369"/>
              <a:gd name="connsiteX10" fmla="*/ 5549901 w 5549901"/>
              <a:gd name="connsiteY10" fmla="*/ 1111136 h 1333369"/>
              <a:gd name="connsiteX11" fmla="*/ 5327668 w 5549901"/>
              <a:gd name="connsiteY11" fmla="*/ 1333369 h 1333369"/>
              <a:gd name="connsiteX12" fmla="*/ 2312459 w 5549901"/>
              <a:gd name="connsiteY12" fmla="*/ 1333369 h 1333369"/>
              <a:gd name="connsiteX13" fmla="*/ 903080 w 5549901"/>
              <a:gd name="connsiteY13" fmla="*/ 1475919 h 1333369"/>
              <a:gd name="connsiteX14" fmla="*/ 924984 w 5549901"/>
              <a:gd name="connsiteY14" fmla="*/ 1333369 h 1333369"/>
              <a:gd name="connsiteX15" fmla="*/ 222233 w 5549901"/>
              <a:gd name="connsiteY15" fmla="*/ 1333369 h 1333369"/>
              <a:gd name="connsiteX16" fmla="*/ 0 w 5549901"/>
              <a:gd name="connsiteY16" fmla="*/ 1111136 h 1333369"/>
              <a:gd name="connsiteX17" fmla="*/ 0 w 5549901"/>
              <a:gd name="connsiteY17" fmla="*/ 1111141 h 1333369"/>
              <a:gd name="connsiteX18" fmla="*/ 0 w 5549901"/>
              <a:gd name="connsiteY18" fmla="*/ 777799 h 1333369"/>
              <a:gd name="connsiteX19" fmla="*/ 0 w 5549901"/>
              <a:gd name="connsiteY19" fmla="*/ 777799 h 1333369"/>
              <a:gd name="connsiteX20" fmla="*/ 0 w 5549901"/>
              <a:gd name="connsiteY20" fmla="*/ 222233 h 1333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549901" h="1333369" fill="none" extrusionOk="0">
                <a:moveTo>
                  <a:pt x="0" y="222233"/>
                </a:moveTo>
                <a:cubicBezTo>
                  <a:pt x="-5180" y="105276"/>
                  <a:pt x="100725" y="-5076"/>
                  <a:pt x="222233" y="0"/>
                </a:cubicBezTo>
                <a:cubicBezTo>
                  <a:pt x="322279" y="10912"/>
                  <a:pt x="762087" y="60332"/>
                  <a:pt x="924984" y="0"/>
                </a:cubicBezTo>
                <a:lnTo>
                  <a:pt x="924984" y="0"/>
                </a:lnTo>
                <a:cubicBezTo>
                  <a:pt x="1083078" y="79408"/>
                  <a:pt x="1889311" y="37062"/>
                  <a:pt x="2312459" y="0"/>
                </a:cubicBezTo>
                <a:cubicBezTo>
                  <a:pt x="3700591" y="140713"/>
                  <a:pt x="4159158" y="132411"/>
                  <a:pt x="5327668" y="0"/>
                </a:cubicBezTo>
                <a:cubicBezTo>
                  <a:pt x="5436564" y="4991"/>
                  <a:pt x="5555464" y="120656"/>
                  <a:pt x="5549901" y="222233"/>
                </a:cubicBezTo>
                <a:cubicBezTo>
                  <a:pt x="5518375" y="342848"/>
                  <a:pt x="5513308" y="598838"/>
                  <a:pt x="5549901" y="777799"/>
                </a:cubicBezTo>
                <a:lnTo>
                  <a:pt x="5549901" y="777799"/>
                </a:lnTo>
                <a:cubicBezTo>
                  <a:pt x="5553949" y="855625"/>
                  <a:pt x="5547626" y="947936"/>
                  <a:pt x="5549901" y="1111141"/>
                </a:cubicBezTo>
                <a:lnTo>
                  <a:pt x="5549901" y="1111136"/>
                </a:lnTo>
                <a:cubicBezTo>
                  <a:pt x="5531904" y="1243818"/>
                  <a:pt x="5439924" y="1347930"/>
                  <a:pt x="5327668" y="1333369"/>
                </a:cubicBezTo>
                <a:cubicBezTo>
                  <a:pt x="4906487" y="1497848"/>
                  <a:pt x="2875963" y="1375928"/>
                  <a:pt x="2312459" y="1333369"/>
                </a:cubicBezTo>
                <a:cubicBezTo>
                  <a:pt x="1730343" y="1519619"/>
                  <a:pt x="1474373" y="1456904"/>
                  <a:pt x="903080" y="1475919"/>
                </a:cubicBezTo>
                <a:cubicBezTo>
                  <a:pt x="908755" y="1451872"/>
                  <a:pt x="930334" y="1363476"/>
                  <a:pt x="924984" y="1333369"/>
                </a:cubicBezTo>
                <a:cubicBezTo>
                  <a:pt x="773533" y="1331547"/>
                  <a:pt x="356083" y="1394344"/>
                  <a:pt x="222233" y="1333369"/>
                </a:cubicBezTo>
                <a:cubicBezTo>
                  <a:pt x="97746" y="1342550"/>
                  <a:pt x="-3146" y="1234378"/>
                  <a:pt x="0" y="1111136"/>
                </a:cubicBezTo>
                <a:lnTo>
                  <a:pt x="0" y="1111141"/>
                </a:lnTo>
                <a:cubicBezTo>
                  <a:pt x="29893" y="1040473"/>
                  <a:pt x="21551" y="825477"/>
                  <a:pt x="0" y="777799"/>
                </a:cubicBezTo>
                <a:lnTo>
                  <a:pt x="0" y="777799"/>
                </a:lnTo>
                <a:cubicBezTo>
                  <a:pt x="16717" y="552737"/>
                  <a:pt x="32065" y="292219"/>
                  <a:pt x="0" y="222233"/>
                </a:cubicBezTo>
                <a:close/>
              </a:path>
              <a:path w="5549901" h="1333369" stroke="0" extrusionOk="0">
                <a:moveTo>
                  <a:pt x="0" y="222233"/>
                </a:moveTo>
                <a:cubicBezTo>
                  <a:pt x="-7937" y="102816"/>
                  <a:pt x="78715" y="2760"/>
                  <a:pt x="222233" y="0"/>
                </a:cubicBezTo>
                <a:cubicBezTo>
                  <a:pt x="305935" y="16498"/>
                  <a:pt x="660663" y="-39905"/>
                  <a:pt x="924984" y="0"/>
                </a:cubicBezTo>
                <a:lnTo>
                  <a:pt x="924984" y="0"/>
                </a:lnTo>
                <a:cubicBezTo>
                  <a:pt x="1104275" y="26635"/>
                  <a:pt x="1892195" y="59895"/>
                  <a:pt x="2312459" y="0"/>
                </a:cubicBezTo>
                <a:cubicBezTo>
                  <a:pt x="3534736" y="126543"/>
                  <a:pt x="3945161" y="-141331"/>
                  <a:pt x="5327668" y="0"/>
                </a:cubicBezTo>
                <a:cubicBezTo>
                  <a:pt x="5430342" y="-5573"/>
                  <a:pt x="5556903" y="107613"/>
                  <a:pt x="5549901" y="222233"/>
                </a:cubicBezTo>
                <a:cubicBezTo>
                  <a:pt x="5582559" y="417627"/>
                  <a:pt x="5552034" y="627839"/>
                  <a:pt x="5549901" y="777799"/>
                </a:cubicBezTo>
                <a:lnTo>
                  <a:pt x="5549901" y="777799"/>
                </a:lnTo>
                <a:cubicBezTo>
                  <a:pt x="5573170" y="869722"/>
                  <a:pt x="5577921" y="979237"/>
                  <a:pt x="5549901" y="1111141"/>
                </a:cubicBezTo>
                <a:lnTo>
                  <a:pt x="5549901" y="1111136"/>
                </a:lnTo>
                <a:cubicBezTo>
                  <a:pt x="5541907" y="1217410"/>
                  <a:pt x="5447504" y="1325906"/>
                  <a:pt x="5327668" y="1333369"/>
                </a:cubicBezTo>
                <a:cubicBezTo>
                  <a:pt x="4828005" y="1226310"/>
                  <a:pt x="2899653" y="1273106"/>
                  <a:pt x="2312459" y="1333369"/>
                </a:cubicBezTo>
                <a:cubicBezTo>
                  <a:pt x="1768455" y="1488228"/>
                  <a:pt x="1165988" y="1518059"/>
                  <a:pt x="903080" y="1475919"/>
                </a:cubicBezTo>
                <a:cubicBezTo>
                  <a:pt x="920405" y="1420814"/>
                  <a:pt x="903141" y="1401985"/>
                  <a:pt x="924984" y="1333369"/>
                </a:cubicBezTo>
                <a:cubicBezTo>
                  <a:pt x="803797" y="1317936"/>
                  <a:pt x="385475" y="1386460"/>
                  <a:pt x="222233" y="1333369"/>
                </a:cubicBezTo>
                <a:cubicBezTo>
                  <a:pt x="96416" y="1343616"/>
                  <a:pt x="-6437" y="1236842"/>
                  <a:pt x="0" y="1111136"/>
                </a:cubicBezTo>
                <a:lnTo>
                  <a:pt x="0" y="1111141"/>
                </a:lnTo>
                <a:cubicBezTo>
                  <a:pt x="-18030" y="975835"/>
                  <a:pt x="-10520" y="880874"/>
                  <a:pt x="0" y="777799"/>
                </a:cubicBezTo>
                <a:lnTo>
                  <a:pt x="0" y="777799"/>
                </a:lnTo>
                <a:cubicBezTo>
                  <a:pt x="-38559" y="584185"/>
                  <a:pt x="7582" y="411826"/>
                  <a:pt x="0" y="222233"/>
                </a:cubicBezTo>
                <a:close/>
              </a:path>
            </a:pathLst>
          </a:custGeom>
          <a:solidFill>
            <a:srgbClr val="C2EFFA"/>
          </a:solidFill>
          <a:ln w="19050">
            <a:solidFill>
              <a:schemeClr val="tx1"/>
            </a:solidFill>
            <a:extLst>
              <a:ext uri="{C807C97D-BFC1-408E-A445-0C87EB9F89A2}">
                <ask:lineSketchStyleProps xmlns:ask="http://schemas.microsoft.com/office/drawing/2018/sketchyshapes" sd="3023745608">
                  <a:prstGeom prst="wedgeRoundRectCallout">
                    <a:avLst>
                      <a:gd name="adj1" fmla="val -33728"/>
                      <a:gd name="adj2" fmla="val 60691"/>
                      <a:gd name="adj3" fmla="val 16667"/>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400" b="1" dirty="0">
                <a:solidFill>
                  <a:schemeClr val="tx1"/>
                </a:solidFill>
              </a:rPr>
              <a:t>Sven (freiwilliger Helfer im Tierschutzverein): </a:t>
            </a:r>
            <a:r>
              <a:rPr lang="de-DE" sz="1400" dirty="0">
                <a:solidFill>
                  <a:schemeClr val="tx1"/>
                </a:solidFill>
              </a:rPr>
              <a:t>„Leider erhalten wir nicht mehr viele Spenden und es ist schwierig, freiwillige </a:t>
            </a:r>
            <a:r>
              <a:rPr lang="de-DE" sz="1400" dirty="0" err="1">
                <a:solidFill>
                  <a:schemeClr val="tx1"/>
                </a:solidFill>
              </a:rPr>
              <a:t>Helfer:innen</a:t>
            </a:r>
            <a:r>
              <a:rPr lang="de-DE" sz="1400" dirty="0">
                <a:solidFill>
                  <a:schemeClr val="tx1"/>
                </a:solidFill>
              </a:rPr>
              <a:t> zu finden, um die große Anzahl an Tieren zu versorgen.“</a:t>
            </a:r>
            <a:endParaRPr lang="de-AT" sz="1400" dirty="0">
              <a:solidFill>
                <a:schemeClr val="tx1"/>
              </a:solidFill>
            </a:endParaRPr>
          </a:p>
        </p:txBody>
      </p:sp>
      <p:pic>
        <p:nvPicPr>
          <p:cNvPr id="10" name="Grafik 9" descr="Ein winkender Mann">
            <a:extLst>
              <a:ext uri="{FF2B5EF4-FFF2-40B4-BE49-F238E27FC236}">
                <a16:creationId xmlns:a16="http://schemas.microsoft.com/office/drawing/2014/main" id="{4AD65E77-BA2B-D8D3-71DC-9727770D513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95820" y="2517057"/>
            <a:ext cx="1249604" cy="3828406"/>
          </a:xfrm>
          <a:prstGeom prst="rect">
            <a:avLst/>
          </a:prstGeom>
        </p:spPr>
      </p:pic>
      <p:pic>
        <p:nvPicPr>
          <p:cNvPr id="13" name="Grafik 12" descr="Zwei fröhliche Hunde mit Tennisbällen">
            <a:extLst>
              <a:ext uri="{FF2B5EF4-FFF2-40B4-BE49-F238E27FC236}">
                <a16:creationId xmlns:a16="http://schemas.microsoft.com/office/drawing/2014/main" id="{82D09D1B-9E86-45B1-BDD1-34C565EC96A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434530" y="4293831"/>
            <a:ext cx="2427644" cy="2427644"/>
          </a:xfrm>
          <a:prstGeom prst="rect">
            <a:avLst/>
          </a:prstGeom>
        </p:spPr>
      </p:pic>
      <p:pic>
        <p:nvPicPr>
          <p:cNvPr id="15" name="Grafik 14" descr="Eine Katze">
            <a:extLst>
              <a:ext uri="{FF2B5EF4-FFF2-40B4-BE49-F238E27FC236}">
                <a16:creationId xmlns:a16="http://schemas.microsoft.com/office/drawing/2014/main" id="{B6706D7E-D7FB-4906-CD65-0F4D8D53ABA3}"/>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flipH="1">
            <a:off x="3059191" y="5149418"/>
            <a:ext cx="1249604" cy="1249604"/>
          </a:xfrm>
          <a:prstGeom prst="rect">
            <a:avLst/>
          </a:prstGeom>
        </p:spPr>
      </p:pic>
    </p:spTree>
    <p:extLst>
      <p:ext uri="{BB962C8B-B14F-4D97-AF65-F5344CB8AC3E}">
        <p14:creationId xmlns:p14="http://schemas.microsoft.com/office/powerpoint/2010/main" val="26472409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Grafik 17" descr="Cubicles mit Laptops und Stühlen">
            <a:extLst>
              <a:ext uri="{FF2B5EF4-FFF2-40B4-BE49-F238E27FC236}">
                <a16:creationId xmlns:a16="http://schemas.microsoft.com/office/drawing/2014/main" id="{AE13768E-31A4-02C2-2764-8B7113C1F31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7298" y="2272850"/>
            <a:ext cx="7721019" cy="4343073"/>
          </a:xfrm>
          <a:prstGeom prst="rect">
            <a:avLst/>
          </a:prstGeom>
        </p:spPr>
      </p:pic>
      <p:sp>
        <p:nvSpPr>
          <p:cNvPr id="2" name="Titel 1">
            <a:extLst>
              <a:ext uri="{FF2B5EF4-FFF2-40B4-BE49-F238E27FC236}">
                <a16:creationId xmlns:a16="http://schemas.microsoft.com/office/drawing/2014/main" id="{E68EA5BA-40F2-5B83-AED6-3A06FB5092AC}"/>
              </a:ext>
            </a:extLst>
          </p:cNvPr>
          <p:cNvSpPr>
            <a:spLocks noGrp="1"/>
          </p:cNvSpPr>
          <p:nvPr>
            <p:ph type="title"/>
          </p:nvPr>
        </p:nvSpPr>
        <p:spPr>
          <a:xfrm>
            <a:off x="838200" y="681037"/>
            <a:ext cx="11074400" cy="1009651"/>
          </a:xfrm>
        </p:spPr>
        <p:txBody>
          <a:bodyPr>
            <a:normAutofit/>
          </a:bodyPr>
          <a:lstStyle/>
          <a:p>
            <a:r>
              <a:rPr lang="de-AT" dirty="0"/>
              <a:t>Übung Intrapreneurship in der Bibliothek</a:t>
            </a:r>
          </a:p>
        </p:txBody>
      </p:sp>
      <p:sp>
        <p:nvSpPr>
          <p:cNvPr id="4" name="Foliennummernplatzhalter 3">
            <a:extLst>
              <a:ext uri="{FF2B5EF4-FFF2-40B4-BE49-F238E27FC236}">
                <a16:creationId xmlns:a16="http://schemas.microsoft.com/office/drawing/2014/main" id="{32240200-D36F-756C-C44A-87960DE61B19}"/>
              </a:ext>
            </a:extLst>
          </p:cNvPr>
          <p:cNvSpPr>
            <a:spLocks noGrp="1"/>
          </p:cNvSpPr>
          <p:nvPr>
            <p:ph type="sldNum" sz="quarter" idx="12"/>
          </p:nvPr>
        </p:nvSpPr>
        <p:spPr/>
        <p:txBody>
          <a:bodyPr/>
          <a:lstStyle/>
          <a:p>
            <a:r>
              <a:rPr lang="de-AT"/>
              <a:t>Folie </a:t>
            </a:r>
            <a:fld id="{4C23FFEC-42AF-4C5F-8FEB-D69D9B6A7C04}" type="slidenum">
              <a:rPr lang="de-AT" smtClean="0"/>
              <a:pPr/>
              <a:t>25</a:t>
            </a:fld>
            <a:endParaRPr lang="de-AT" dirty="0"/>
          </a:p>
        </p:txBody>
      </p:sp>
      <p:sp>
        <p:nvSpPr>
          <p:cNvPr id="5" name="Rechteck 4">
            <a:extLst>
              <a:ext uri="{FF2B5EF4-FFF2-40B4-BE49-F238E27FC236}">
                <a16:creationId xmlns:a16="http://schemas.microsoft.com/office/drawing/2014/main" id="{1D6A5030-E73F-5DE6-DBC5-F93D084927D7}"/>
              </a:ext>
            </a:extLst>
          </p:cNvPr>
          <p:cNvSpPr/>
          <p:nvPr/>
        </p:nvSpPr>
        <p:spPr>
          <a:xfrm>
            <a:off x="6972169" y="2272850"/>
            <a:ext cx="4721290" cy="2868154"/>
          </a:xfrm>
          <a:custGeom>
            <a:avLst/>
            <a:gdLst>
              <a:gd name="connsiteX0" fmla="*/ 0 w 4721290"/>
              <a:gd name="connsiteY0" fmla="*/ 0 h 2868154"/>
              <a:gd name="connsiteX1" fmla="*/ 4721290 w 4721290"/>
              <a:gd name="connsiteY1" fmla="*/ 0 h 2868154"/>
              <a:gd name="connsiteX2" fmla="*/ 4721290 w 4721290"/>
              <a:gd name="connsiteY2" fmla="*/ 2868154 h 2868154"/>
              <a:gd name="connsiteX3" fmla="*/ 0 w 4721290"/>
              <a:gd name="connsiteY3" fmla="*/ 2868154 h 2868154"/>
              <a:gd name="connsiteX4" fmla="*/ 0 w 4721290"/>
              <a:gd name="connsiteY4" fmla="*/ 0 h 2868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1290" h="2868154" fill="none" extrusionOk="0">
                <a:moveTo>
                  <a:pt x="0" y="0"/>
                </a:moveTo>
                <a:cubicBezTo>
                  <a:pt x="1192338" y="58309"/>
                  <a:pt x="2703251" y="-97853"/>
                  <a:pt x="4721290" y="0"/>
                </a:cubicBezTo>
                <a:cubicBezTo>
                  <a:pt x="4675945" y="1169628"/>
                  <a:pt x="4826471" y="1979472"/>
                  <a:pt x="4721290" y="2868154"/>
                </a:cubicBezTo>
                <a:cubicBezTo>
                  <a:pt x="3762478" y="2996097"/>
                  <a:pt x="709100" y="2733210"/>
                  <a:pt x="0" y="2868154"/>
                </a:cubicBezTo>
                <a:cubicBezTo>
                  <a:pt x="168332" y="2095572"/>
                  <a:pt x="149001" y="918150"/>
                  <a:pt x="0" y="0"/>
                </a:cubicBezTo>
                <a:close/>
              </a:path>
              <a:path w="4721290" h="2868154" stroke="0" extrusionOk="0">
                <a:moveTo>
                  <a:pt x="0" y="0"/>
                </a:moveTo>
                <a:cubicBezTo>
                  <a:pt x="999158" y="-69103"/>
                  <a:pt x="3036382" y="27080"/>
                  <a:pt x="4721290" y="0"/>
                </a:cubicBezTo>
                <a:cubicBezTo>
                  <a:pt x="4665331" y="1102293"/>
                  <a:pt x="4703417" y="1792436"/>
                  <a:pt x="4721290" y="2868154"/>
                </a:cubicBezTo>
                <a:cubicBezTo>
                  <a:pt x="3721978" y="2920691"/>
                  <a:pt x="1048629" y="2822105"/>
                  <a:pt x="0" y="2868154"/>
                </a:cubicBezTo>
                <a:cubicBezTo>
                  <a:pt x="-72731" y="1612378"/>
                  <a:pt x="-41693" y="1283108"/>
                  <a:pt x="0" y="0"/>
                </a:cubicBezTo>
                <a:close/>
              </a:path>
            </a:pathLst>
          </a:custGeom>
          <a:solidFill>
            <a:schemeClr val="bg1">
              <a:lumMod val="95000"/>
            </a:schemeClr>
          </a:solidFill>
          <a:ln>
            <a:extLst>
              <a:ext uri="{C807C97D-BFC1-408E-A445-0C87EB9F89A2}">
                <ask:lineSketchStyleProps xmlns:ask="http://schemas.microsoft.com/office/drawing/2018/sketchyshapes" sd="2484078339">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6" name="Rechteck 5">
            <a:extLst>
              <a:ext uri="{FF2B5EF4-FFF2-40B4-BE49-F238E27FC236}">
                <a16:creationId xmlns:a16="http://schemas.microsoft.com/office/drawing/2014/main" id="{64063408-11A5-00FF-5679-B1BE942ACCC7}"/>
              </a:ext>
            </a:extLst>
          </p:cNvPr>
          <p:cNvSpPr/>
          <p:nvPr/>
        </p:nvSpPr>
        <p:spPr>
          <a:xfrm>
            <a:off x="7895899" y="2615636"/>
            <a:ext cx="2873828" cy="352716"/>
          </a:xfrm>
          <a:prstGeom prst="rect">
            <a:avLst/>
          </a:prstGeom>
          <a:solidFill>
            <a:srgbClr val="1096B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b="1" dirty="0"/>
              <a:t>Deine Aufgabe:</a:t>
            </a:r>
          </a:p>
        </p:txBody>
      </p:sp>
      <p:sp>
        <p:nvSpPr>
          <p:cNvPr id="7" name="Rechteck 6">
            <a:extLst>
              <a:ext uri="{FF2B5EF4-FFF2-40B4-BE49-F238E27FC236}">
                <a16:creationId xmlns:a16="http://schemas.microsoft.com/office/drawing/2014/main" id="{23764345-141C-692C-0836-44CF4EDCF5D0}"/>
              </a:ext>
            </a:extLst>
          </p:cNvPr>
          <p:cNvSpPr/>
          <p:nvPr/>
        </p:nvSpPr>
        <p:spPr>
          <a:xfrm>
            <a:off x="7438416" y="3106003"/>
            <a:ext cx="3993727" cy="18973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Du bist Hannahs </a:t>
            </a:r>
            <a:r>
              <a:rPr lang="de-AT">
                <a:solidFill>
                  <a:schemeClr val="tx1"/>
                </a:solidFill>
              </a:rPr>
              <a:t>Kolleg:in. </a:t>
            </a:r>
            <a:r>
              <a:rPr lang="de-AT" dirty="0">
                <a:solidFill>
                  <a:schemeClr val="tx1"/>
                </a:solidFill>
              </a:rPr>
              <a:t>Überlege, wie du als Intrapreneur:in eine </a:t>
            </a:r>
            <a:r>
              <a:rPr lang="de-AT" b="1" dirty="0">
                <a:solidFill>
                  <a:schemeClr val="tx1"/>
                </a:solidFill>
              </a:rPr>
              <a:t>innovative Lösung </a:t>
            </a:r>
            <a:r>
              <a:rPr lang="de-AT" dirty="0">
                <a:solidFill>
                  <a:schemeClr val="tx1"/>
                </a:solidFill>
              </a:rPr>
              <a:t>für das von Hannah beschriebene Problem entwickeln kannst. </a:t>
            </a:r>
          </a:p>
        </p:txBody>
      </p:sp>
      <p:pic>
        <p:nvPicPr>
          <p:cNvPr id="8" name="Grafik 7" descr="Anheften mit einfarbiger Füllung">
            <a:extLst>
              <a:ext uri="{FF2B5EF4-FFF2-40B4-BE49-F238E27FC236}">
                <a16:creationId xmlns:a16="http://schemas.microsoft.com/office/drawing/2014/main" id="{90DE656B-70DC-2A78-2A82-EA78C73105A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62228" y="1882810"/>
            <a:ext cx="590027" cy="590027"/>
          </a:xfrm>
          <a:prstGeom prst="rect">
            <a:avLst/>
          </a:prstGeom>
        </p:spPr>
      </p:pic>
      <p:pic>
        <p:nvPicPr>
          <p:cNvPr id="9" name="Grafik 8" descr="Lichter an mit einfarbiger Füllung">
            <a:extLst>
              <a:ext uri="{FF2B5EF4-FFF2-40B4-BE49-F238E27FC236}">
                <a16:creationId xmlns:a16="http://schemas.microsoft.com/office/drawing/2014/main" id="{61BA874C-B884-A808-9BD8-9ADE47B3EBD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779057" y="2281264"/>
            <a:ext cx="914400" cy="914400"/>
          </a:xfrm>
          <a:prstGeom prst="rect">
            <a:avLst/>
          </a:prstGeom>
        </p:spPr>
      </p:pic>
      <p:pic>
        <p:nvPicPr>
          <p:cNvPr id="15" name="Grafik 14" descr="Frau im Rollstuhl">
            <a:extLst>
              <a:ext uri="{FF2B5EF4-FFF2-40B4-BE49-F238E27FC236}">
                <a16:creationId xmlns:a16="http://schemas.microsoft.com/office/drawing/2014/main" id="{83DA8EB9-4CDE-662A-E0A2-269BA100E8A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7296" y="3198109"/>
            <a:ext cx="2743200" cy="3618688"/>
          </a:xfrm>
          <a:prstGeom prst="rect">
            <a:avLst/>
          </a:prstGeom>
        </p:spPr>
      </p:pic>
      <p:sp>
        <p:nvSpPr>
          <p:cNvPr id="16" name="Sprechblase: rechteckig mit abgerundeten Ecken 15">
            <a:extLst>
              <a:ext uri="{FF2B5EF4-FFF2-40B4-BE49-F238E27FC236}">
                <a16:creationId xmlns:a16="http://schemas.microsoft.com/office/drawing/2014/main" id="{BAD59D4B-D925-BD09-2B28-D025AE1C6E79}"/>
              </a:ext>
            </a:extLst>
          </p:cNvPr>
          <p:cNvSpPr/>
          <p:nvPr/>
        </p:nvSpPr>
        <p:spPr>
          <a:xfrm>
            <a:off x="989818" y="1690688"/>
            <a:ext cx="5054600" cy="1413154"/>
          </a:xfrm>
          <a:custGeom>
            <a:avLst/>
            <a:gdLst>
              <a:gd name="connsiteX0" fmla="*/ 0 w 5054600"/>
              <a:gd name="connsiteY0" fmla="*/ 235530 h 1413154"/>
              <a:gd name="connsiteX1" fmla="*/ 235530 w 5054600"/>
              <a:gd name="connsiteY1" fmla="*/ 0 h 1413154"/>
              <a:gd name="connsiteX2" fmla="*/ 842433 w 5054600"/>
              <a:gd name="connsiteY2" fmla="*/ 0 h 1413154"/>
              <a:gd name="connsiteX3" fmla="*/ 842433 w 5054600"/>
              <a:gd name="connsiteY3" fmla="*/ 0 h 1413154"/>
              <a:gd name="connsiteX4" fmla="*/ 2106083 w 5054600"/>
              <a:gd name="connsiteY4" fmla="*/ 0 h 1413154"/>
              <a:gd name="connsiteX5" fmla="*/ 4819070 w 5054600"/>
              <a:gd name="connsiteY5" fmla="*/ 0 h 1413154"/>
              <a:gd name="connsiteX6" fmla="*/ 5054600 w 5054600"/>
              <a:gd name="connsiteY6" fmla="*/ 235530 h 1413154"/>
              <a:gd name="connsiteX7" fmla="*/ 5054600 w 5054600"/>
              <a:gd name="connsiteY7" fmla="*/ 824340 h 1413154"/>
              <a:gd name="connsiteX8" fmla="*/ 5054600 w 5054600"/>
              <a:gd name="connsiteY8" fmla="*/ 824340 h 1413154"/>
              <a:gd name="connsiteX9" fmla="*/ 5054600 w 5054600"/>
              <a:gd name="connsiteY9" fmla="*/ 1177628 h 1413154"/>
              <a:gd name="connsiteX10" fmla="*/ 5054600 w 5054600"/>
              <a:gd name="connsiteY10" fmla="*/ 1177624 h 1413154"/>
              <a:gd name="connsiteX11" fmla="*/ 4819070 w 5054600"/>
              <a:gd name="connsiteY11" fmla="*/ 1413154 h 1413154"/>
              <a:gd name="connsiteX12" fmla="*/ 2106083 w 5054600"/>
              <a:gd name="connsiteY12" fmla="*/ 1413154 h 1413154"/>
              <a:gd name="connsiteX13" fmla="*/ 685909 w 5054600"/>
              <a:gd name="connsiteY13" fmla="*/ 1953134 h 1413154"/>
              <a:gd name="connsiteX14" fmla="*/ 842433 w 5054600"/>
              <a:gd name="connsiteY14" fmla="*/ 1413154 h 1413154"/>
              <a:gd name="connsiteX15" fmla="*/ 235530 w 5054600"/>
              <a:gd name="connsiteY15" fmla="*/ 1413154 h 1413154"/>
              <a:gd name="connsiteX16" fmla="*/ 0 w 5054600"/>
              <a:gd name="connsiteY16" fmla="*/ 1177624 h 1413154"/>
              <a:gd name="connsiteX17" fmla="*/ 0 w 5054600"/>
              <a:gd name="connsiteY17" fmla="*/ 1177628 h 1413154"/>
              <a:gd name="connsiteX18" fmla="*/ 0 w 5054600"/>
              <a:gd name="connsiteY18" fmla="*/ 824340 h 1413154"/>
              <a:gd name="connsiteX19" fmla="*/ 0 w 5054600"/>
              <a:gd name="connsiteY19" fmla="*/ 824340 h 1413154"/>
              <a:gd name="connsiteX20" fmla="*/ 0 w 5054600"/>
              <a:gd name="connsiteY20" fmla="*/ 235530 h 1413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54600" h="1413154" fill="none" extrusionOk="0">
                <a:moveTo>
                  <a:pt x="0" y="235530"/>
                </a:moveTo>
                <a:cubicBezTo>
                  <a:pt x="-5540" y="111629"/>
                  <a:pt x="107887" y="-10071"/>
                  <a:pt x="235530" y="0"/>
                </a:cubicBezTo>
                <a:cubicBezTo>
                  <a:pt x="402124" y="-31290"/>
                  <a:pt x="692017" y="42262"/>
                  <a:pt x="842433" y="0"/>
                </a:cubicBezTo>
                <a:lnTo>
                  <a:pt x="842433" y="0"/>
                </a:lnTo>
                <a:cubicBezTo>
                  <a:pt x="995170" y="-62610"/>
                  <a:pt x="1833356" y="68781"/>
                  <a:pt x="2106083" y="0"/>
                </a:cubicBezTo>
                <a:cubicBezTo>
                  <a:pt x="2860640" y="140713"/>
                  <a:pt x="4121602" y="132411"/>
                  <a:pt x="4819070" y="0"/>
                </a:cubicBezTo>
                <a:cubicBezTo>
                  <a:pt x="4927291" y="7882"/>
                  <a:pt x="5058742" y="121204"/>
                  <a:pt x="5054600" y="235530"/>
                </a:cubicBezTo>
                <a:cubicBezTo>
                  <a:pt x="5056091" y="397566"/>
                  <a:pt x="5040476" y="597824"/>
                  <a:pt x="5054600" y="824340"/>
                </a:cubicBezTo>
                <a:lnTo>
                  <a:pt x="5054600" y="824340"/>
                </a:lnTo>
                <a:cubicBezTo>
                  <a:pt x="5049357" y="878978"/>
                  <a:pt x="5077863" y="1055538"/>
                  <a:pt x="5054600" y="1177628"/>
                </a:cubicBezTo>
                <a:lnTo>
                  <a:pt x="5054600" y="1177624"/>
                </a:lnTo>
                <a:cubicBezTo>
                  <a:pt x="5034238" y="1318957"/>
                  <a:pt x="4943399" y="1421143"/>
                  <a:pt x="4819070" y="1413154"/>
                </a:cubicBezTo>
                <a:cubicBezTo>
                  <a:pt x="3956112" y="1577633"/>
                  <a:pt x="2794923" y="1455713"/>
                  <a:pt x="2106083" y="1413154"/>
                </a:cubicBezTo>
                <a:cubicBezTo>
                  <a:pt x="1639135" y="1605089"/>
                  <a:pt x="1193406" y="1853514"/>
                  <a:pt x="685909" y="1953134"/>
                </a:cubicBezTo>
                <a:cubicBezTo>
                  <a:pt x="787681" y="1756801"/>
                  <a:pt x="748510" y="1636588"/>
                  <a:pt x="842433" y="1413154"/>
                </a:cubicBezTo>
                <a:cubicBezTo>
                  <a:pt x="773859" y="1423143"/>
                  <a:pt x="453969" y="1389452"/>
                  <a:pt x="235530" y="1413154"/>
                </a:cubicBezTo>
                <a:cubicBezTo>
                  <a:pt x="103516" y="1423289"/>
                  <a:pt x="-13234" y="1309834"/>
                  <a:pt x="0" y="1177624"/>
                </a:cubicBezTo>
                <a:lnTo>
                  <a:pt x="0" y="1177628"/>
                </a:lnTo>
                <a:cubicBezTo>
                  <a:pt x="17434" y="1098382"/>
                  <a:pt x="-66" y="889172"/>
                  <a:pt x="0" y="824340"/>
                </a:cubicBezTo>
                <a:lnTo>
                  <a:pt x="0" y="824340"/>
                </a:lnTo>
                <a:cubicBezTo>
                  <a:pt x="-12585" y="685022"/>
                  <a:pt x="42401" y="421969"/>
                  <a:pt x="0" y="235530"/>
                </a:cubicBezTo>
                <a:close/>
              </a:path>
              <a:path w="5054600" h="1413154" stroke="0" extrusionOk="0">
                <a:moveTo>
                  <a:pt x="0" y="235530"/>
                </a:moveTo>
                <a:cubicBezTo>
                  <a:pt x="-23616" y="115325"/>
                  <a:pt x="94429" y="1464"/>
                  <a:pt x="235530" y="0"/>
                </a:cubicBezTo>
                <a:cubicBezTo>
                  <a:pt x="468503" y="-42247"/>
                  <a:pt x="584549" y="-8511"/>
                  <a:pt x="842433" y="0"/>
                </a:cubicBezTo>
                <a:lnTo>
                  <a:pt x="842433" y="0"/>
                </a:lnTo>
                <a:cubicBezTo>
                  <a:pt x="1161288" y="110360"/>
                  <a:pt x="1756383" y="42465"/>
                  <a:pt x="2106083" y="0"/>
                </a:cubicBezTo>
                <a:cubicBezTo>
                  <a:pt x="3264902" y="126543"/>
                  <a:pt x="3763261" y="-141331"/>
                  <a:pt x="4819070" y="0"/>
                </a:cubicBezTo>
                <a:cubicBezTo>
                  <a:pt x="4936006" y="-3651"/>
                  <a:pt x="5059305" y="110904"/>
                  <a:pt x="5054600" y="235530"/>
                </a:cubicBezTo>
                <a:cubicBezTo>
                  <a:pt x="5045600" y="492312"/>
                  <a:pt x="5001761" y="617923"/>
                  <a:pt x="5054600" y="824340"/>
                </a:cubicBezTo>
                <a:lnTo>
                  <a:pt x="5054600" y="824340"/>
                </a:lnTo>
                <a:cubicBezTo>
                  <a:pt x="5023705" y="940906"/>
                  <a:pt x="5030216" y="1044396"/>
                  <a:pt x="5054600" y="1177628"/>
                </a:cubicBezTo>
                <a:lnTo>
                  <a:pt x="5054600" y="1177624"/>
                </a:lnTo>
                <a:cubicBezTo>
                  <a:pt x="5051788" y="1301914"/>
                  <a:pt x="4941062" y="1392341"/>
                  <a:pt x="4819070" y="1413154"/>
                </a:cubicBezTo>
                <a:cubicBezTo>
                  <a:pt x="4103958" y="1306095"/>
                  <a:pt x="2619228" y="1352891"/>
                  <a:pt x="2106083" y="1413154"/>
                </a:cubicBezTo>
                <a:cubicBezTo>
                  <a:pt x="1655184" y="1544519"/>
                  <a:pt x="861529" y="1751475"/>
                  <a:pt x="685909" y="1953134"/>
                </a:cubicBezTo>
                <a:cubicBezTo>
                  <a:pt x="751080" y="1846590"/>
                  <a:pt x="768599" y="1514557"/>
                  <a:pt x="842433" y="1413154"/>
                </a:cubicBezTo>
                <a:cubicBezTo>
                  <a:pt x="614096" y="1392295"/>
                  <a:pt x="331270" y="1460775"/>
                  <a:pt x="235530" y="1413154"/>
                </a:cubicBezTo>
                <a:cubicBezTo>
                  <a:pt x="102482" y="1423024"/>
                  <a:pt x="-21564" y="1317654"/>
                  <a:pt x="0" y="1177624"/>
                </a:cubicBezTo>
                <a:lnTo>
                  <a:pt x="0" y="1177628"/>
                </a:lnTo>
                <a:cubicBezTo>
                  <a:pt x="8988" y="1033027"/>
                  <a:pt x="-30768" y="879518"/>
                  <a:pt x="0" y="824340"/>
                </a:cubicBezTo>
                <a:lnTo>
                  <a:pt x="0" y="824340"/>
                </a:lnTo>
                <a:cubicBezTo>
                  <a:pt x="-30088" y="630175"/>
                  <a:pt x="-31904" y="527823"/>
                  <a:pt x="0" y="235530"/>
                </a:cubicBezTo>
                <a:close/>
              </a:path>
            </a:pathLst>
          </a:custGeom>
          <a:solidFill>
            <a:srgbClr val="C2EFFA"/>
          </a:solidFill>
          <a:ln w="19050">
            <a:solidFill>
              <a:schemeClr val="tx1"/>
            </a:solidFill>
            <a:extLst>
              <a:ext uri="{C807C97D-BFC1-408E-A445-0C87EB9F89A2}">
                <ask:lineSketchStyleProps xmlns:ask="http://schemas.microsoft.com/office/drawing/2018/sketchyshapes" sd="3023745608">
                  <a:prstGeom prst="wedgeRoundRectCallout">
                    <a:avLst>
                      <a:gd name="adj1" fmla="val -36430"/>
                      <a:gd name="adj2" fmla="val 88211"/>
                      <a:gd name="adj3" fmla="val 16667"/>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400" b="1" dirty="0">
                <a:solidFill>
                  <a:schemeClr val="tx1"/>
                </a:solidFill>
              </a:rPr>
              <a:t>Hannah (Bibliotheksmitarbeiterin): </a:t>
            </a:r>
            <a:r>
              <a:rPr lang="de-DE" sz="1400" dirty="0">
                <a:solidFill>
                  <a:schemeClr val="tx1"/>
                </a:solidFill>
              </a:rPr>
              <a:t>„Ich sehe täglich, wie die Bibliothek vor allem nach der Schule überfüllt ist. Die Warteschlangen für die Ausleihe sind lang, und es gibt nicht ausreichend Platz für Kinder und Jugendliche, um in Ruhe zu lesen und ihre Hausaufgaben zu erledigen.“</a:t>
            </a:r>
            <a:endParaRPr lang="de-AT" sz="1400" dirty="0">
              <a:solidFill>
                <a:schemeClr val="tx1"/>
              </a:solidFill>
            </a:endParaRPr>
          </a:p>
        </p:txBody>
      </p:sp>
    </p:spTree>
    <p:extLst>
      <p:ext uri="{BB962C8B-B14F-4D97-AF65-F5344CB8AC3E}">
        <p14:creationId xmlns:p14="http://schemas.microsoft.com/office/powerpoint/2010/main" val="3452773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F1522-7E34-F366-6816-3CD96A5955F7}"/>
            </a:ext>
          </a:extLst>
        </p:cNvPr>
        <p:cNvGrpSpPr/>
        <p:nvPr/>
      </p:nvGrpSpPr>
      <p:grpSpPr>
        <a:xfrm>
          <a:off x="0" y="0"/>
          <a:ext cx="0" cy="0"/>
          <a:chOff x="0" y="0"/>
          <a:chExt cx="0" cy="0"/>
        </a:xfrm>
      </p:grpSpPr>
      <p:grpSp>
        <p:nvGrpSpPr>
          <p:cNvPr id="78" name="Gruppieren 77">
            <a:extLst>
              <a:ext uri="{FF2B5EF4-FFF2-40B4-BE49-F238E27FC236}">
                <a16:creationId xmlns:a16="http://schemas.microsoft.com/office/drawing/2014/main" id="{692EB41D-89B3-FA73-432D-72AFFA4492AE}"/>
              </a:ext>
            </a:extLst>
          </p:cNvPr>
          <p:cNvGrpSpPr/>
          <p:nvPr/>
        </p:nvGrpSpPr>
        <p:grpSpPr>
          <a:xfrm>
            <a:off x="984437" y="720800"/>
            <a:ext cx="10262184" cy="5760000"/>
            <a:chOff x="984437" y="720800"/>
            <a:chExt cx="10262184" cy="5760000"/>
          </a:xfrm>
        </p:grpSpPr>
        <p:sp>
          <p:nvSpPr>
            <p:cNvPr id="64" name="Ellipse 63">
              <a:extLst>
                <a:ext uri="{FF2B5EF4-FFF2-40B4-BE49-F238E27FC236}">
                  <a16:creationId xmlns:a16="http://schemas.microsoft.com/office/drawing/2014/main" id="{CB1C2619-DC50-3FA9-B94D-7CC8E18BF7F1}"/>
                </a:ext>
              </a:extLst>
            </p:cNvPr>
            <p:cNvSpPr/>
            <p:nvPr/>
          </p:nvSpPr>
          <p:spPr>
            <a:xfrm>
              <a:off x="1416000" y="720800"/>
              <a:ext cx="9360000" cy="5760000"/>
            </a:xfrm>
            <a:prstGeom prst="ellipse">
              <a:avLst/>
            </a:prstGeom>
            <a:solidFill>
              <a:srgbClr val="AAE9F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grpSp>
          <p:nvGrpSpPr>
            <p:cNvPr id="65" name="Gruppieren 64">
              <a:extLst>
                <a:ext uri="{FF2B5EF4-FFF2-40B4-BE49-F238E27FC236}">
                  <a16:creationId xmlns:a16="http://schemas.microsoft.com/office/drawing/2014/main" id="{A09B1338-0B97-F8E5-8D6D-2B8FCAD95855}"/>
                </a:ext>
              </a:extLst>
            </p:cNvPr>
            <p:cNvGrpSpPr/>
            <p:nvPr/>
          </p:nvGrpSpPr>
          <p:grpSpPr>
            <a:xfrm>
              <a:off x="8488159" y="1322716"/>
              <a:ext cx="1674101" cy="480060"/>
              <a:chOff x="6552093" y="1461259"/>
              <a:chExt cx="1674101" cy="480060"/>
            </a:xfrm>
          </p:grpSpPr>
          <p:sp>
            <p:nvSpPr>
              <p:cNvPr id="66" name="Rechteck 65">
                <a:extLst>
                  <a:ext uri="{FF2B5EF4-FFF2-40B4-BE49-F238E27FC236}">
                    <a16:creationId xmlns:a16="http://schemas.microsoft.com/office/drawing/2014/main" id="{7FA1ECAE-768B-5C02-334A-51C3370EC05E}"/>
                  </a:ext>
                </a:extLst>
              </p:cNvPr>
              <p:cNvSpPr/>
              <p:nvPr/>
            </p:nvSpPr>
            <p:spPr>
              <a:xfrm>
                <a:off x="6570194" y="1461259"/>
                <a:ext cx="1656000" cy="48006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Technologie</a:t>
                </a:r>
              </a:p>
            </p:txBody>
          </p:sp>
          <p:pic>
            <p:nvPicPr>
              <p:cNvPr id="67" name="Grafik 66" descr="Roboter mit einfarbiger Füllung">
                <a:extLst>
                  <a:ext uri="{FF2B5EF4-FFF2-40B4-BE49-F238E27FC236}">
                    <a16:creationId xmlns:a16="http://schemas.microsoft.com/office/drawing/2014/main" id="{09291617-13CA-3B71-7E94-8C641DEFCC4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552093" y="1461259"/>
                <a:ext cx="462120" cy="462120"/>
              </a:xfrm>
              <a:prstGeom prst="rect">
                <a:avLst/>
              </a:prstGeom>
            </p:spPr>
          </p:pic>
        </p:grpSp>
        <p:grpSp>
          <p:nvGrpSpPr>
            <p:cNvPr id="68" name="Gruppieren 67">
              <a:extLst>
                <a:ext uri="{FF2B5EF4-FFF2-40B4-BE49-F238E27FC236}">
                  <a16:creationId xmlns:a16="http://schemas.microsoft.com/office/drawing/2014/main" id="{3F80401E-4511-BC43-AFF8-950FC4333116}"/>
                </a:ext>
              </a:extLst>
            </p:cNvPr>
            <p:cNvGrpSpPr/>
            <p:nvPr/>
          </p:nvGrpSpPr>
          <p:grpSpPr>
            <a:xfrm>
              <a:off x="9590621" y="2392536"/>
              <a:ext cx="1656000" cy="480061"/>
              <a:chOff x="8226192" y="2326583"/>
              <a:chExt cx="1656000" cy="480061"/>
            </a:xfrm>
          </p:grpSpPr>
          <p:sp>
            <p:nvSpPr>
              <p:cNvPr id="69" name="Rechteck 68">
                <a:extLst>
                  <a:ext uri="{FF2B5EF4-FFF2-40B4-BE49-F238E27FC236}">
                    <a16:creationId xmlns:a16="http://schemas.microsoft.com/office/drawing/2014/main" id="{EA82D0D5-B175-1C19-1ECB-D9EB8AEFCD5F}"/>
                  </a:ext>
                </a:extLst>
              </p:cNvPr>
              <p:cNvSpPr/>
              <p:nvPr/>
            </p:nvSpPr>
            <p:spPr>
              <a:xfrm>
                <a:off x="8226192" y="2326584"/>
                <a:ext cx="1656000" cy="48006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Wirtschaft</a:t>
                </a:r>
              </a:p>
            </p:txBody>
          </p:sp>
          <p:pic>
            <p:nvPicPr>
              <p:cNvPr id="70" name="Grafik 69" descr="Geld mit einfarbiger Füllung">
                <a:extLst>
                  <a:ext uri="{FF2B5EF4-FFF2-40B4-BE49-F238E27FC236}">
                    <a16:creationId xmlns:a16="http://schemas.microsoft.com/office/drawing/2014/main" id="{8B31813F-D677-BEA2-C655-41550CDCFA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269667" y="2326583"/>
                <a:ext cx="480061" cy="480061"/>
              </a:xfrm>
              <a:prstGeom prst="rect">
                <a:avLst/>
              </a:prstGeom>
            </p:spPr>
          </p:pic>
        </p:grpSp>
        <p:grpSp>
          <p:nvGrpSpPr>
            <p:cNvPr id="71" name="Gruppieren 70">
              <a:extLst>
                <a:ext uri="{FF2B5EF4-FFF2-40B4-BE49-F238E27FC236}">
                  <a16:creationId xmlns:a16="http://schemas.microsoft.com/office/drawing/2014/main" id="{665172DC-29CB-00D2-BAA8-78F33550943F}"/>
                </a:ext>
              </a:extLst>
            </p:cNvPr>
            <p:cNvGrpSpPr/>
            <p:nvPr/>
          </p:nvGrpSpPr>
          <p:grpSpPr>
            <a:xfrm>
              <a:off x="2316046" y="1322716"/>
              <a:ext cx="1656000" cy="480060"/>
              <a:chOff x="3965808" y="1461259"/>
              <a:chExt cx="1656000" cy="480060"/>
            </a:xfrm>
          </p:grpSpPr>
          <p:sp>
            <p:nvSpPr>
              <p:cNvPr id="72" name="Rechteck 71">
                <a:extLst>
                  <a:ext uri="{FF2B5EF4-FFF2-40B4-BE49-F238E27FC236}">
                    <a16:creationId xmlns:a16="http://schemas.microsoft.com/office/drawing/2014/main" id="{9D730564-679F-70F0-9AD3-FCD8D16E9E1B}"/>
                  </a:ext>
                </a:extLst>
              </p:cNvPr>
              <p:cNvSpPr/>
              <p:nvPr/>
            </p:nvSpPr>
            <p:spPr>
              <a:xfrm>
                <a:off x="3965808" y="1461259"/>
                <a:ext cx="1656000" cy="48006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Natur</a:t>
                </a:r>
              </a:p>
            </p:txBody>
          </p:sp>
          <p:pic>
            <p:nvPicPr>
              <p:cNvPr id="73" name="Grafik 72" descr="Laubbaum mit einfarbiger Füllung">
                <a:extLst>
                  <a:ext uri="{FF2B5EF4-FFF2-40B4-BE49-F238E27FC236}">
                    <a16:creationId xmlns:a16="http://schemas.microsoft.com/office/drawing/2014/main" id="{575864EF-9109-9D4B-8CDC-8AFE5134C56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965808" y="1468477"/>
                <a:ext cx="454902" cy="454902"/>
              </a:xfrm>
              <a:prstGeom prst="rect">
                <a:avLst/>
              </a:prstGeom>
            </p:spPr>
          </p:pic>
        </p:grpSp>
        <p:grpSp>
          <p:nvGrpSpPr>
            <p:cNvPr id="74" name="Gruppieren 73">
              <a:extLst>
                <a:ext uri="{FF2B5EF4-FFF2-40B4-BE49-F238E27FC236}">
                  <a16:creationId xmlns:a16="http://schemas.microsoft.com/office/drawing/2014/main" id="{724E7C82-169E-D2AF-7E3A-7D0F74BD4002}"/>
                </a:ext>
              </a:extLst>
            </p:cNvPr>
            <p:cNvGrpSpPr/>
            <p:nvPr/>
          </p:nvGrpSpPr>
          <p:grpSpPr>
            <a:xfrm>
              <a:off x="984437" y="2375602"/>
              <a:ext cx="1660075" cy="496995"/>
              <a:chOff x="2305733" y="2313891"/>
              <a:chExt cx="1660075" cy="496995"/>
            </a:xfrm>
          </p:grpSpPr>
          <p:sp>
            <p:nvSpPr>
              <p:cNvPr id="75" name="Rechteck 74">
                <a:extLst>
                  <a:ext uri="{FF2B5EF4-FFF2-40B4-BE49-F238E27FC236}">
                    <a16:creationId xmlns:a16="http://schemas.microsoft.com/office/drawing/2014/main" id="{5D40A8A2-B6D4-7DF6-F6C3-A820A55B50B2}"/>
                  </a:ext>
                </a:extLst>
              </p:cNvPr>
              <p:cNvSpPr/>
              <p:nvPr/>
            </p:nvSpPr>
            <p:spPr>
              <a:xfrm>
                <a:off x="2309808" y="2313891"/>
                <a:ext cx="1656000" cy="48006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Gesellschaft</a:t>
                </a:r>
              </a:p>
            </p:txBody>
          </p:sp>
          <p:pic>
            <p:nvPicPr>
              <p:cNvPr id="76" name="Grafik 75" descr="Fahrrad mit Personen mit einfarbiger Füllung">
                <a:extLst>
                  <a:ext uri="{FF2B5EF4-FFF2-40B4-BE49-F238E27FC236}">
                    <a16:creationId xmlns:a16="http://schemas.microsoft.com/office/drawing/2014/main" id="{5DA568F2-CB50-F4DA-AA03-3B6AD0281DF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05733" y="2391991"/>
                <a:ext cx="418895" cy="418895"/>
              </a:xfrm>
              <a:prstGeom prst="rect">
                <a:avLst/>
              </a:prstGeom>
            </p:spPr>
          </p:pic>
        </p:grpSp>
      </p:grpSp>
      <p:grpSp>
        <p:nvGrpSpPr>
          <p:cNvPr id="77" name="Gruppieren 76">
            <a:extLst>
              <a:ext uri="{FF2B5EF4-FFF2-40B4-BE49-F238E27FC236}">
                <a16:creationId xmlns:a16="http://schemas.microsoft.com/office/drawing/2014/main" id="{83E6787C-1898-AD5C-6312-82DEA6790A77}"/>
              </a:ext>
            </a:extLst>
          </p:cNvPr>
          <p:cNvGrpSpPr/>
          <p:nvPr/>
        </p:nvGrpSpPr>
        <p:grpSpPr>
          <a:xfrm>
            <a:off x="2496000" y="1397605"/>
            <a:ext cx="7200000" cy="4320000"/>
            <a:chOff x="2496000" y="1397605"/>
            <a:chExt cx="7200000" cy="4320000"/>
          </a:xfrm>
        </p:grpSpPr>
        <p:sp>
          <p:nvSpPr>
            <p:cNvPr id="7" name="Ellipse 6">
              <a:extLst>
                <a:ext uri="{FF2B5EF4-FFF2-40B4-BE49-F238E27FC236}">
                  <a16:creationId xmlns:a16="http://schemas.microsoft.com/office/drawing/2014/main" id="{F88DA188-27AF-36C6-A982-65353CAD23D0}"/>
                </a:ext>
              </a:extLst>
            </p:cNvPr>
            <p:cNvSpPr/>
            <p:nvPr/>
          </p:nvSpPr>
          <p:spPr>
            <a:xfrm>
              <a:off x="2496000" y="1397605"/>
              <a:ext cx="7200000" cy="4320000"/>
            </a:xfrm>
            <a:prstGeom prst="ellipse">
              <a:avLst/>
            </a:prstGeom>
            <a:solidFill>
              <a:srgbClr val="4ED1F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grpSp>
          <p:nvGrpSpPr>
            <p:cNvPr id="13" name="Gruppieren 12">
              <a:extLst>
                <a:ext uri="{FF2B5EF4-FFF2-40B4-BE49-F238E27FC236}">
                  <a16:creationId xmlns:a16="http://schemas.microsoft.com/office/drawing/2014/main" id="{290D4F1A-D330-BA56-34F0-0E15145AEF5C}"/>
                </a:ext>
              </a:extLst>
            </p:cNvPr>
            <p:cNvGrpSpPr/>
            <p:nvPr/>
          </p:nvGrpSpPr>
          <p:grpSpPr>
            <a:xfrm>
              <a:off x="3549000" y="4379485"/>
              <a:ext cx="1512000" cy="327795"/>
              <a:chOff x="4025821" y="4029266"/>
              <a:chExt cx="1512000" cy="327795"/>
            </a:xfrm>
          </p:grpSpPr>
          <p:sp>
            <p:nvSpPr>
              <p:cNvPr id="15" name="Rechteck 14">
                <a:extLst>
                  <a:ext uri="{FF2B5EF4-FFF2-40B4-BE49-F238E27FC236}">
                    <a16:creationId xmlns:a16="http://schemas.microsoft.com/office/drawing/2014/main" id="{F2F44BCA-3D02-D924-C570-94CD87DCD1D8}"/>
                  </a:ext>
                </a:extLst>
              </p:cNvPr>
              <p:cNvSpPr/>
              <p:nvPr/>
            </p:nvSpPr>
            <p:spPr>
              <a:xfrm>
                <a:off x="4025821" y="4029396"/>
                <a:ext cx="1512000" cy="32766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Staat</a:t>
                </a:r>
              </a:p>
            </p:txBody>
          </p:sp>
          <p:pic>
            <p:nvPicPr>
              <p:cNvPr id="17" name="Grafik 16" descr="Bank mit einfarbiger Füllung">
                <a:extLst>
                  <a:ext uri="{FF2B5EF4-FFF2-40B4-BE49-F238E27FC236}">
                    <a16:creationId xmlns:a16="http://schemas.microsoft.com/office/drawing/2014/main" id="{E2738B1A-8032-E69B-B8E9-EB3A714601D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025821" y="4029266"/>
                <a:ext cx="326585" cy="326585"/>
              </a:xfrm>
              <a:prstGeom prst="rect">
                <a:avLst/>
              </a:prstGeom>
            </p:spPr>
          </p:pic>
        </p:grpSp>
        <p:grpSp>
          <p:nvGrpSpPr>
            <p:cNvPr id="19" name="Gruppieren 18">
              <a:extLst>
                <a:ext uri="{FF2B5EF4-FFF2-40B4-BE49-F238E27FC236}">
                  <a16:creationId xmlns:a16="http://schemas.microsoft.com/office/drawing/2014/main" id="{4D22B41E-DE15-6536-DCA9-8566D80EE5B1}"/>
                </a:ext>
              </a:extLst>
            </p:cNvPr>
            <p:cNvGrpSpPr/>
            <p:nvPr/>
          </p:nvGrpSpPr>
          <p:grpSpPr>
            <a:xfrm>
              <a:off x="7065295" y="2115393"/>
              <a:ext cx="1656000" cy="327665"/>
              <a:chOff x="5179086" y="3334966"/>
              <a:chExt cx="1656000" cy="327665"/>
            </a:xfrm>
          </p:grpSpPr>
          <p:sp>
            <p:nvSpPr>
              <p:cNvPr id="32" name="Rechteck 31">
                <a:extLst>
                  <a:ext uri="{FF2B5EF4-FFF2-40B4-BE49-F238E27FC236}">
                    <a16:creationId xmlns:a16="http://schemas.microsoft.com/office/drawing/2014/main" id="{D1A6478A-4A17-23BD-C731-52EFED30E2FB}"/>
                  </a:ext>
                </a:extLst>
              </p:cNvPr>
              <p:cNvSpPr/>
              <p:nvPr/>
            </p:nvSpPr>
            <p:spPr>
              <a:xfrm>
                <a:off x="5179086" y="3334966"/>
                <a:ext cx="1656000" cy="32766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Kapitalgeber</a:t>
                </a:r>
              </a:p>
            </p:txBody>
          </p:sp>
          <p:pic>
            <p:nvPicPr>
              <p:cNvPr id="34" name="Grafik 33" descr="Sparschwein mit einfarbiger Füllung">
                <a:extLst>
                  <a:ext uri="{FF2B5EF4-FFF2-40B4-BE49-F238E27FC236}">
                    <a16:creationId xmlns:a16="http://schemas.microsoft.com/office/drawing/2014/main" id="{017CB0EF-235D-D64B-20EF-BCBD93DCE6ED}"/>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207429" y="3336045"/>
                <a:ext cx="326585" cy="326585"/>
              </a:xfrm>
              <a:prstGeom prst="rect">
                <a:avLst/>
              </a:prstGeom>
            </p:spPr>
          </p:pic>
        </p:grpSp>
        <p:grpSp>
          <p:nvGrpSpPr>
            <p:cNvPr id="36" name="Gruppieren 35">
              <a:extLst>
                <a:ext uri="{FF2B5EF4-FFF2-40B4-BE49-F238E27FC236}">
                  <a16:creationId xmlns:a16="http://schemas.microsoft.com/office/drawing/2014/main" id="{B5F6A955-80BF-11A5-0495-A9133057CA04}"/>
                </a:ext>
              </a:extLst>
            </p:cNvPr>
            <p:cNvGrpSpPr/>
            <p:nvPr/>
          </p:nvGrpSpPr>
          <p:grpSpPr>
            <a:xfrm>
              <a:off x="3121499" y="3231019"/>
              <a:ext cx="1512000" cy="327665"/>
              <a:chOff x="2878500" y="3211377"/>
              <a:chExt cx="1512000" cy="327665"/>
            </a:xfrm>
          </p:grpSpPr>
          <p:sp>
            <p:nvSpPr>
              <p:cNvPr id="38" name="Rechteck 37">
                <a:extLst>
                  <a:ext uri="{FF2B5EF4-FFF2-40B4-BE49-F238E27FC236}">
                    <a16:creationId xmlns:a16="http://schemas.microsoft.com/office/drawing/2014/main" id="{C0F45C3C-D911-5FAE-6E77-B3B01A71C3E7}"/>
                  </a:ext>
                </a:extLst>
              </p:cNvPr>
              <p:cNvSpPr/>
              <p:nvPr/>
            </p:nvSpPr>
            <p:spPr>
              <a:xfrm>
                <a:off x="2878500" y="3211377"/>
                <a:ext cx="1512000" cy="32766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Lieferanten</a:t>
                </a:r>
              </a:p>
            </p:txBody>
          </p:sp>
          <p:pic>
            <p:nvPicPr>
              <p:cNvPr id="40" name="Grafik 39" descr="Sackkarre mit einfarbiger Füllung">
                <a:extLst>
                  <a:ext uri="{FF2B5EF4-FFF2-40B4-BE49-F238E27FC236}">
                    <a16:creationId xmlns:a16="http://schemas.microsoft.com/office/drawing/2014/main" id="{1F4E2D4F-06CD-6D27-1602-3EE084ADAD21}"/>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2878500" y="3211377"/>
                <a:ext cx="326586" cy="326586"/>
              </a:xfrm>
              <a:prstGeom prst="rect">
                <a:avLst/>
              </a:prstGeom>
            </p:spPr>
          </p:pic>
        </p:grpSp>
        <p:grpSp>
          <p:nvGrpSpPr>
            <p:cNvPr id="42" name="Gruppieren 41">
              <a:extLst>
                <a:ext uri="{FF2B5EF4-FFF2-40B4-BE49-F238E27FC236}">
                  <a16:creationId xmlns:a16="http://schemas.microsoft.com/office/drawing/2014/main" id="{F8743181-51AF-41E3-61B6-B0B7F6F6CAEA}"/>
                </a:ext>
              </a:extLst>
            </p:cNvPr>
            <p:cNvGrpSpPr/>
            <p:nvPr/>
          </p:nvGrpSpPr>
          <p:grpSpPr>
            <a:xfrm>
              <a:off x="7392021" y="3234885"/>
              <a:ext cx="1512000" cy="353736"/>
              <a:chOff x="7516863" y="3334966"/>
              <a:chExt cx="1512000" cy="353736"/>
            </a:xfrm>
          </p:grpSpPr>
          <p:sp>
            <p:nvSpPr>
              <p:cNvPr id="44" name="Rechteck 43">
                <a:extLst>
                  <a:ext uri="{FF2B5EF4-FFF2-40B4-BE49-F238E27FC236}">
                    <a16:creationId xmlns:a16="http://schemas.microsoft.com/office/drawing/2014/main" id="{C0BF9780-2D55-8329-6F29-618F592E2F99}"/>
                  </a:ext>
                </a:extLst>
              </p:cNvPr>
              <p:cNvSpPr/>
              <p:nvPr/>
            </p:nvSpPr>
            <p:spPr>
              <a:xfrm>
                <a:off x="7516863" y="3334966"/>
                <a:ext cx="1512000" cy="32766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Kund:innen</a:t>
                </a:r>
              </a:p>
            </p:txBody>
          </p:sp>
          <p:pic>
            <p:nvPicPr>
              <p:cNvPr id="46" name="Grafik 45" descr="Zielgruppe mit einfarbiger Füllung">
                <a:extLst>
                  <a:ext uri="{FF2B5EF4-FFF2-40B4-BE49-F238E27FC236}">
                    <a16:creationId xmlns:a16="http://schemas.microsoft.com/office/drawing/2014/main" id="{9BF3F9F6-7492-52AE-189E-EC34DEA93DC4}"/>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545592" y="3361036"/>
                <a:ext cx="327666" cy="327666"/>
              </a:xfrm>
              <a:prstGeom prst="rect">
                <a:avLst/>
              </a:prstGeom>
            </p:spPr>
          </p:pic>
        </p:grpSp>
        <p:grpSp>
          <p:nvGrpSpPr>
            <p:cNvPr id="55" name="Gruppieren 54">
              <a:extLst>
                <a:ext uri="{FF2B5EF4-FFF2-40B4-BE49-F238E27FC236}">
                  <a16:creationId xmlns:a16="http://schemas.microsoft.com/office/drawing/2014/main" id="{3FBE6112-D092-318B-4CBC-24829CAD4534}"/>
                </a:ext>
              </a:extLst>
            </p:cNvPr>
            <p:cNvGrpSpPr/>
            <p:nvPr/>
          </p:nvGrpSpPr>
          <p:grpSpPr>
            <a:xfrm>
              <a:off x="6985503" y="4379615"/>
              <a:ext cx="1701155" cy="337555"/>
              <a:chOff x="6357508" y="2580038"/>
              <a:chExt cx="1701155" cy="337555"/>
            </a:xfrm>
          </p:grpSpPr>
          <p:sp>
            <p:nvSpPr>
              <p:cNvPr id="56" name="Rechteck 55">
                <a:extLst>
                  <a:ext uri="{FF2B5EF4-FFF2-40B4-BE49-F238E27FC236}">
                    <a16:creationId xmlns:a16="http://schemas.microsoft.com/office/drawing/2014/main" id="{FB2F1D05-8DE7-4D93-C9B2-B186F85A1106}"/>
                  </a:ext>
                </a:extLst>
              </p:cNvPr>
              <p:cNvSpPr/>
              <p:nvPr/>
            </p:nvSpPr>
            <p:spPr>
              <a:xfrm>
                <a:off x="6366663" y="2580038"/>
                <a:ext cx="1692000" cy="32766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Mitarbeitende</a:t>
                </a:r>
              </a:p>
            </p:txBody>
          </p:sp>
          <p:pic>
            <p:nvPicPr>
              <p:cNvPr id="57" name="Grafik 56" descr="Bauarbeiter mit einfarbiger Füllung">
                <a:extLst>
                  <a:ext uri="{FF2B5EF4-FFF2-40B4-BE49-F238E27FC236}">
                    <a16:creationId xmlns:a16="http://schemas.microsoft.com/office/drawing/2014/main" id="{59127AD1-DD2B-45AE-479A-917C559DD386}"/>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6357508" y="2591008"/>
                <a:ext cx="326585" cy="326585"/>
              </a:xfrm>
              <a:prstGeom prst="rect">
                <a:avLst/>
              </a:prstGeom>
            </p:spPr>
          </p:pic>
        </p:grpSp>
        <p:grpSp>
          <p:nvGrpSpPr>
            <p:cNvPr id="58" name="Gruppieren 57">
              <a:extLst>
                <a:ext uri="{FF2B5EF4-FFF2-40B4-BE49-F238E27FC236}">
                  <a16:creationId xmlns:a16="http://schemas.microsoft.com/office/drawing/2014/main" id="{62A77B32-AF9C-732E-FDDE-DDCF52A46243}"/>
                </a:ext>
              </a:extLst>
            </p:cNvPr>
            <p:cNvGrpSpPr/>
            <p:nvPr/>
          </p:nvGrpSpPr>
          <p:grpSpPr>
            <a:xfrm>
              <a:off x="3621000" y="2107115"/>
              <a:ext cx="1440000" cy="328270"/>
              <a:chOff x="4028339" y="2586379"/>
              <a:chExt cx="1440000" cy="328270"/>
            </a:xfrm>
          </p:grpSpPr>
          <p:sp>
            <p:nvSpPr>
              <p:cNvPr id="59" name="Rechteck 58">
                <a:extLst>
                  <a:ext uri="{FF2B5EF4-FFF2-40B4-BE49-F238E27FC236}">
                    <a16:creationId xmlns:a16="http://schemas.microsoft.com/office/drawing/2014/main" id="{2AC20885-1EB8-65DD-E12E-D15A22CF6A8B}"/>
                  </a:ext>
                </a:extLst>
              </p:cNvPr>
              <p:cNvSpPr/>
              <p:nvPr/>
            </p:nvSpPr>
            <p:spPr>
              <a:xfrm>
                <a:off x="4028339" y="2586379"/>
                <a:ext cx="1440000" cy="32766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Konkurrenz</a:t>
                </a:r>
              </a:p>
            </p:txBody>
          </p:sp>
          <p:pic>
            <p:nvPicPr>
              <p:cNvPr id="60" name="Grafik 59" descr="Schwert mit einfarbiger Füllung">
                <a:extLst>
                  <a:ext uri="{FF2B5EF4-FFF2-40B4-BE49-F238E27FC236}">
                    <a16:creationId xmlns:a16="http://schemas.microsoft.com/office/drawing/2014/main" id="{52DE6E54-BCD4-633E-8E74-5B072E8CF55F}"/>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4035854" y="2586983"/>
                <a:ext cx="327666" cy="327666"/>
              </a:xfrm>
              <a:prstGeom prst="rect">
                <a:avLst/>
              </a:prstGeom>
            </p:spPr>
          </p:pic>
        </p:grpSp>
        <p:grpSp>
          <p:nvGrpSpPr>
            <p:cNvPr id="61" name="Gruppieren 60">
              <a:extLst>
                <a:ext uri="{FF2B5EF4-FFF2-40B4-BE49-F238E27FC236}">
                  <a16:creationId xmlns:a16="http://schemas.microsoft.com/office/drawing/2014/main" id="{D10CCCB8-07E6-E5BD-A822-E4478710311E}"/>
                </a:ext>
              </a:extLst>
            </p:cNvPr>
            <p:cNvGrpSpPr/>
            <p:nvPr/>
          </p:nvGrpSpPr>
          <p:grpSpPr>
            <a:xfrm>
              <a:off x="5250000" y="4909769"/>
              <a:ext cx="1692000" cy="336285"/>
              <a:chOff x="6554628" y="4020646"/>
              <a:chExt cx="1692000" cy="336285"/>
            </a:xfrm>
          </p:grpSpPr>
          <p:sp>
            <p:nvSpPr>
              <p:cNvPr id="62" name="Rechteck 61">
                <a:extLst>
                  <a:ext uri="{FF2B5EF4-FFF2-40B4-BE49-F238E27FC236}">
                    <a16:creationId xmlns:a16="http://schemas.microsoft.com/office/drawing/2014/main" id="{1B788A42-114F-8B62-A436-AAAC7D8BA151}"/>
                  </a:ext>
                </a:extLst>
              </p:cNvPr>
              <p:cNvSpPr/>
              <p:nvPr/>
            </p:nvSpPr>
            <p:spPr>
              <a:xfrm>
                <a:off x="6554628" y="4029266"/>
                <a:ext cx="1692000" cy="32766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dirty="0">
                    <a:solidFill>
                      <a:schemeClr val="tx1"/>
                    </a:solidFill>
                  </a:rPr>
                  <a:t>Öffentlichkeit</a:t>
                </a:r>
              </a:p>
            </p:txBody>
          </p:sp>
          <p:pic>
            <p:nvPicPr>
              <p:cNvPr id="63" name="Grafik 62" descr="Megafon1 mit einfarbiger Füllung">
                <a:extLst>
                  <a:ext uri="{FF2B5EF4-FFF2-40B4-BE49-F238E27FC236}">
                    <a16:creationId xmlns:a16="http://schemas.microsoft.com/office/drawing/2014/main" id="{B6A19D34-8403-24A6-7470-6334A7F0C78E}"/>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6560109" y="4020646"/>
                <a:ext cx="327666" cy="327666"/>
              </a:xfrm>
              <a:prstGeom prst="rect">
                <a:avLst/>
              </a:prstGeom>
            </p:spPr>
          </p:pic>
        </p:grpSp>
      </p:grpSp>
      <p:sp>
        <p:nvSpPr>
          <p:cNvPr id="2" name="Titel 1">
            <a:extLst>
              <a:ext uri="{FF2B5EF4-FFF2-40B4-BE49-F238E27FC236}">
                <a16:creationId xmlns:a16="http://schemas.microsoft.com/office/drawing/2014/main" id="{94C70071-1F22-5E79-D4D5-C1224F6B0429}"/>
              </a:ext>
            </a:extLst>
          </p:cNvPr>
          <p:cNvSpPr>
            <a:spLocks noGrp="1"/>
          </p:cNvSpPr>
          <p:nvPr>
            <p:ph type="title"/>
          </p:nvPr>
        </p:nvSpPr>
        <p:spPr>
          <a:xfrm>
            <a:off x="112921" y="670704"/>
            <a:ext cx="10515600" cy="1009651"/>
          </a:xfrm>
        </p:spPr>
        <p:txBody>
          <a:bodyPr>
            <a:normAutofit/>
          </a:bodyPr>
          <a:lstStyle/>
          <a:p>
            <a:r>
              <a:rPr lang="de-AT" sz="2000" b="1" dirty="0"/>
              <a:t>Einflussfaktoren auf</a:t>
            </a:r>
            <a:br>
              <a:rPr lang="de-AT" sz="2000" b="1" dirty="0"/>
            </a:br>
            <a:r>
              <a:rPr lang="de-AT" sz="2000" b="1" dirty="0"/>
              <a:t>Unternehmen</a:t>
            </a:r>
          </a:p>
        </p:txBody>
      </p:sp>
      <p:sp>
        <p:nvSpPr>
          <p:cNvPr id="5" name="Foliennummernplatzhalter 4">
            <a:extLst>
              <a:ext uri="{FF2B5EF4-FFF2-40B4-BE49-F238E27FC236}">
                <a16:creationId xmlns:a16="http://schemas.microsoft.com/office/drawing/2014/main" id="{CA2F7D11-D7DB-07B9-ECF9-65419660BC89}"/>
              </a:ext>
            </a:extLst>
          </p:cNvPr>
          <p:cNvSpPr>
            <a:spLocks noGrp="1"/>
          </p:cNvSpPr>
          <p:nvPr>
            <p:ph type="sldNum" sz="quarter" idx="12"/>
          </p:nvPr>
        </p:nvSpPr>
        <p:spPr/>
        <p:txBody>
          <a:bodyPr/>
          <a:lstStyle/>
          <a:p>
            <a:fld id="{4C23FFEC-42AF-4C5F-8FEB-D69D9B6A7C04}" type="slidenum">
              <a:rPr lang="de-AT" smtClean="0"/>
              <a:t>3</a:t>
            </a:fld>
            <a:endParaRPr lang="de-AT" dirty="0"/>
          </a:p>
        </p:txBody>
      </p:sp>
      <p:grpSp>
        <p:nvGrpSpPr>
          <p:cNvPr id="8" name="Gruppieren 7">
            <a:extLst>
              <a:ext uri="{FF2B5EF4-FFF2-40B4-BE49-F238E27FC236}">
                <a16:creationId xmlns:a16="http://schemas.microsoft.com/office/drawing/2014/main" id="{139E9751-ACBB-A6C7-7868-5BB0F9397DBA}"/>
              </a:ext>
            </a:extLst>
          </p:cNvPr>
          <p:cNvGrpSpPr/>
          <p:nvPr/>
        </p:nvGrpSpPr>
        <p:grpSpPr>
          <a:xfrm>
            <a:off x="4926000" y="2259000"/>
            <a:ext cx="2340000" cy="2340000"/>
            <a:chOff x="4926000" y="2259000"/>
            <a:chExt cx="2340000" cy="2340000"/>
          </a:xfrm>
        </p:grpSpPr>
        <p:sp>
          <p:nvSpPr>
            <p:cNvPr id="3" name="Ellipse 2">
              <a:extLst>
                <a:ext uri="{FF2B5EF4-FFF2-40B4-BE49-F238E27FC236}">
                  <a16:creationId xmlns:a16="http://schemas.microsoft.com/office/drawing/2014/main" id="{070E1F53-B16C-10D7-1E88-87B029694515}"/>
                </a:ext>
              </a:extLst>
            </p:cNvPr>
            <p:cNvSpPr/>
            <p:nvPr/>
          </p:nvSpPr>
          <p:spPr>
            <a:xfrm>
              <a:off x="4926000" y="2259000"/>
              <a:ext cx="2340000" cy="2340000"/>
            </a:xfrm>
            <a:prstGeom prst="ellipse">
              <a:avLst/>
            </a:prstGeom>
            <a:solidFill>
              <a:srgbClr val="11A3C5"/>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lang="de-AT" b="1" dirty="0"/>
                <a:t>Unternehmen</a:t>
              </a:r>
              <a:endParaRPr lang="de-AT" sz="2000" b="1" dirty="0"/>
            </a:p>
          </p:txBody>
        </p:sp>
        <p:pic>
          <p:nvPicPr>
            <p:cNvPr id="47" name="Grafik 46" descr="Gebäude mit einfarbiger Füllung">
              <a:extLst>
                <a:ext uri="{FF2B5EF4-FFF2-40B4-BE49-F238E27FC236}">
                  <a16:creationId xmlns:a16="http://schemas.microsoft.com/office/drawing/2014/main" id="{02AC623D-C774-4E1A-2264-74EF89EAEB98}"/>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5638800" y="2830795"/>
              <a:ext cx="914400" cy="914400"/>
            </a:xfrm>
            <a:prstGeom prst="rect">
              <a:avLst/>
            </a:prstGeom>
          </p:spPr>
        </p:pic>
      </p:grpSp>
      <p:sp>
        <p:nvSpPr>
          <p:cNvPr id="79" name="Titel 1">
            <a:extLst>
              <a:ext uri="{FF2B5EF4-FFF2-40B4-BE49-F238E27FC236}">
                <a16:creationId xmlns:a16="http://schemas.microsoft.com/office/drawing/2014/main" id="{2C768B10-A968-445C-D547-09865D01D508}"/>
              </a:ext>
            </a:extLst>
          </p:cNvPr>
          <p:cNvSpPr txBox="1">
            <a:spLocks/>
          </p:cNvSpPr>
          <p:nvPr/>
        </p:nvSpPr>
        <p:spPr>
          <a:xfrm>
            <a:off x="112921" y="5361821"/>
            <a:ext cx="10515600" cy="10096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1096B6"/>
                </a:solidFill>
                <a:latin typeface="+mj-lt"/>
                <a:ea typeface="+mj-ea"/>
                <a:cs typeface="+mj-cs"/>
              </a:defRPr>
            </a:lvl1pPr>
          </a:lstStyle>
          <a:p>
            <a:r>
              <a:rPr lang="de-AT" sz="1200" b="1" dirty="0">
                <a:solidFill>
                  <a:schemeClr val="tx1"/>
                </a:solidFill>
              </a:rPr>
              <a:t>St. Galler Managementmodell</a:t>
            </a:r>
            <a:br>
              <a:rPr lang="de-AT" sz="1200" b="1" dirty="0">
                <a:solidFill>
                  <a:schemeClr val="tx1"/>
                </a:solidFill>
              </a:rPr>
            </a:br>
            <a:r>
              <a:rPr lang="de-AT" sz="1200" b="1" dirty="0">
                <a:solidFill>
                  <a:schemeClr val="tx1"/>
                </a:solidFill>
              </a:rPr>
              <a:t>(vereinfacht)</a:t>
            </a:r>
          </a:p>
        </p:txBody>
      </p:sp>
      <p:cxnSp>
        <p:nvCxnSpPr>
          <p:cNvPr id="6" name="Gerade Verbindung mit Pfeil 5">
            <a:extLst>
              <a:ext uri="{FF2B5EF4-FFF2-40B4-BE49-F238E27FC236}">
                <a16:creationId xmlns:a16="http://schemas.microsoft.com/office/drawing/2014/main" id="{AAEEE417-7473-209F-96C6-76A083818AF8}"/>
              </a:ext>
            </a:extLst>
          </p:cNvPr>
          <p:cNvCxnSpPr>
            <a:cxnSpLocks/>
          </p:cNvCxnSpPr>
          <p:nvPr/>
        </p:nvCxnSpPr>
        <p:spPr>
          <a:xfrm>
            <a:off x="9297781" y="3820221"/>
            <a:ext cx="1612815" cy="11685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Rechteck 8">
            <a:extLst>
              <a:ext uri="{FF2B5EF4-FFF2-40B4-BE49-F238E27FC236}">
                <a16:creationId xmlns:a16="http://schemas.microsoft.com/office/drawing/2014/main" id="{58F1FD96-60EF-B965-ED6A-2CA6A31175CD}"/>
              </a:ext>
            </a:extLst>
          </p:cNvPr>
          <p:cNvSpPr/>
          <p:nvPr/>
        </p:nvSpPr>
        <p:spPr>
          <a:xfrm>
            <a:off x="10222985" y="5012463"/>
            <a:ext cx="1656000" cy="480060"/>
          </a:xfrm>
          <a:prstGeom prst="rect">
            <a:avLst/>
          </a:prstGeom>
          <a:solidFill>
            <a:schemeClr val="bg1"/>
          </a:solidFill>
          <a:ln>
            <a:solidFill>
              <a:srgbClr val="4ED1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Stakeholder</a:t>
            </a:r>
          </a:p>
        </p:txBody>
      </p:sp>
      <p:cxnSp>
        <p:nvCxnSpPr>
          <p:cNvPr id="11" name="Gerade Verbindung mit Pfeil 10">
            <a:extLst>
              <a:ext uri="{FF2B5EF4-FFF2-40B4-BE49-F238E27FC236}">
                <a16:creationId xmlns:a16="http://schemas.microsoft.com/office/drawing/2014/main" id="{8C7BFFC8-CAD9-4D25-1966-0BA235D13689}"/>
              </a:ext>
            </a:extLst>
          </p:cNvPr>
          <p:cNvCxnSpPr>
            <a:cxnSpLocks/>
          </p:cNvCxnSpPr>
          <p:nvPr/>
        </p:nvCxnSpPr>
        <p:spPr>
          <a:xfrm>
            <a:off x="9613888" y="5098095"/>
            <a:ext cx="822614" cy="64517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Rechteck 11">
            <a:extLst>
              <a:ext uri="{FF2B5EF4-FFF2-40B4-BE49-F238E27FC236}">
                <a16:creationId xmlns:a16="http://schemas.microsoft.com/office/drawing/2014/main" id="{25F1ACAC-D978-1D27-6D0F-2AE3B32CF7A7}"/>
              </a:ext>
            </a:extLst>
          </p:cNvPr>
          <p:cNvSpPr/>
          <p:nvPr/>
        </p:nvSpPr>
        <p:spPr>
          <a:xfrm>
            <a:off x="9748891" y="5766962"/>
            <a:ext cx="1656000" cy="480060"/>
          </a:xfrm>
          <a:prstGeom prst="rect">
            <a:avLst/>
          </a:prstGeom>
          <a:solidFill>
            <a:schemeClr val="bg1"/>
          </a:solidFill>
          <a:ln>
            <a:solidFill>
              <a:srgbClr val="AEEAF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Umweltsphäre</a:t>
            </a:r>
          </a:p>
        </p:txBody>
      </p:sp>
    </p:spTree>
    <p:extLst>
      <p:ext uri="{BB962C8B-B14F-4D97-AF65-F5344CB8AC3E}">
        <p14:creationId xmlns:p14="http://schemas.microsoft.com/office/powerpoint/2010/main" val="2367598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p:txBody>
          <a:bodyPr/>
          <a:lstStyle/>
          <a:p>
            <a:r>
              <a:rPr lang="de-AT" dirty="0"/>
              <a:t>Motive für die Gründung</a:t>
            </a:r>
          </a:p>
        </p:txBody>
      </p:sp>
      <p:sp>
        <p:nvSpPr>
          <p:cNvPr id="5" name="Foliennummernplatzhalter 4">
            <a:extLst>
              <a:ext uri="{FF2B5EF4-FFF2-40B4-BE49-F238E27FC236}">
                <a16:creationId xmlns:a16="http://schemas.microsoft.com/office/drawing/2014/main" id="{DA08FB7C-22B4-161D-7AA1-FE3A0DB77DDA}"/>
              </a:ext>
            </a:extLst>
          </p:cNvPr>
          <p:cNvSpPr>
            <a:spLocks noGrp="1"/>
          </p:cNvSpPr>
          <p:nvPr>
            <p:ph type="sldNum" sz="quarter" idx="12"/>
          </p:nvPr>
        </p:nvSpPr>
        <p:spPr/>
        <p:txBody>
          <a:bodyPr/>
          <a:lstStyle/>
          <a:p>
            <a:fld id="{4C23FFEC-42AF-4C5F-8FEB-D69D9B6A7C04}" type="slidenum">
              <a:rPr lang="de-AT" smtClean="0"/>
              <a:t>4</a:t>
            </a:fld>
            <a:endParaRPr lang="de-AT" dirty="0"/>
          </a:p>
        </p:txBody>
      </p:sp>
      <p:grpSp>
        <p:nvGrpSpPr>
          <p:cNvPr id="27" name="Gruppieren 26">
            <a:extLst>
              <a:ext uri="{FF2B5EF4-FFF2-40B4-BE49-F238E27FC236}">
                <a16:creationId xmlns:a16="http://schemas.microsoft.com/office/drawing/2014/main" id="{9FF97BFE-A5EB-E4C2-FC36-071296DE68B3}"/>
              </a:ext>
            </a:extLst>
          </p:cNvPr>
          <p:cNvGrpSpPr/>
          <p:nvPr/>
        </p:nvGrpSpPr>
        <p:grpSpPr>
          <a:xfrm>
            <a:off x="4304660" y="4009145"/>
            <a:ext cx="3337027" cy="2167818"/>
            <a:chOff x="4304660" y="4009145"/>
            <a:chExt cx="3337027" cy="2167818"/>
          </a:xfrm>
        </p:grpSpPr>
        <p:sp>
          <p:nvSpPr>
            <p:cNvPr id="6" name="Rounded Rectangle 29">
              <a:extLst>
                <a:ext uri="{FF2B5EF4-FFF2-40B4-BE49-F238E27FC236}">
                  <a16:creationId xmlns:a16="http://schemas.microsoft.com/office/drawing/2014/main" id="{42900959-0DF6-F444-85CA-AA4EECD13D8E}"/>
                </a:ext>
              </a:extLst>
            </p:cNvPr>
            <p:cNvSpPr/>
            <p:nvPr/>
          </p:nvSpPr>
          <p:spPr>
            <a:xfrm>
              <a:off x="4304660" y="4009145"/>
              <a:ext cx="3337027" cy="2167818"/>
            </a:xfrm>
            <a:prstGeom prst="roundRect">
              <a:avLst/>
            </a:prstGeom>
            <a:solidFill>
              <a:srgbClr val="E0F7FC"/>
            </a:solidFill>
            <a:ln>
              <a:solidFill>
                <a:srgbClr val="1096B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e-AT" sz="2000" b="1" dirty="0">
                  <a:solidFill>
                    <a:sysClr val="windowText" lastClr="000000"/>
                  </a:solidFill>
                  <a:latin typeface="+mj-lt"/>
                </a:rPr>
                <a:t>Flexibilität</a:t>
              </a:r>
            </a:p>
          </p:txBody>
        </p:sp>
        <p:pic>
          <p:nvPicPr>
            <p:cNvPr id="1028" name="Picture 4" descr="Arbeit, Urlaub, Laptop, Brechen">
              <a:extLst>
                <a:ext uri="{FF2B5EF4-FFF2-40B4-BE49-F238E27FC236}">
                  <a16:creationId xmlns:a16="http://schemas.microsoft.com/office/drawing/2014/main" id="{DBADDEF1-D918-D237-6ADA-15A7FD11D6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5283" y="4476612"/>
              <a:ext cx="2241433" cy="149544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Gruppieren 25">
            <a:extLst>
              <a:ext uri="{FF2B5EF4-FFF2-40B4-BE49-F238E27FC236}">
                <a16:creationId xmlns:a16="http://schemas.microsoft.com/office/drawing/2014/main" id="{1DF448A3-D7F4-172D-9FEC-81F1FD77E82E}"/>
              </a:ext>
            </a:extLst>
          </p:cNvPr>
          <p:cNvGrpSpPr/>
          <p:nvPr/>
        </p:nvGrpSpPr>
        <p:grpSpPr>
          <a:xfrm>
            <a:off x="754912" y="4009145"/>
            <a:ext cx="3337028" cy="2167818"/>
            <a:chOff x="754912" y="4009145"/>
            <a:chExt cx="3337028" cy="2167818"/>
          </a:xfrm>
        </p:grpSpPr>
        <p:sp>
          <p:nvSpPr>
            <p:cNvPr id="4" name="Rounded Rectangle 29">
              <a:extLst>
                <a:ext uri="{FF2B5EF4-FFF2-40B4-BE49-F238E27FC236}">
                  <a16:creationId xmlns:a16="http://schemas.microsoft.com/office/drawing/2014/main" id="{B21B3019-F048-9EB0-CAE0-121C25E5AA3F}"/>
                </a:ext>
              </a:extLst>
            </p:cNvPr>
            <p:cNvSpPr/>
            <p:nvPr/>
          </p:nvSpPr>
          <p:spPr>
            <a:xfrm>
              <a:off x="754912" y="4009145"/>
              <a:ext cx="3337028" cy="2167818"/>
            </a:xfrm>
            <a:prstGeom prst="roundRect">
              <a:avLst/>
            </a:prstGeom>
            <a:solidFill>
              <a:srgbClr val="D1F3FB"/>
            </a:solidFill>
            <a:ln>
              <a:solidFill>
                <a:srgbClr val="1096B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e-AT" sz="2000" b="1" dirty="0">
                  <a:solidFill>
                    <a:sysClr val="windowText" lastClr="000000"/>
                  </a:solidFill>
                  <a:latin typeface="+mj-lt"/>
                </a:rPr>
                <a:t>finanzielle Unabhängigkeit</a:t>
              </a:r>
            </a:p>
          </p:txBody>
        </p:sp>
        <p:pic>
          <p:nvPicPr>
            <p:cNvPr id="17" name="Grafik 16">
              <a:extLst>
                <a:ext uri="{FF2B5EF4-FFF2-40B4-BE49-F238E27FC236}">
                  <a16:creationId xmlns:a16="http://schemas.microsoft.com/office/drawing/2014/main" id="{0303CD7F-7FB4-4F07-CC9D-0F4996571DBB}"/>
                </a:ext>
              </a:extLst>
            </p:cNvPr>
            <p:cNvPicPr>
              <a:picLocks noChangeAspect="1"/>
            </p:cNvPicPr>
            <p:nvPr/>
          </p:nvPicPr>
          <p:blipFill>
            <a:blip r:embed="rId4"/>
            <a:stretch>
              <a:fillRect/>
            </a:stretch>
          </p:blipFill>
          <p:spPr>
            <a:xfrm>
              <a:off x="1230193" y="4476612"/>
              <a:ext cx="2466710" cy="1495443"/>
            </a:xfrm>
            <a:prstGeom prst="rect">
              <a:avLst/>
            </a:prstGeom>
          </p:spPr>
        </p:pic>
      </p:grpSp>
      <p:grpSp>
        <p:nvGrpSpPr>
          <p:cNvPr id="25" name="Gruppieren 24">
            <a:extLst>
              <a:ext uri="{FF2B5EF4-FFF2-40B4-BE49-F238E27FC236}">
                <a16:creationId xmlns:a16="http://schemas.microsoft.com/office/drawing/2014/main" id="{C239353E-383E-DC7C-94A0-BD66C00DE884}"/>
              </a:ext>
            </a:extLst>
          </p:cNvPr>
          <p:cNvGrpSpPr/>
          <p:nvPr/>
        </p:nvGrpSpPr>
        <p:grpSpPr>
          <a:xfrm>
            <a:off x="7854407" y="1633666"/>
            <a:ext cx="3337027" cy="2167818"/>
            <a:chOff x="7854407" y="1633666"/>
            <a:chExt cx="3337027" cy="2167818"/>
          </a:xfrm>
        </p:grpSpPr>
        <p:sp>
          <p:nvSpPr>
            <p:cNvPr id="7" name="Rounded Rectangle 29">
              <a:extLst>
                <a:ext uri="{FF2B5EF4-FFF2-40B4-BE49-F238E27FC236}">
                  <a16:creationId xmlns:a16="http://schemas.microsoft.com/office/drawing/2014/main" id="{DA3015FD-B22F-258C-9E5C-D28C814BA38F}"/>
                </a:ext>
              </a:extLst>
            </p:cNvPr>
            <p:cNvSpPr/>
            <p:nvPr/>
          </p:nvSpPr>
          <p:spPr>
            <a:xfrm>
              <a:off x="7854407" y="1633666"/>
              <a:ext cx="3337027" cy="2167818"/>
            </a:xfrm>
            <a:prstGeom prst="roundRect">
              <a:avLst/>
            </a:prstGeom>
            <a:solidFill>
              <a:srgbClr val="E0F7FC"/>
            </a:solidFill>
            <a:ln>
              <a:solidFill>
                <a:srgbClr val="1096B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e-AT" sz="2000" b="1" dirty="0">
                  <a:solidFill>
                    <a:sysClr val="windowText" lastClr="000000"/>
                  </a:solidFill>
                  <a:latin typeface="+mj-lt"/>
                </a:rPr>
                <a:t>Schaffung von Arbeitsplätzen</a:t>
              </a:r>
            </a:p>
          </p:txBody>
        </p:sp>
        <p:pic>
          <p:nvPicPr>
            <p:cNvPr id="21" name="Grafik 20">
              <a:extLst>
                <a:ext uri="{FF2B5EF4-FFF2-40B4-BE49-F238E27FC236}">
                  <a16:creationId xmlns:a16="http://schemas.microsoft.com/office/drawing/2014/main" id="{566C5ABF-0569-5805-B094-1EC2F590B020}"/>
                </a:ext>
              </a:extLst>
            </p:cNvPr>
            <p:cNvPicPr>
              <a:picLocks noChangeAspect="1"/>
            </p:cNvPicPr>
            <p:nvPr/>
          </p:nvPicPr>
          <p:blipFill>
            <a:blip r:embed="rId5"/>
            <a:stretch>
              <a:fillRect/>
            </a:stretch>
          </p:blipFill>
          <p:spPr>
            <a:xfrm>
              <a:off x="8408597" y="2204679"/>
              <a:ext cx="2228645" cy="1485183"/>
            </a:xfrm>
            <a:prstGeom prst="rect">
              <a:avLst/>
            </a:prstGeom>
          </p:spPr>
        </p:pic>
      </p:grpSp>
      <p:grpSp>
        <p:nvGrpSpPr>
          <p:cNvPr id="24" name="Gruppieren 23">
            <a:extLst>
              <a:ext uri="{FF2B5EF4-FFF2-40B4-BE49-F238E27FC236}">
                <a16:creationId xmlns:a16="http://schemas.microsoft.com/office/drawing/2014/main" id="{6F368730-62F9-4957-642C-941608849AA9}"/>
              </a:ext>
            </a:extLst>
          </p:cNvPr>
          <p:cNvGrpSpPr/>
          <p:nvPr/>
        </p:nvGrpSpPr>
        <p:grpSpPr>
          <a:xfrm>
            <a:off x="4304660" y="1633666"/>
            <a:ext cx="3337027" cy="2167818"/>
            <a:chOff x="4304660" y="1633666"/>
            <a:chExt cx="3337027" cy="2167818"/>
          </a:xfrm>
        </p:grpSpPr>
        <p:sp>
          <p:nvSpPr>
            <p:cNvPr id="9" name="Rounded Rectangle 29">
              <a:extLst>
                <a:ext uri="{FF2B5EF4-FFF2-40B4-BE49-F238E27FC236}">
                  <a16:creationId xmlns:a16="http://schemas.microsoft.com/office/drawing/2014/main" id="{CBF20DAB-9E1E-D925-C5B4-E1F12A27A9BB}"/>
                </a:ext>
              </a:extLst>
            </p:cNvPr>
            <p:cNvSpPr/>
            <p:nvPr/>
          </p:nvSpPr>
          <p:spPr>
            <a:xfrm>
              <a:off x="4304660" y="1633666"/>
              <a:ext cx="3337027" cy="2167818"/>
            </a:xfrm>
            <a:prstGeom prst="roundRect">
              <a:avLst/>
            </a:prstGeom>
            <a:solidFill>
              <a:srgbClr val="D1F3FB"/>
            </a:solidFill>
            <a:ln>
              <a:solidFill>
                <a:srgbClr val="1096B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e-AT" sz="2000" b="1" dirty="0">
                  <a:solidFill>
                    <a:sysClr val="windowText" lastClr="000000"/>
                  </a:solidFill>
                  <a:latin typeface="+mj-lt"/>
                </a:rPr>
                <a:t>Innovationsförderung</a:t>
              </a:r>
            </a:p>
          </p:txBody>
        </p:sp>
        <p:pic>
          <p:nvPicPr>
            <p:cNvPr id="1030" name="Picture 6" descr="Glühbirne, Lampe, Licht, Strom, Energie">
              <a:extLst>
                <a:ext uri="{FF2B5EF4-FFF2-40B4-BE49-F238E27FC236}">
                  <a16:creationId xmlns:a16="http://schemas.microsoft.com/office/drawing/2014/main" id="{0B65C424-947D-BC7C-0826-8BEA0C68F03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1071" y="2194418"/>
              <a:ext cx="2244204" cy="149544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Gruppieren 22">
            <a:extLst>
              <a:ext uri="{FF2B5EF4-FFF2-40B4-BE49-F238E27FC236}">
                <a16:creationId xmlns:a16="http://schemas.microsoft.com/office/drawing/2014/main" id="{9C288217-5C6C-61AC-9B79-2F39EC73B732}"/>
              </a:ext>
            </a:extLst>
          </p:cNvPr>
          <p:cNvGrpSpPr/>
          <p:nvPr/>
        </p:nvGrpSpPr>
        <p:grpSpPr>
          <a:xfrm>
            <a:off x="754912" y="1634767"/>
            <a:ext cx="3337028" cy="2167818"/>
            <a:chOff x="754912" y="1634767"/>
            <a:chExt cx="3337028" cy="2167818"/>
          </a:xfrm>
        </p:grpSpPr>
        <p:sp>
          <p:nvSpPr>
            <p:cNvPr id="8" name="Rounded Rectangle 29">
              <a:extLst>
                <a:ext uri="{FF2B5EF4-FFF2-40B4-BE49-F238E27FC236}">
                  <a16:creationId xmlns:a16="http://schemas.microsoft.com/office/drawing/2014/main" id="{0A24776C-25FE-5683-C6A8-53AA361DD213}"/>
                </a:ext>
              </a:extLst>
            </p:cNvPr>
            <p:cNvSpPr/>
            <p:nvPr/>
          </p:nvSpPr>
          <p:spPr>
            <a:xfrm>
              <a:off x="754912" y="1634767"/>
              <a:ext cx="3337028" cy="2167818"/>
            </a:xfrm>
            <a:prstGeom prst="roundRect">
              <a:avLst/>
            </a:prstGeom>
            <a:solidFill>
              <a:srgbClr val="E0F7FC"/>
            </a:solidFill>
            <a:ln>
              <a:solidFill>
                <a:srgbClr val="1096B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e-AT" sz="2000" b="1" dirty="0">
                  <a:solidFill>
                    <a:sysClr val="windowText" lastClr="000000"/>
                  </a:solidFill>
                  <a:latin typeface="+mj-lt"/>
                </a:rPr>
                <a:t>Selbstbestimmung</a:t>
              </a:r>
            </a:p>
          </p:txBody>
        </p:sp>
        <p:pic>
          <p:nvPicPr>
            <p:cNvPr id="1032" name="Picture 8" descr="Frau, Mädchen, Freiheit, Glücklich">
              <a:extLst>
                <a:ext uri="{FF2B5EF4-FFF2-40B4-BE49-F238E27FC236}">
                  <a16:creationId xmlns:a16="http://schemas.microsoft.com/office/drawing/2014/main" id="{8295C3A9-BD31-6A65-7A3A-FEF7BF7E4E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97691" y="2165261"/>
              <a:ext cx="2331714" cy="155375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Gruppieren 27">
            <a:extLst>
              <a:ext uri="{FF2B5EF4-FFF2-40B4-BE49-F238E27FC236}">
                <a16:creationId xmlns:a16="http://schemas.microsoft.com/office/drawing/2014/main" id="{0811DFFE-C82A-BF72-F30D-59193DEE79C4}"/>
              </a:ext>
            </a:extLst>
          </p:cNvPr>
          <p:cNvGrpSpPr/>
          <p:nvPr/>
        </p:nvGrpSpPr>
        <p:grpSpPr>
          <a:xfrm>
            <a:off x="7854407" y="4009145"/>
            <a:ext cx="3337027" cy="2167818"/>
            <a:chOff x="7854407" y="4009145"/>
            <a:chExt cx="3337027" cy="2167818"/>
          </a:xfrm>
        </p:grpSpPr>
        <p:sp>
          <p:nvSpPr>
            <p:cNvPr id="3" name="Rounded Rectangle 29">
              <a:extLst>
                <a:ext uri="{FF2B5EF4-FFF2-40B4-BE49-F238E27FC236}">
                  <a16:creationId xmlns:a16="http://schemas.microsoft.com/office/drawing/2014/main" id="{4F146FBB-E720-0446-430D-BBC56C4BFCD8}"/>
                </a:ext>
              </a:extLst>
            </p:cNvPr>
            <p:cNvSpPr/>
            <p:nvPr/>
          </p:nvSpPr>
          <p:spPr>
            <a:xfrm>
              <a:off x="7854407" y="4009145"/>
              <a:ext cx="3337027" cy="2167818"/>
            </a:xfrm>
            <a:prstGeom prst="roundRect">
              <a:avLst/>
            </a:prstGeom>
            <a:solidFill>
              <a:srgbClr val="D1F3FB"/>
            </a:solidFill>
            <a:ln>
              <a:solidFill>
                <a:srgbClr val="1096B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e-AT" sz="2000" b="1" dirty="0">
                  <a:solidFill>
                    <a:sysClr val="windowText" lastClr="000000"/>
                  </a:solidFill>
                  <a:latin typeface="+mj-lt"/>
                </a:rPr>
                <a:t>Interesse/Hobby</a:t>
              </a:r>
            </a:p>
          </p:txBody>
        </p:sp>
        <p:pic>
          <p:nvPicPr>
            <p:cNvPr id="22" name="Grafik 21">
              <a:extLst>
                <a:ext uri="{FF2B5EF4-FFF2-40B4-BE49-F238E27FC236}">
                  <a16:creationId xmlns:a16="http://schemas.microsoft.com/office/drawing/2014/main" id="{96A04BD8-AAF3-4295-4D10-1688A90B5C0F}"/>
                </a:ext>
              </a:extLst>
            </p:cNvPr>
            <p:cNvPicPr>
              <a:picLocks noChangeAspect="1"/>
            </p:cNvPicPr>
            <p:nvPr/>
          </p:nvPicPr>
          <p:blipFill>
            <a:blip r:embed="rId8"/>
            <a:stretch>
              <a:fillRect/>
            </a:stretch>
          </p:blipFill>
          <p:spPr>
            <a:xfrm>
              <a:off x="8386721" y="4482279"/>
              <a:ext cx="2272396" cy="1514339"/>
            </a:xfrm>
            <a:prstGeom prst="rect">
              <a:avLst/>
            </a:prstGeom>
          </p:spPr>
        </p:pic>
      </p:grpSp>
    </p:spTree>
    <p:extLst>
      <p:ext uri="{BB962C8B-B14F-4D97-AF65-F5344CB8AC3E}">
        <p14:creationId xmlns:p14="http://schemas.microsoft.com/office/powerpoint/2010/main" val="2026384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hteck 81">
            <a:extLst>
              <a:ext uri="{FF2B5EF4-FFF2-40B4-BE49-F238E27FC236}">
                <a16:creationId xmlns:a16="http://schemas.microsoft.com/office/drawing/2014/main" id="{4A2866DF-BDF3-ED78-FF80-5E4A16461DF8}"/>
              </a:ext>
            </a:extLst>
          </p:cNvPr>
          <p:cNvSpPr/>
          <p:nvPr/>
        </p:nvSpPr>
        <p:spPr>
          <a:xfrm>
            <a:off x="6267914" y="1497561"/>
            <a:ext cx="5661977" cy="3229617"/>
          </a:xfrm>
          <a:prstGeom prst="rect">
            <a:avLst/>
          </a:prstGeom>
          <a:solidFill>
            <a:schemeClr val="bg1">
              <a:lumMod val="95000"/>
            </a:schemeClr>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81" name="Rechteck 80">
            <a:extLst>
              <a:ext uri="{FF2B5EF4-FFF2-40B4-BE49-F238E27FC236}">
                <a16:creationId xmlns:a16="http://schemas.microsoft.com/office/drawing/2014/main" id="{2F559BEB-B3F9-E552-B735-5E7117A429D0}"/>
              </a:ext>
            </a:extLst>
          </p:cNvPr>
          <p:cNvSpPr/>
          <p:nvPr/>
        </p:nvSpPr>
        <p:spPr>
          <a:xfrm>
            <a:off x="350760" y="1497561"/>
            <a:ext cx="5661977" cy="3229618"/>
          </a:xfrm>
          <a:prstGeom prst="rect">
            <a:avLst/>
          </a:prstGeom>
          <a:solidFill>
            <a:schemeClr val="bg1">
              <a:lumMod val="95000"/>
            </a:schemeClr>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 name="Titel 1">
            <a:extLst>
              <a:ext uri="{FF2B5EF4-FFF2-40B4-BE49-F238E27FC236}">
                <a16:creationId xmlns:a16="http://schemas.microsoft.com/office/drawing/2014/main" id="{8D33983F-D7CD-451A-B75A-13A744640C13}"/>
              </a:ext>
            </a:extLst>
          </p:cNvPr>
          <p:cNvSpPr>
            <a:spLocks noGrp="1"/>
          </p:cNvSpPr>
          <p:nvPr>
            <p:ph type="title"/>
          </p:nvPr>
        </p:nvSpPr>
        <p:spPr/>
        <p:txBody>
          <a:bodyPr/>
          <a:lstStyle/>
          <a:p>
            <a:r>
              <a:rPr lang="de-AT" dirty="0"/>
              <a:t>Zusammenfassung</a:t>
            </a:r>
          </a:p>
        </p:txBody>
      </p:sp>
      <p:sp>
        <p:nvSpPr>
          <p:cNvPr id="4" name="Foliennummernplatzhalter 3">
            <a:extLst>
              <a:ext uri="{FF2B5EF4-FFF2-40B4-BE49-F238E27FC236}">
                <a16:creationId xmlns:a16="http://schemas.microsoft.com/office/drawing/2014/main" id="{D7F860D8-6928-7494-0F47-4E72769D75C2}"/>
              </a:ext>
            </a:extLst>
          </p:cNvPr>
          <p:cNvSpPr>
            <a:spLocks noGrp="1"/>
          </p:cNvSpPr>
          <p:nvPr>
            <p:ph type="sldNum" sz="quarter" idx="12"/>
          </p:nvPr>
        </p:nvSpPr>
        <p:spPr/>
        <p:txBody>
          <a:bodyPr/>
          <a:lstStyle/>
          <a:p>
            <a:r>
              <a:rPr lang="de-AT"/>
              <a:t>Folie </a:t>
            </a:r>
            <a:fld id="{4C23FFEC-42AF-4C5F-8FEB-D69D9B6A7C04}" type="slidenum">
              <a:rPr lang="de-AT" smtClean="0"/>
              <a:pPr/>
              <a:t>5</a:t>
            </a:fld>
            <a:endParaRPr lang="de-AT" dirty="0"/>
          </a:p>
        </p:txBody>
      </p:sp>
      <p:pic>
        <p:nvPicPr>
          <p:cNvPr id="59" name="Grafik 58">
            <a:extLst>
              <a:ext uri="{FF2B5EF4-FFF2-40B4-BE49-F238E27FC236}">
                <a16:creationId xmlns:a16="http://schemas.microsoft.com/office/drawing/2014/main" id="{E162D32B-9D09-1DC7-75AC-A15BB6A9272C}"/>
              </a:ext>
            </a:extLst>
          </p:cNvPr>
          <p:cNvPicPr>
            <a:picLocks noChangeAspect="1"/>
          </p:cNvPicPr>
          <p:nvPr/>
        </p:nvPicPr>
        <p:blipFill>
          <a:blip r:embed="rId2"/>
          <a:stretch>
            <a:fillRect/>
          </a:stretch>
        </p:blipFill>
        <p:spPr>
          <a:xfrm>
            <a:off x="6351150" y="1575986"/>
            <a:ext cx="5490090" cy="3072764"/>
          </a:xfrm>
          <a:prstGeom prst="rect">
            <a:avLst/>
          </a:prstGeom>
        </p:spPr>
      </p:pic>
      <p:pic>
        <p:nvPicPr>
          <p:cNvPr id="78" name="Grafik 77">
            <a:extLst>
              <a:ext uri="{FF2B5EF4-FFF2-40B4-BE49-F238E27FC236}">
                <a16:creationId xmlns:a16="http://schemas.microsoft.com/office/drawing/2014/main" id="{39C26C5B-70C3-3B5A-94ED-5ABB1F25C498}"/>
              </a:ext>
            </a:extLst>
          </p:cNvPr>
          <p:cNvPicPr>
            <a:picLocks noChangeAspect="1"/>
          </p:cNvPicPr>
          <p:nvPr/>
        </p:nvPicPr>
        <p:blipFill>
          <a:blip r:embed="rId3"/>
          <a:stretch>
            <a:fillRect/>
          </a:stretch>
        </p:blipFill>
        <p:spPr>
          <a:xfrm>
            <a:off x="441311" y="1902840"/>
            <a:ext cx="5480873" cy="2419057"/>
          </a:xfrm>
          <a:prstGeom prst="rect">
            <a:avLst/>
          </a:prstGeom>
        </p:spPr>
      </p:pic>
      <p:sp>
        <p:nvSpPr>
          <p:cNvPr id="79" name="Rechteck 78">
            <a:extLst>
              <a:ext uri="{FF2B5EF4-FFF2-40B4-BE49-F238E27FC236}">
                <a16:creationId xmlns:a16="http://schemas.microsoft.com/office/drawing/2014/main" id="{5C935D23-A141-DEDD-773A-8C3AE55B2413}"/>
              </a:ext>
            </a:extLst>
          </p:cNvPr>
          <p:cNvSpPr/>
          <p:nvPr/>
        </p:nvSpPr>
        <p:spPr>
          <a:xfrm>
            <a:off x="350762" y="4772576"/>
            <a:ext cx="5661976" cy="1250400"/>
          </a:xfrm>
          <a:prstGeom prst="rect">
            <a:avLst/>
          </a:prstGeom>
          <a:solidFill>
            <a:srgbClr val="1096B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bg1"/>
                </a:solidFill>
              </a:rPr>
              <a:t>Es gibt unterschiedliche Gründe dafür, warum man selbstständig werden möchte.</a:t>
            </a:r>
          </a:p>
        </p:txBody>
      </p:sp>
      <p:sp>
        <p:nvSpPr>
          <p:cNvPr id="80" name="Rechteck 79">
            <a:extLst>
              <a:ext uri="{FF2B5EF4-FFF2-40B4-BE49-F238E27FC236}">
                <a16:creationId xmlns:a16="http://schemas.microsoft.com/office/drawing/2014/main" id="{4716DC5F-9A7D-D591-992C-A13169A32C05}"/>
              </a:ext>
            </a:extLst>
          </p:cNvPr>
          <p:cNvSpPr/>
          <p:nvPr/>
        </p:nvSpPr>
        <p:spPr>
          <a:xfrm>
            <a:off x="6267914" y="4772576"/>
            <a:ext cx="5661976" cy="1250400"/>
          </a:xfrm>
          <a:prstGeom prst="rect">
            <a:avLst/>
          </a:prstGeom>
          <a:solidFill>
            <a:srgbClr val="1096B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bg1"/>
                </a:solidFill>
              </a:rPr>
              <a:t>Die Umweltsphären und Stakeholder sind vom Unternehmen betroffen und/oder haben einen Einfluss auf das Unternehmen. Deshalb ist es wichtig, von Anfang an diese bei Entscheidungen zu berücksichtigen!</a:t>
            </a:r>
          </a:p>
        </p:txBody>
      </p:sp>
    </p:spTree>
    <p:extLst>
      <p:ext uri="{BB962C8B-B14F-4D97-AF65-F5344CB8AC3E}">
        <p14:creationId xmlns:p14="http://schemas.microsoft.com/office/powerpoint/2010/main" val="4631396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CEF85663-D71E-2656-8836-347558A3A1B6}"/>
              </a:ext>
            </a:extLst>
          </p:cNvPr>
          <p:cNvSpPr>
            <a:spLocks noGrp="1"/>
          </p:cNvSpPr>
          <p:nvPr>
            <p:ph type="sldNum" sz="quarter" idx="12"/>
          </p:nvPr>
        </p:nvSpPr>
        <p:spPr/>
        <p:txBody>
          <a:bodyPr/>
          <a:lstStyle/>
          <a:p>
            <a:fld id="{4C23FFEC-42AF-4C5F-8FEB-D69D9B6A7C04}" type="slidenum">
              <a:rPr lang="de-AT" smtClean="0"/>
              <a:t>6</a:t>
            </a:fld>
            <a:endParaRPr lang="de-AT"/>
          </a:p>
        </p:txBody>
      </p:sp>
      <p:grpSp>
        <p:nvGrpSpPr>
          <p:cNvPr id="4" name="Gruppieren 3">
            <a:extLst>
              <a:ext uri="{FF2B5EF4-FFF2-40B4-BE49-F238E27FC236}">
                <a16:creationId xmlns:a16="http://schemas.microsoft.com/office/drawing/2014/main" id="{200CD2D0-B9C5-01D6-0C03-20785ADDEFC6}"/>
              </a:ext>
            </a:extLst>
          </p:cNvPr>
          <p:cNvGrpSpPr/>
          <p:nvPr/>
        </p:nvGrpSpPr>
        <p:grpSpPr>
          <a:xfrm>
            <a:off x="984437" y="720800"/>
            <a:ext cx="10262184" cy="5760000"/>
            <a:chOff x="984437" y="720800"/>
            <a:chExt cx="10262184" cy="5760000"/>
          </a:xfrm>
        </p:grpSpPr>
        <p:sp>
          <p:nvSpPr>
            <p:cNvPr id="5" name="Ellipse 4">
              <a:extLst>
                <a:ext uri="{FF2B5EF4-FFF2-40B4-BE49-F238E27FC236}">
                  <a16:creationId xmlns:a16="http://schemas.microsoft.com/office/drawing/2014/main" id="{6B9A88A0-4FF7-906B-260A-A1B051672C22}"/>
                </a:ext>
              </a:extLst>
            </p:cNvPr>
            <p:cNvSpPr/>
            <p:nvPr/>
          </p:nvSpPr>
          <p:spPr>
            <a:xfrm>
              <a:off x="1416000" y="720800"/>
              <a:ext cx="9360000" cy="5760000"/>
            </a:xfrm>
            <a:prstGeom prst="ellipse">
              <a:avLst/>
            </a:prstGeom>
            <a:solidFill>
              <a:srgbClr val="AAE9F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grpSp>
          <p:nvGrpSpPr>
            <p:cNvPr id="6" name="Gruppieren 5">
              <a:extLst>
                <a:ext uri="{FF2B5EF4-FFF2-40B4-BE49-F238E27FC236}">
                  <a16:creationId xmlns:a16="http://schemas.microsoft.com/office/drawing/2014/main" id="{BA1CF692-7451-834B-0B15-C6BEF0D15B02}"/>
                </a:ext>
              </a:extLst>
            </p:cNvPr>
            <p:cNvGrpSpPr/>
            <p:nvPr/>
          </p:nvGrpSpPr>
          <p:grpSpPr>
            <a:xfrm>
              <a:off x="8488159" y="1322716"/>
              <a:ext cx="1674101" cy="480060"/>
              <a:chOff x="6552093" y="1461259"/>
              <a:chExt cx="1674101" cy="480060"/>
            </a:xfrm>
          </p:grpSpPr>
          <p:sp>
            <p:nvSpPr>
              <p:cNvPr id="16" name="Rechteck 15">
                <a:extLst>
                  <a:ext uri="{FF2B5EF4-FFF2-40B4-BE49-F238E27FC236}">
                    <a16:creationId xmlns:a16="http://schemas.microsoft.com/office/drawing/2014/main" id="{B1EC244C-5CCC-33C5-9E44-4C7A09996CE6}"/>
                  </a:ext>
                </a:extLst>
              </p:cNvPr>
              <p:cNvSpPr/>
              <p:nvPr/>
            </p:nvSpPr>
            <p:spPr>
              <a:xfrm>
                <a:off x="6570194" y="1461259"/>
                <a:ext cx="1656000" cy="48006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de-AT" dirty="0">
                  <a:solidFill>
                    <a:schemeClr val="tx1"/>
                  </a:solidFill>
                </a:endParaRPr>
              </a:p>
            </p:txBody>
          </p:sp>
          <p:pic>
            <p:nvPicPr>
              <p:cNvPr id="17" name="Grafik 16" descr="Roboter mit einfarbiger Füllung">
                <a:extLst>
                  <a:ext uri="{FF2B5EF4-FFF2-40B4-BE49-F238E27FC236}">
                    <a16:creationId xmlns:a16="http://schemas.microsoft.com/office/drawing/2014/main" id="{A31F9C0F-C039-CEB2-7CEC-91A0CB02C37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552093" y="1461259"/>
                <a:ext cx="462120" cy="462120"/>
              </a:xfrm>
              <a:prstGeom prst="rect">
                <a:avLst/>
              </a:prstGeom>
            </p:spPr>
          </p:pic>
        </p:grpSp>
        <p:grpSp>
          <p:nvGrpSpPr>
            <p:cNvPr id="7" name="Gruppieren 6">
              <a:extLst>
                <a:ext uri="{FF2B5EF4-FFF2-40B4-BE49-F238E27FC236}">
                  <a16:creationId xmlns:a16="http://schemas.microsoft.com/office/drawing/2014/main" id="{0C742779-9B98-D11B-1E03-18E09839B152}"/>
                </a:ext>
              </a:extLst>
            </p:cNvPr>
            <p:cNvGrpSpPr/>
            <p:nvPr/>
          </p:nvGrpSpPr>
          <p:grpSpPr>
            <a:xfrm>
              <a:off x="9590621" y="2392536"/>
              <a:ext cx="1656000" cy="480061"/>
              <a:chOff x="8226192" y="2326583"/>
              <a:chExt cx="1656000" cy="480061"/>
            </a:xfrm>
          </p:grpSpPr>
          <p:sp>
            <p:nvSpPr>
              <p:cNvPr id="14" name="Rechteck 13">
                <a:extLst>
                  <a:ext uri="{FF2B5EF4-FFF2-40B4-BE49-F238E27FC236}">
                    <a16:creationId xmlns:a16="http://schemas.microsoft.com/office/drawing/2014/main" id="{57D09D06-DDEC-C013-6AAC-D1C61AF28A00}"/>
                  </a:ext>
                </a:extLst>
              </p:cNvPr>
              <p:cNvSpPr/>
              <p:nvPr/>
            </p:nvSpPr>
            <p:spPr>
              <a:xfrm>
                <a:off x="8226192" y="2326584"/>
                <a:ext cx="1656000" cy="48006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de-AT" dirty="0">
                  <a:solidFill>
                    <a:schemeClr val="tx1"/>
                  </a:solidFill>
                </a:endParaRPr>
              </a:p>
            </p:txBody>
          </p:sp>
          <p:pic>
            <p:nvPicPr>
              <p:cNvPr id="15" name="Grafik 14" descr="Geld mit einfarbiger Füllung">
                <a:extLst>
                  <a:ext uri="{FF2B5EF4-FFF2-40B4-BE49-F238E27FC236}">
                    <a16:creationId xmlns:a16="http://schemas.microsoft.com/office/drawing/2014/main" id="{2B1CB1D5-56DE-B5D3-3DAC-0502FBF4536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269667" y="2326583"/>
                <a:ext cx="480061" cy="480061"/>
              </a:xfrm>
              <a:prstGeom prst="rect">
                <a:avLst/>
              </a:prstGeom>
            </p:spPr>
          </p:pic>
        </p:grpSp>
        <p:grpSp>
          <p:nvGrpSpPr>
            <p:cNvPr id="8" name="Gruppieren 7">
              <a:extLst>
                <a:ext uri="{FF2B5EF4-FFF2-40B4-BE49-F238E27FC236}">
                  <a16:creationId xmlns:a16="http://schemas.microsoft.com/office/drawing/2014/main" id="{29327DD1-2144-CCAB-7499-AB6FD9471E6D}"/>
                </a:ext>
              </a:extLst>
            </p:cNvPr>
            <p:cNvGrpSpPr/>
            <p:nvPr/>
          </p:nvGrpSpPr>
          <p:grpSpPr>
            <a:xfrm>
              <a:off x="2316046" y="1322716"/>
              <a:ext cx="1656000" cy="480060"/>
              <a:chOff x="3965808" y="1461259"/>
              <a:chExt cx="1656000" cy="480060"/>
            </a:xfrm>
          </p:grpSpPr>
          <p:sp>
            <p:nvSpPr>
              <p:cNvPr id="12" name="Rechteck 11">
                <a:extLst>
                  <a:ext uri="{FF2B5EF4-FFF2-40B4-BE49-F238E27FC236}">
                    <a16:creationId xmlns:a16="http://schemas.microsoft.com/office/drawing/2014/main" id="{DE0EEEF7-4C52-2A0C-B61C-E92BD3594872}"/>
                  </a:ext>
                </a:extLst>
              </p:cNvPr>
              <p:cNvSpPr/>
              <p:nvPr/>
            </p:nvSpPr>
            <p:spPr>
              <a:xfrm>
                <a:off x="3965808" y="1461259"/>
                <a:ext cx="1656000" cy="48006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de-AT" dirty="0">
                  <a:solidFill>
                    <a:schemeClr val="tx1"/>
                  </a:solidFill>
                </a:endParaRPr>
              </a:p>
            </p:txBody>
          </p:sp>
          <p:pic>
            <p:nvPicPr>
              <p:cNvPr id="13" name="Grafik 12" descr="Laubbaum mit einfarbiger Füllung">
                <a:extLst>
                  <a:ext uri="{FF2B5EF4-FFF2-40B4-BE49-F238E27FC236}">
                    <a16:creationId xmlns:a16="http://schemas.microsoft.com/office/drawing/2014/main" id="{6F0B58F6-53DC-A270-6324-95BC8F40E42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965808" y="1468477"/>
                <a:ext cx="454902" cy="454902"/>
              </a:xfrm>
              <a:prstGeom prst="rect">
                <a:avLst/>
              </a:prstGeom>
            </p:spPr>
          </p:pic>
        </p:grpSp>
        <p:grpSp>
          <p:nvGrpSpPr>
            <p:cNvPr id="9" name="Gruppieren 8">
              <a:extLst>
                <a:ext uri="{FF2B5EF4-FFF2-40B4-BE49-F238E27FC236}">
                  <a16:creationId xmlns:a16="http://schemas.microsoft.com/office/drawing/2014/main" id="{7E6AE825-51CE-5375-3D2A-E140526637F2}"/>
                </a:ext>
              </a:extLst>
            </p:cNvPr>
            <p:cNvGrpSpPr/>
            <p:nvPr/>
          </p:nvGrpSpPr>
          <p:grpSpPr>
            <a:xfrm>
              <a:off x="984437" y="2375602"/>
              <a:ext cx="1660075" cy="496995"/>
              <a:chOff x="2305733" y="2313891"/>
              <a:chExt cx="1660075" cy="496995"/>
            </a:xfrm>
          </p:grpSpPr>
          <p:sp>
            <p:nvSpPr>
              <p:cNvPr id="10" name="Rechteck 9">
                <a:extLst>
                  <a:ext uri="{FF2B5EF4-FFF2-40B4-BE49-F238E27FC236}">
                    <a16:creationId xmlns:a16="http://schemas.microsoft.com/office/drawing/2014/main" id="{4A9EB670-0859-484D-8CFD-EC24A2840CEF}"/>
                  </a:ext>
                </a:extLst>
              </p:cNvPr>
              <p:cNvSpPr/>
              <p:nvPr/>
            </p:nvSpPr>
            <p:spPr>
              <a:xfrm>
                <a:off x="2309808" y="2313891"/>
                <a:ext cx="1656000" cy="48006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de-AT" dirty="0">
                  <a:solidFill>
                    <a:schemeClr val="tx1"/>
                  </a:solidFill>
                </a:endParaRPr>
              </a:p>
            </p:txBody>
          </p:sp>
          <p:pic>
            <p:nvPicPr>
              <p:cNvPr id="11" name="Grafik 10" descr="Fahrrad mit Personen mit einfarbiger Füllung">
                <a:extLst>
                  <a:ext uri="{FF2B5EF4-FFF2-40B4-BE49-F238E27FC236}">
                    <a16:creationId xmlns:a16="http://schemas.microsoft.com/office/drawing/2014/main" id="{1F4C7030-C200-952D-A328-A49CFECA12F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05733" y="2391991"/>
                <a:ext cx="418895" cy="418895"/>
              </a:xfrm>
              <a:prstGeom prst="rect">
                <a:avLst/>
              </a:prstGeom>
            </p:spPr>
          </p:pic>
        </p:grpSp>
      </p:grpSp>
      <p:grpSp>
        <p:nvGrpSpPr>
          <p:cNvPr id="18" name="Gruppieren 17">
            <a:extLst>
              <a:ext uri="{FF2B5EF4-FFF2-40B4-BE49-F238E27FC236}">
                <a16:creationId xmlns:a16="http://schemas.microsoft.com/office/drawing/2014/main" id="{9AB5896A-145C-A7A1-7C42-AABAE4BB410D}"/>
              </a:ext>
            </a:extLst>
          </p:cNvPr>
          <p:cNvGrpSpPr/>
          <p:nvPr/>
        </p:nvGrpSpPr>
        <p:grpSpPr>
          <a:xfrm>
            <a:off x="2496000" y="1397605"/>
            <a:ext cx="7200000" cy="4320000"/>
            <a:chOff x="2496000" y="1397605"/>
            <a:chExt cx="7200000" cy="4320000"/>
          </a:xfrm>
        </p:grpSpPr>
        <p:sp>
          <p:nvSpPr>
            <p:cNvPr id="19" name="Ellipse 18">
              <a:extLst>
                <a:ext uri="{FF2B5EF4-FFF2-40B4-BE49-F238E27FC236}">
                  <a16:creationId xmlns:a16="http://schemas.microsoft.com/office/drawing/2014/main" id="{9C91CD65-3508-1136-6DDD-85F7C58F40BB}"/>
                </a:ext>
              </a:extLst>
            </p:cNvPr>
            <p:cNvSpPr/>
            <p:nvPr/>
          </p:nvSpPr>
          <p:spPr>
            <a:xfrm>
              <a:off x="2496000" y="1397605"/>
              <a:ext cx="7200000" cy="4320000"/>
            </a:xfrm>
            <a:prstGeom prst="ellipse">
              <a:avLst/>
            </a:prstGeom>
            <a:solidFill>
              <a:srgbClr val="4ED1F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grpSp>
          <p:nvGrpSpPr>
            <p:cNvPr id="20" name="Gruppieren 19">
              <a:extLst>
                <a:ext uri="{FF2B5EF4-FFF2-40B4-BE49-F238E27FC236}">
                  <a16:creationId xmlns:a16="http://schemas.microsoft.com/office/drawing/2014/main" id="{1607DF65-F954-CDBE-D023-3D952A40F8DC}"/>
                </a:ext>
              </a:extLst>
            </p:cNvPr>
            <p:cNvGrpSpPr/>
            <p:nvPr/>
          </p:nvGrpSpPr>
          <p:grpSpPr>
            <a:xfrm>
              <a:off x="3549000" y="4379485"/>
              <a:ext cx="1512000" cy="327795"/>
              <a:chOff x="4025821" y="4029266"/>
              <a:chExt cx="1512000" cy="327795"/>
            </a:xfrm>
          </p:grpSpPr>
          <p:sp>
            <p:nvSpPr>
              <p:cNvPr id="39" name="Rechteck 38">
                <a:extLst>
                  <a:ext uri="{FF2B5EF4-FFF2-40B4-BE49-F238E27FC236}">
                    <a16:creationId xmlns:a16="http://schemas.microsoft.com/office/drawing/2014/main" id="{E0908299-1B1B-D422-00E7-0EAFB0FA6746}"/>
                  </a:ext>
                </a:extLst>
              </p:cNvPr>
              <p:cNvSpPr/>
              <p:nvPr/>
            </p:nvSpPr>
            <p:spPr>
              <a:xfrm>
                <a:off x="4025821" y="4029396"/>
                <a:ext cx="1512000" cy="32766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de-AT" dirty="0">
                  <a:solidFill>
                    <a:schemeClr val="tx1"/>
                  </a:solidFill>
                </a:endParaRPr>
              </a:p>
            </p:txBody>
          </p:sp>
          <p:pic>
            <p:nvPicPr>
              <p:cNvPr id="40" name="Grafik 39" descr="Bank mit einfarbiger Füllung">
                <a:extLst>
                  <a:ext uri="{FF2B5EF4-FFF2-40B4-BE49-F238E27FC236}">
                    <a16:creationId xmlns:a16="http://schemas.microsoft.com/office/drawing/2014/main" id="{C46CDFB7-DA32-10C8-135B-1C495755EBA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025821" y="4029266"/>
                <a:ext cx="326585" cy="326585"/>
              </a:xfrm>
              <a:prstGeom prst="rect">
                <a:avLst/>
              </a:prstGeom>
            </p:spPr>
          </p:pic>
        </p:grpSp>
        <p:grpSp>
          <p:nvGrpSpPr>
            <p:cNvPr id="21" name="Gruppieren 20">
              <a:extLst>
                <a:ext uri="{FF2B5EF4-FFF2-40B4-BE49-F238E27FC236}">
                  <a16:creationId xmlns:a16="http://schemas.microsoft.com/office/drawing/2014/main" id="{CD5C5F74-3695-B6B6-90F9-7EFED57361BA}"/>
                </a:ext>
              </a:extLst>
            </p:cNvPr>
            <p:cNvGrpSpPr/>
            <p:nvPr/>
          </p:nvGrpSpPr>
          <p:grpSpPr>
            <a:xfrm>
              <a:off x="7065295" y="2115393"/>
              <a:ext cx="1656000" cy="327665"/>
              <a:chOff x="5179086" y="3334966"/>
              <a:chExt cx="1656000" cy="327665"/>
            </a:xfrm>
          </p:grpSpPr>
          <p:sp>
            <p:nvSpPr>
              <p:cNvPr id="37" name="Rechteck 36">
                <a:extLst>
                  <a:ext uri="{FF2B5EF4-FFF2-40B4-BE49-F238E27FC236}">
                    <a16:creationId xmlns:a16="http://schemas.microsoft.com/office/drawing/2014/main" id="{99458B31-3613-069C-4C2D-B94C6C397DF7}"/>
                  </a:ext>
                </a:extLst>
              </p:cNvPr>
              <p:cNvSpPr/>
              <p:nvPr/>
            </p:nvSpPr>
            <p:spPr>
              <a:xfrm>
                <a:off x="5179086" y="3334966"/>
                <a:ext cx="1656000" cy="32766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de-AT" dirty="0">
                  <a:solidFill>
                    <a:schemeClr val="tx1"/>
                  </a:solidFill>
                </a:endParaRPr>
              </a:p>
            </p:txBody>
          </p:sp>
          <p:pic>
            <p:nvPicPr>
              <p:cNvPr id="38" name="Grafik 37" descr="Sparschwein mit einfarbiger Füllung">
                <a:extLst>
                  <a:ext uri="{FF2B5EF4-FFF2-40B4-BE49-F238E27FC236}">
                    <a16:creationId xmlns:a16="http://schemas.microsoft.com/office/drawing/2014/main" id="{3870C38B-39AE-75BA-4D33-B3D3F3D8F138}"/>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207429" y="3336045"/>
                <a:ext cx="326585" cy="326585"/>
              </a:xfrm>
              <a:prstGeom prst="rect">
                <a:avLst/>
              </a:prstGeom>
            </p:spPr>
          </p:pic>
        </p:grpSp>
        <p:grpSp>
          <p:nvGrpSpPr>
            <p:cNvPr id="22" name="Gruppieren 21">
              <a:extLst>
                <a:ext uri="{FF2B5EF4-FFF2-40B4-BE49-F238E27FC236}">
                  <a16:creationId xmlns:a16="http://schemas.microsoft.com/office/drawing/2014/main" id="{0B368A7B-27A5-CCC5-3CF7-98CA9541244C}"/>
                </a:ext>
              </a:extLst>
            </p:cNvPr>
            <p:cNvGrpSpPr/>
            <p:nvPr/>
          </p:nvGrpSpPr>
          <p:grpSpPr>
            <a:xfrm>
              <a:off x="3121499" y="3231019"/>
              <a:ext cx="1512000" cy="327665"/>
              <a:chOff x="2878500" y="3211377"/>
              <a:chExt cx="1512000" cy="327665"/>
            </a:xfrm>
          </p:grpSpPr>
          <p:sp>
            <p:nvSpPr>
              <p:cNvPr id="35" name="Rechteck 34">
                <a:extLst>
                  <a:ext uri="{FF2B5EF4-FFF2-40B4-BE49-F238E27FC236}">
                    <a16:creationId xmlns:a16="http://schemas.microsoft.com/office/drawing/2014/main" id="{70A1F21E-D61D-2AF1-EE9B-23BF307FBACC}"/>
                  </a:ext>
                </a:extLst>
              </p:cNvPr>
              <p:cNvSpPr/>
              <p:nvPr/>
            </p:nvSpPr>
            <p:spPr>
              <a:xfrm>
                <a:off x="2878500" y="3211377"/>
                <a:ext cx="1512000" cy="32766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de-AT" dirty="0">
                  <a:solidFill>
                    <a:schemeClr val="tx1"/>
                  </a:solidFill>
                </a:endParaRPr>
              </a:p>
            </p:txBody>
          </p:sp>
          <p:pic>
            <p:nvPicPr>
              <p:cNvPr id="36" name="Grafik 35" descr="Sackkarre mit einfarbiger Füllung">
                <a:extLst>
                  <a:ext uri="{FF2B5EF4-FFF2-40B4-BE49-F238E27FC236}">
                    <a16:creationId xmlns:a16="http://schemas.microsoft.com/office/drawing/2014/main" id="{55467614-AAD0-7801-A046-1926FCBC7274}"/>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2878500" y="3211377"/>
                <a:ext cx="326586" cy="326586"/>
              </a:xfrm>
              <a:prstGeom prst="rect">
                <a:avLst/>
              </a:prstGeom>
            </p:spPr>
          </p:pic>
        </p:grpSp>
        <p:grpSp>
          <p:nvGrpSpPr>
            <p:cNvPr id="23" name="Gruppieren 22">
              <a:extLst>
                <a:ext uri="{FF2B5EF4-FFF2-40B4-BE49-F238E27FC236}">
                  <a16:creationId xmlns:a16="http://schemas.microsoft.com/office/drawing/2014/main" id="{579297A8-B94A-68EC-EBAF-69095AFA16DD}"/>
                </a:ext>
              </a:extLst>
            </p:cNvPr>
            <p:cNvGrpSpPr/>
            <p:nvPr/>
          </p:nvGrpSpPr>
          <p:grpSpPr>
            <a:xfrm>
              <a:off x="7392021" y="3234885"/>
              <a:ext cx="1512000" cy="353736"/>
              <a:chOff x="7516863" y="3334966"/>
              <a:chExt cx="1512000" cy="353736"/>
            </a:xfrm>
          </p:grpSpPr>
          <p:sp>
            <p:nvSpPr>
              <p:cNvPr id="33" name="Rechteck 32">
                <a:extLst>
                  <a:ext uri="{FF2B5EF4-FFF2-40B4-BE49-F238E27FC236}">
                    <a16:creationId xmlns:a16="http://schemas.microsoft.com/office/drawing/2014/main" id="{F6538E9C-3ECB-6B4D-B899-5D0E0ED2EBA2}"/>
                  </a:ext>
                </a:extLst>
              </p:cNvPr>
              <p:cNvSpPr/>
              <p:nvPr/>
            </p:nvSpPr>
            <p:spPr>
              <a:xfrm>
                <a:off x="7516863" y="3334966"/>
                <a:ext cx="1512000" cy="32766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de-AT" dirty="0">
                  <a:solidFill>
                    <a:schemeClr val="tx1"/>
                  </a:solidFill>
                </a:endParaRPr>
              </a:p>
            </p:txBody>
          </p:sp>
          <p:pic>
            <p:nvPicPr>
              <p:cNvPr id="34" name="Grafik 33" descr="Zielgruppe mit einfarbiger Füllung">
                <a:extLst>
                  <a:ext uri="{FF2B5EF4-FFF2-40B4-BE49-F238E27FC236}">
                    <a16:creationId xmlns:a16="http://schemas.microsoft.com/office/drawing/2014/main" id="{27F5249C-D717-7961-4CF1-AC2E4E658444}"/>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545592" y="3361036"/>
                <a:ext cx="327666" cy="327666"/>
              </a:xfrm>
              <a:prstGeom prst="rect">
                <a:avLst/>
              </a:prstGeom>
            </p:spPr>
          </p:pic>
        </p:grpSp>
        <p:grpSp>
          <p:nvGrpSpPr>
            <p:cNvPr id="24" name="Gruppieren 23">
              <a:extLst>
                <a:ext uri="{FF2B5EF4-FFF2-40B4-BE49-F238E27FC236}">
                  <a16:creationId xmlns:a16="http://schemas.microsoft.com/office/drawing/2014/main" id="{4C4CEF31-3E2E-8DE6-0D3C-25EAED3B21C1}"/>
                </a:ext>
              </a:extLst>
            </p:cNvPr>
            <p:cNvGrpSpPr/>
            <p:nvPr/>
          </p:nvGrpSpPr>
          <p:grpSpPr>
            <a:xfrm>
              <a:off x="6985503" y="4379615"/>
              <a:ext cx="1701155" cy="337555"/>
              <a:chOff x="6357508" y="2580038"/>
              <a:chExt cx="1701155" cy="337555"/>
            </a:xfrm>
          </p:grpSpPr>
          <p:sp>
            <p:nvSpPr>
              <p:cNvPr id="31" name="Rechteck 30">
                <a:extLst>
                  <a:ext uri="{FF2B5EF4-FFF2-40B4-BE49-F238E27FC236}">
                    <a16:creationId xmlns:a16="http://schemas.microsoft.com/office/drawing/2014/main" id="{124D02A9-351A-372A-A28E-9DF72F8125F6}"/>
                  </a:ext>
                </a:extLst>
              </p:cNvPr>
              <p:cNvSpPr/>
              <p:nvPr/>
            </p:nvSpPr>
            <p:spPr>
              <a:xfrm>
                <a:off x="6366663" y="2580038"/>
                <a:ext cx="1692000" cy="32766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de-AT" dirty="0">
                  <a:solidFill>
                    <a:schemeClr val="tx1"/>
                  </a:solidFill>
                </a:endParaRPr>
              </a:p>
            </p:txBody>
          </p:sp>
          <p:pic>
            <p:nvPicPr>
              <p:cNvPr id="32" name="Grafik 31" descr="Bauarbeiter mit einfarbiger Füllung">
                <a:extLst>
                  <a:ext uri="{FF2B5EF4-FFF2-40B4-BE49-F238E27FC236}">
                    <a16:creationId xmlns:a16="http://schemas.microsoft.com/office/drawing/2014/main" id="{3D9798B6-3DB6-92D6-5C6D-AA828BDA9ACD}"/>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6357508" y="2591008"/>
                <a:ext cx="326585" cy="326585"/>
              </a:xfrm>
              <a:prstGeom prst="rect">
                <a:avLst/>
              </a:prstGeom>
            </p:spPr>
          </p:pic>
        </p:grpSp>
        <p:grpSp>
          <p:nvGrpSpPr>
            <p:cNvPr id="25" name="Gruppieren 24">
              <a:extLst>
                <a:ext uri="{FF2B5EF4-FFF2-40B4-BE49-F238E27FC236}">
                  <a16:creationId xmlns:a16="http://schemas.microsoft.com/office/drawing/2014/main" id="{2046DC48-D069-78D7-E6F0-BA530165C51D}"/>
                </a:ext>
              </a:extLst>
            </p:cNvPr>
            <p:cNvGrpSpPr/>
            <p:nvPr/>
          </p:nvGrpSpPr>
          <p:grpSpPr>
            <a:xfrm>
              <a:off x="3621000" y="2107115"/>
              <a:ext cx="1440000" cy="328270"/>
              <a:chOff x="4028339" y="2586379"/>
              <a:chExt cx="1440000" cy="328270"/>
            </a:xfrm>
          </p:grpSpPr>
          <p:sp>
            <p:nvSpPr>
              <p:cNvPr id="29" name="Rechteck 28">
                <a:extLst>
                  <a:ext uri="{FF2B5EF4-FFF2-40B4-BE49-F238E27FC236}">
                    <a16:creationId xmlns:a16="http://schemas.microsoft.com/office/drawing/2014/main" id="{8F84D295-71BE-4069-8E0D-AD4DA3B2E586}"/>
                  </a:ext>
                </a:extLst>
              </p:cNvPr>
              <p:cNvSpPr/>
              <p:nvPr/>
            </p:nvSpPr>
            <p:spPr>
              <a:xfrm>
                <a:off x="4028339" y="2586379"/>
                <a:ext cx="1440000" cy="32766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de-AT" dirty="0">
                  <a:solidFill>
                    <a:schemeClr val="tx1"/>
                  </a:solidFill>
                </a:endParaRPr>
              </a:p>
            </p:txBody>
          </p:sp>
          <p:pic>
            <p:nvPicPr>
              <p:cNvPr id="30" name="Grafik 29" descr="Schwert mit einfarbiger Füllung">
                <a:extLst>
                  <a:ext uri="{FF2B5EF4-FFF2-40B4-BE49-F238E27FC236}">
                    <a16:creationId xmlns:a16="http://schemas.microsoft.com/office/drawing/2014/main" id="{A7E62AE0-B201-1C83-665F-9FD5263298C5}"/>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4035854" y="2586983"/>
                <a:ext cx="327666" cy="327666"/>
              </a:xfrm>
              <a:prstGeom prst="rect">
                <a:avLst/>
              </a:prstGeom>
            </p:spPr>
          </p:pic>
        </p:grpSp>
        <p:grpSp>
          <p:nvGrpSpPr>
            <p:cNvPr id="26" name="Gruppieren 25">
              <a:extLst>
                <a:ext uri="{FF2B5EF4-FFF2-40B4-BE49-F238E27FC236}">
                  <a16:creationId xmlns:a16="http://schemas.microsoft.com/office/drawing/2014/main" id="{54E3EBE6-811B-B07C-C4AD-EDEEEDA41A39}"/>
                </a:ext>
              </a:extLst>
            </p:cNvPr>
            <p:cNvGrpSpPr/>
            <p:nvPr/>
          </p:nvGrpSpPr>
          <p:grpSpPr>
            <a:xfrm>
              <a:off x="5250000" y="4909769"/>
              <a:ext cx="1692000" cy="336285"/>
              <a:chOff x="6554628" y="4020646"/>
              <a:chExt cx="1692000" cy="336285"/>
            </a:xfrm>
          </p:grpSpPr>
          <p:sp>
            <p:nvSpPr>
              <p:cNvPr id="27" name="Rechteck 26">
                <a:extLst>
                  <a:ext uri="{FF2B5EF4-FFF2-40B4-BE49-F238E27FC236}">
                    <a16:creationId xmlns:a16="http://schemas.microsoft.com/office/drawing/2014/main" id="{B44EDB4A-E871-5064-07EE-BDFCD7735FF4}"/>
                  </a:ext>
                </a:extLst>
              </p:cNvPr>
              <p:cNvSpPr/>
              <p:nvPr/>
            </p:nvSpPr>
            <p:spPr>
              <a:xfrm>
                <a:off x="6554628" y="4029266"/>
                <a:ext cx="1692000" cy="32766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de-AT" dirty="0">
                  <a:solidFill>
                    <a:schemeClr val="tx1"/>
                  </a:solidFill>
                </a:endParaRPr>
              </a:p>
            </p:txBody>
          </p:sp>
          <p:pic>
            <p:nvPicPr>
              <p:cNvPr id="28" name="Grafik 27" descr="Megafon1 mit einfarbiger Füllung">
                <a:extLst>
                  <a:ext uri="{FF2B5EF4-FFF2-40B4-BE49-F238E27FC236}">
                    <a16:creationId xmlns:a16="http://schemas.microsoft.com/office/drawing/2014/main" id="{FB488217-62F0-B7EA-73A4-F1A052B9056E}"/>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6560109" y="4020646"/>
                <a:ext cx="327666" cy="327666"/>
              </a:xfrm>
              <a:prstGeom prst="rect">
                <a:avLst/>
              </a:prstGeom>
            </p:spPr>
          </p:pic>
        </p:grpSp>
      </p:grpSp>
      <p:grpSp>
        <p:nvGrpSpPr>
          <p:cNvPr id="42" name="Gruppieren 41">
            <a:extLst>
              <a:ext uri="{FF2B5EF4-FFF2-40B4-BE49-F238E27FC236}">
                <a16:creationId xmlns:a16="http://schemas.microsoft.com/office/drawing/2014/main" id="{1A1931B9-43FB-CB42-58BD-B2FE7ABE710B}"/>
              </a:ext>
            </a:extLst>
          </p:cNvPr>
          <p:cNvGrpSpPr/>
          <p:nvPr/>
        </p:nvGrpSpPr>
        <p:grpSpPr>
          <a:xfrm>
            <a:off x="4926000" y="2259000"/>
            <a:ext cx="2340000" cy="2340000"/>
            <a:chOff x="4926000" y="2259000"/>
            <a:chExt cx="2340000" cy="2340000"/>
          </a:xfrm>
        </p:grpSpPr>
        <p:sp>
          <p:nvSpPr>
            <p:cNvPr id="43" name="Ellipse 42">
              <a:extLst>
                <a:ext uri="{FF2B5EF4-FFF2-40B4-BE49-F238E27FC236}">
                  <a16:creationId xmlns:a16="http://schemas.microsoft.com/office/drawing/2014/main" id="{D30F568B-3A04-C56E-47D2-80E8822E7CF8}"/>
                </a:ext>
              </a:extLst>
            </p:cNvPr>
            <p:cNvSpPr/>
            <p:nvPr/>
          </p:nvSpPr>
          <p:spPr>
            <a:xfrm>
              <a:off x="4926000" y="2259000"/>
              <a:ext cx="2340000" cy="2340000"/>
            </a:xfrm>
            <a:prstGeom prst="ellipse">
              <a:avLst/>
            </a:prstGeom>
            <a:solidFill>
              <a:srgbClr val="11A3C5"/>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lang="de-AT" b="1" dirty="0"/>
                <a:t>Unternehmen</a:t>
              </a:r>
              <a:endParaRPr lang="de-AT" sz="2000" b="1" dirty="0"/>
            </a:p>
          </p:txBody>
        </p:sp>
        <p:pic>
          <p:nvPicPr>
            <p:cNvPr id="44" name="Grafik 43" descr="Gebäude mit einfarbiger Füllung">
              <a:extLst>
                <a:ext uri="{FF2B5EF4-FFF2-40B4-BE49-F238E27FC236}">
                  <a16:creationId xmlns:a16="http://schemas.microsoft.com/office/drawing/2014/main" id="{D275E072-DF1E-DE4D-31C8-D95FE741DAFC}"/>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5638800" y="2830795"/>
              <a:ext cx="914400" cy="914400"/>
            </a:xfrm>
            <a:prstGeom prst="rect">
              <a:avLst/>
            </a:prstGeom>
          </p:spPr>
        </p:pic>
      </p:grpSp>
    </p:spTree>
    <p:extLst>
      <p:ext uri="{BB962C8B-B14F-4D97-AF65-F5344CB8AC3E}">
        <p14:creationId xmlns:p14="http://schemas.microsoft.com/office/powerpoint/2010/main" val="1143459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9F8CD2-9F4C-FF5D-5D09-8B6021F6A9A8}"/>
              </a:ext>
            </a:extLst>
          </p:cNvPr>
          <p:cNvSpPr>
            <a:spLocks noGrp="1"/>
          </p:cNvSpPr>
          <p:nvPr>
            <p:ph type="title"/>
          </p:nvPr>
        </p:nvSpPr>
        <p:spPr/>
        <p:txBody>
          <a:bodyPr/>
          <a:lstStyle/>
          <a:p>
            <a:endParaRPr lang="de-AT"/>
          </a:p>
        </p:txBody>
      </p:sp>
      <p:pic>
        <p:nvPicPr>
          <p:cNvPr id="6" name="Inhaltsplatzhalter 5" descr="Mann im Kapuzenpullover">
            <a:extLst>
              <a:ext uri="{FF2B5EF4-FFF2-40B4-BE49-F238E27FC236}">
                <a16:creationId xmlns:a16="http://schemas.microsoft.com/office/drawing/2014/main" id="{A2AE1BE8-0B94-E476-5AF6-5F8928DFE461}"/>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192015" y="4263342"/>
            <a:ext cx="1285875" cy="1733550"/>
          </a:xfrm>
        </p:spPr>
      </p:pic>
      <p:sp>
        <p:nvSpPr>
          <p:cNvPr id="4" name="Foliennummernplatzhalter 3">
            <a:extLst>
              <a:ext uri="{FF2B5EF4-FFF2-40B4-BE49-F238E27FC236}">
                <a16:creationId xmlns:a16="http://schemas.microsoft.com/office/drawing/2014/main" id="{1DB8AA0C-2ED7-E04A-5D22-AE7CAB3801E3}"/>
              </a:ext>
            </a:extLst>
          </p:cNvPr>
          <p:cNvSpPr>
            <a:spLocks noGrp="1"/>
          </p:cNvSpPr>
          <p:nvPr>
            <p:ph type="sldNum" sz="quarter" idx="12"/>
          </p:nvPr>
        </p:nvSpPr>
        <p:spPr/>
        <p:txBody>
          <a:bodyPr/>
          <a:lstStyle/>
          <a:p>
            <a:r>
              <a:rPr lang="de-AT"/>
              <a:t>Folie </a:t>
            </a:r>
            <a:fld id="{4C23FFEC-42AF-4C5F-8FEB-D69D9B6A7C04}" type="slidenum">
              <a:rPr lang="de-AT" smtClean="0"/>
              <a:pPr/>
              <a:t>7</a:t>
            </a:fld>
            <a:endParaRPr lang="de-AT" dirty="0"/>
          </a:p>
        </p:txBody>
      </p:sp>
      <p:pic>
        <p:nvPicPr>
          <p:cNvPr id="8" name="Grafik 7" descr="Mann mit Gesichtsbehaarung">
            <a:extLst>
              <a:ext uri="{FF2B5EF4-FFF2-40B4-BE49-F238E27FC236}">
                <a16:creationId xmlns:a16="http://schemas.microsoft.com/office/drawing/2014/main" id="{7262D100-3DA7-7774-E0DE-D3D0D202FD8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475191" y="4272867"/>
            <a:ext cx="1314450" cy="1781175"/>
          </a:xfrm>
          <a:prstGeom prst="rect">
            <a:avLst/>
          </a:prstGeom>
        </p:spPr>
      </p:pic>
      <p:pic>
        <p:nvPicPr>
          <p:cNvPr id="10" name="Grafik 9" descr="Mann mit Brille und Rollkragenpullover">
            <a:extLst>
              <a:ext uri="{FF2B5EF4-FFF2-40B4-BE49-F238E27FC236}">
                <a16:creationId xmlns:a16="http://schemas.microsoft.com/office/drawing/2014/main" id="{5E5F41D5-DCFD-9260-B650-D79920A2513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77417" y="4263342"/>
            <a:ext cx="1295400" cy="1743075"/>
          </a:xfrm>
          <a:prstGeom prst="rect">
            <a:avLst/>
          </a:prstGeom>
        </p:spPr>
      </p:pic>
      <p:pic>
        <p:nvPicPr>
          <p:cNvPr id="12" name="Grafik 11" descr="Lockenhaarige Frau hebt die Hand">
            <a:extLst>
              <a:ext uri="{FF2B5EF4-FFF2-40B4-BE49-F238E27FC236}">
                <a16:creationId xmlns:a16="http://schemas.microsoft.com/office/drawing/2014/main" id="{F75E5F56-2F7C-DD39-E171-106302CBB58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240337" y="2302491"/>
            <a:ext cx="1400175" cy="1771650"/>
          </a:xfrm>
          <a:prstGeom prst="rect">
            <a:avLst/>
          </a:prstGeom>
        </p:spPr>
      </p:pic>
      <p:pic>
        <p:nvPicPr>
          <p:cNvPr id="14" name="Grafik 13" descr="Eine Frau mit Pferdeschwanzhaaren">
            <a:extLst>
              <a:ext uri="{FF2B5EF4-FFF2-40B4-BE49-F238E27FC236}">
                <a16:creationId xmlns:a16="http://schemas.microsoft.com/office/drawing/2014/main" id="{230A0AC0-25EC-BC87-D3CF-32209E1230C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90452" y="2213769"/>
            <a:ext cx="1200150" cy="1809750"/>
          </a:xfrm>
          <a:prstGeom prst="rect">
            <a:avLst/>
          </a:prstGeom>
        </p:spPr>
      </p:pic>
      <p:pic>
        <p:nvPicPr>
          <p:cNvPr id="16" name="Grafik 15" descr="Frau in einer Strickjacke ">
            <a:extLst>
              <a:ext uri="{FF2B5EF4-FFF2-40B4-BE49-F238E27FC236}">
                <a16:creationId xmlns:a16="http://schemas.microsoft.com/office/drawing/2014/main" id="{D73FCBEC-5EFA-A870-94A4-E0DD3D6E0DF8}"/>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2527579" y="2302491"/>
            <a:ext cx="1209675" cy="1685925"/>
          </a:xfrm>
          <a:prstGeom prst="rect">
            <a:avLst/>
          </a:prstGeom>
        </p:spPr>
      </p:pic>
    </p:spTree>
    <p:extLst>
      <p:ext uri="{BB962C8B-B14F-4D97-AF65-F5344CB8AC3E}">
        <p14:creationId xmlns:p14="http://schemas.microsoft.com/office/powerpoint/2010/main" val="32841443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DEAD88-D904-2060-81F5-2265A4717B5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4E7AC16-52C9-192B-4598-0D3F8A22AD59}"/>
              </a:ext>
            </a:extLst>
          </p:cNvPr>
          <p:cNvSpPr>
            <a:spLocks noGrp="1"/>
          </p:cNvSpPr>
          <p:nvPr>
            <p:ph type="ctrTitle"/>
          </p:nvPr>
        </p:nvSpPr>
        <p:spPr/>
        <p:txBody>
          <a:bodyPr/>
          <a:lstStyle/>
          <a:p>
            <a:r>
              <a:rPr lang="de-AT" dirty="0"/>
              <a:t>Teil B</a:t>
            </a:r>
          </a:p>
        </p:txBody>
      </p:sp>
      <p:sp>
        <p:nvSpPr>
          <p:cNvPr id="3" name="Untertitel 2">
            <a:extLst>
              <a:ext uri="{FF2B5EF4-FFF2-40B4-BE49-F238E27FC236}">
                <a16:creationId xmlns:a16="http://schemas.microsoft.com/office/drawing/2014/main" id="{39109A02-C5DB-BCE7-46B5-7ACFF0A4C5AB}"/>
              </a:ext>
            </a:extLst>
          </p:cNvPr>
          <p:cNvSpPr>
            <a:spLocks noGrp="1"/>
          </p:cNvSpPr>
          <p:nvPr>
            <p:ph type="subTitle" idx="1"/>
          </p:nvPr>
        </p:nvSpPr>
        <p:spPr/>
        <p:txBody>
          <a:bodyPr/>
          <a:lstStyle/>
          <a:p>
            <a:r>
              <a:rPr lang="de-AT" dirty="0"/>
              <a:t>Fortbestand von Unternehmen</a:t>
            </a:r>
          </a:p>
        </p:txBody>
      </p:sp>
    </p:spTree>
    <p:extLst>
      <p:ext uri="{BB962C8B-B14F-4D97-AF65-F5344CB8AC3E}">
        <p14:creationId xmlns:p14="http://schemas.microsoft.com/office/powerpoint/2010/main" val="34961784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p:txBody>
          <a:bodyPr/>
          <a:lstStyle/>
          <a:p>
            <a:r>
              <a:rPr lang="de-AT"/>
              <a:t>Trend zu </a:t>
            </a:r>
            <a:r>
              <a:rPr lang="de-AT" dirty="0"/>
              <a:t>veganen Produkten</a:t>
            </a:r>
          </a:p>
        </p:txBody>
      </p:sp>
      <p:sp>
        <p:nvSpPr>
          <p:cNvPr id="5" name="Foliennummernplatzhalter 4">
            <a:extLst>
              <a:ext uri="{FF2B5EF4-FFF2-40B4-BE49-F238E27FC236}">
                <a16:creationId xmlns:a16="http://schemas.microsoft.com/office/drawing/2014/main" id="{DA08FB7C-22B4-161D-7AA1-FE3A0DB77DDA}"/>
              </a:ext>
            </a:extLst>
          </p:cNvPr>
          <p:cNvSpPr>
            <a:spLocks noGrp="1"/>
          </p:cNvSpPr>
          <p:nvPr>
            <p:ph type="sldNum" sz="quarter" idx="12"/>
          </p:nvPr>
        </p:nvSpPr>
        <p:spPr/>
        <p:txBody>
          <a:bodyPr/>
          <a:lstStyle/>
          <a:p>
            <a:fld id="{4C23FFEC-42AF-4C5F-8FEB-D69D9B6A7C04}" type="slidenum">
              <a:rPr lang="de-AT" smtClean="0"/>
              <a:t>9</a:t>
            </a:fld>
            <a:endParaRPr lang="de-AT" dirty="0"/>
          </a:p>
        </p:txBody>
      </p:sp>
      <p:pic>
        <p:nvPicPr>
          <p:cNvPr id="10" name="Grafik 9">
            <a:extLst>
              <a:ext uri="{FF2B5EF4-FFF2-40B4-BE49-F238E27FC236}">
                <a16:creationId xmlns:a16="http://schemas.microsoft.com/office/drawing/2014/main" id="{F751F526-A52C-7C79-E5F7-EEB8C02E6C48}"/>
              </a:ext>
            </a:extLst>
          </p:cNvPr>
          <p:cNvPicPr>
            <a:picLocks noChangeAspect="1"/>
          </p:cNvPicPr>
          <p:nvPr/>
        </p:nvPicPr>
        <p:blipFill>
          <a:blip r:embed="rId3"/>
          <a:stretch>
            <a:fillRect/>
          </a:stretch>
        </p:blipFill>
        <p:spPr>
          <a:xfrm>
            <a:off x="587888" y="1968349"/>
            <a:ext cx="2588142" cy="2588142"/>
          </a:xfrm>
          <a:prstGeom prst="rect">
            <a:avLst/>
          </a:prstGeom>
        </p:spPr>
      </p:pic>
      <p:sp>
        <p:nvSpPr>
          <p:cNvPr id="12" name="Rechteck: abgerundete Ecken 11">
            <a:extLst>
              <a:ext uri="{FF2B5EF4-FFF2-40B4-BE49-F238E27FC236}">
                <a16:creationId xmlns:a16="http://schemas.microsoft.com/office/drawing/2014/main" id="{02C04A25-8FD1-0588-0D6E-180C34DEDF74}"/>
              </a:ext>
            </a:extLst>
          </p:cNvPr>
          <p:cNvSpPr/>
          <p:nvPr/>
        </p:nvSpPr>
        <p:spPr>
          <a:xfrm>
            <a:off x="3513171" y="1838602"/>
            <a:ext cx="8381116" cy="637953"/>
          </a:xfrm>
          <a:prstGeom prst="roundRect">
            <a:avLst/>
          </a:prstGeom>
          <a:solidFill>
            <a:srgbClr val="AAE9F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b="1" dirty="0">
                <a:solidFill>
                  <a:schemeClr val="tx1"/>
                </a:solidFill>
                <a:latin typeface="+mj-lt"/>
              </a:rPr>
              <a:t>Globale Nachfrage nach veganen Produkten </a:t>
            </a:r>
            <a:r>
              <a:rPr lang="de-AT" dirty="0">
                <a:solidFill>
                  <a:schemeClr val="tx1"/>
                </a:solidFill>
                <a:latin typeface="+mj-lt"/>
              </a:rPr>
              <a:t>ist in den letzten Jahren</a:t>
            </a:r>
            <a:r>
              <a:rPr lang="de-AT" b="1" dirty="0">
                <a:solidFill>
                  <a:schemeClr val="tx1"/>
                </a:solidFill>
                <a:latin typeface="+mj-lt"/>
              </a:rPr>
              <a:t> stark angestiegen.</a:t>
            </a:r>
          </a:p>
        </p:txBody>
      </p:sp>
      <p:sp>
        <p:nvSpPr>
          <p:cNvPr id="13" name="Rechteck: abgerundete Ecken 12">
            <a:extLst>
              <a:ext uri="{FF2B5EF4-FFF2-40B4-BE49-F238E27FC236}">
                <a16:creationId xmlns:a16="http://schemas.microsoft.com/office/drawing/2014/main" id="{D6748183-131F-750F-64F8-D6B10E70E280}"/>
              </a:ext>
            </a:extLst>
          </p:cNvPr>
          <p:cNvSpPr/>
          <p:nvPr/>
        </p:nvSpPr>
        <p:spPr>
          <a:xfrm>
            <a:off x="3513171" y="2624468"/>
            <a:ext cx="1913859" cy="554666"/>
          </a:xfrm>
          <a:prstGeom prst="roundRect">
            <a:avLst/>
          </a:prstGeom>
          <a:solidFill>
            <a:srgbClr val="AEEAF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latin typeface="+mj-lt"/>
              </a:rPr>
              <a:t>Non-Food</a:t>
            </a:r>
          </a:p>
        </p:txBody>
      </p:sp>
      <p:sp>
        <p:nvSpPr>
          <p:cNvPr id="14" name="Rechteck: abgerundete Ecken 13">
            <a:extLst>
              <a:ext uri="{FF2B5EF4-FFF2-40B4-BE49-F238E27FC236}">
                <a16:creationId xmlns:a16="http://schemas.microsoft.com/office/drawing/2014/main" id="{523B9FCC-4768-BF9F-3051-2E6C227C59C1}"/>
              </a:ext>
            </a:extLst>
          </p:cNvPr>
          <p:cNvSpPr/>
          <p:nvPr/>
        </p:nvSpPr>
        <p:spPr>
          <a:xfrm>
            <a:off x="5668923" y="2624469"/>
            <a:ext cx="1913859" cy="554666"/>
          </a:xfrm>
          <a:prstGeom prst="roundRect">
            <a:avLst/>
          </a:prstGeom>
          <a:solidFill>
            <a:srgbClr val="AEEAF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latin typeface="+mj-lt"/>
              </a:rPr>
              <a:t>Gastronomie</a:t>
            </a:r>
          </a:p>
        </p:txBody>
      </p:sp>
      <p:sp>
        <p:nvSpPr>
          <p:cNvPr id="15" name="Rechteck: abgerundete Ecken 14">
            <a:extLst>
              <a:ext uri="{FF2B5EF4-FFF2-40B4-BE49-F238E27FC236}">
                <a16:creationId xmlns:a16="http://schemas.microsoft.com/office/drawing/2014/main" id="{7F660771-DB32-79C9-818E-2D4D11EBDC9A}"/>
              </a:ext>
            </a:extLst>
          </p:cNvPr>
          <p:cNvSpPr/>
          <p:nvPr/>
        </p:nvSpPr>
        <p:spPr>
          <a:xfrm>
            <a:off x="7824675" y="2624470"/>
            <a:ext cx="1913859" cy="554666"/>
          </a:xfrm>
          <a:prstGeom prst="roundRect">
            <a:avLst/>
          </a:prstGeom>
          <a:solidFill>
            <a:srgbClr val="AEEAF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latin typeface="+mj-lt"/>
              </a:rPr>
              <a:t>Kosmetik und Reinigungsmittel</a:t>
            </a:r>
          </a:p>
        </p:txBody>
      </p:sp>
      <p:sp>
        <p:nvSpPr>
          <p:cNvPr id="16" name="Rechteck: abgerundete Ecken 15">
            <a:extLst>
              <a:ext uri="{FF2B5EF4-FFF2-40B4-BE49-F238E27FC236}">
                <a16:creationId xmlns:a16="http://schemas.microsoft.com/office/drawing/2014/main" id="{EBA5D7DF-7769-03E6-9B3B-A3D2FDC70F12}"/>
              </a:ext>
            </a:extLst>
          </p:cNvPr>
          <p:cNvSpPr/>
          <p:nvPr/>
        </p:nvSpPr>
        <p:spPr>
          <a:xfrm>
            <a:off x="9980427" y="2624470"/>
            <a:ext cx="1913860" cy="554666"/>
          </a:xfrm>
          <a:prstGeom prst="roundRect">
            <a:avLst/>
          </a:prstGeom>
          <a:solidFill>
            <a:srgbClr val="AEEAF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latin typeface="+mj-lt"/>
              </a:rPr>
              <a:t>Lebensmittel</a:t>
            </a:r>
          </a:p>
        </p:txBody>
      </p:sp>
      <p:pic>
        <p:nvPicPr>
          <p:cNvPr id="18" name="Grafik 17">
            <a:extLst>
              <a:ext uri="{FF2B5EF4-FFF2-40B4-BE49-F238E27FC236}">
                <a16:creationId xmlns:a16="http://schemas.microsoft.com/office/drawing/2014/main" id="{860A0049-AD19-1AC3-291A-A87D76897AFB}"/>
              </a:ext>
            </a:extLst>
          </p:cNvPr>
          <p:cNvPicPr>
            <a:picLocks noChangeAspect="1"/>
          </p:cNvPicPr>
          <p:nvPr/>
        </p:nvPicPr>
        <p:blipFill rotWithShape="1">
          <a:blip r:embed="rId4"/>
          <a:srcRect t="3507"/>
          <a:stretch/>
        </p:blipFill>
        <p:spPr>
          <a:xfrm>
            <a:off x="3514687" y="3282091"/>
            <a:ext cx="1912346" cy="1274400"/>
          </a:xfrm>
          <a:prstGeom prst="rect">
            <a:avLst/>
          </a:prstGeom>
        </p:spPr>
      </p:pic>
      <p:pic>
        <p:nvPicPr>
          <p:cNvPr id="19" name="Grafik 18">
            <a:extLst>
              <a:ext uri="{FF2B5EF4-FFF2-40B4-BE49-F238E27FC236}">
                <a16:creationId xmlns:a16="http://schemas.microsoft.com/office/drawing/2014/main" id="{63DCFE7C-9CD8-3BBD-F427-681E338602F3}"/>
              </a:ext>
            </a:extLst>
          </p:cNvPr>
          <p:cNvPicPr>
            <a:picLocks noChangeAspect="1"/>
          </p:cNvPicPr>
          <p:nvPr/>
        </p:nvPicPr>
        <p:blipFill rotWithShape="1">
          <a:blip r:embed="rId5"/>
          <a:srcRect t="3507" r="3507"/>
          <a:stretch/>
        </p:blipFill>
        <p:spPr>
          <a:xfrm>
            <a:off x="5670439" y="3282091"/>
            <a:ext cx="1912346" cy="1274400"/>
          </a:xfrm>
          <a:prstGeom prst="rect">
            <a:avLst/>
          </a:prstGeom>
        </p:spPr>
      </p:pic>
      <p:pic>
        <p:nvPicPr>
          <p:cNvPr id="29" name="Grafik 28">
            <a:extLst>
              <a:ext uri="{FF2B5EF4-FFF2-40B4-BE49-F238E27FC236}">
                <a16:creationId xmlns:a16="http://schemas.microsoft.com/office/drawing/2014/main" id="{BE8B5B4B-6A70-1889-4D1F-10CBF42062B1}"/>
              </a:ext>
            </a:extLst>
          </p:cNvPr>
          <p:cNvPicPr>
            <a:picLocks noChangeAspect="1"/>
          </p:cNvPicPr>
          <p:nvPr/>
        </p:nvPicPr>
        <p:blipFill>
          <a:blip r:embed="rId6"/>
          <a:stretch>
            <a:fillRect/>
          </a:stretch>
        </p:blipFill>
        <p:spPr>
          <a:xfrm>
            <a:off x="7826189" y="3282091"/>
            <a:ext cx="1912347" cy="1274400"/>
          </a:xfrm>
          <a:prstGeom prst="rect">
            <a:avLst/>
          </a:prstGeom>
        </p:spPr>
      </p:pic>
      <p:pic>
        <p:nvPicPr>
          <p:cNvPr id="32" name="Grafik 31">
            <a:extLst>
              <a:ext uri="{FF2B5EF4-FFF2-40B4-BE49-F238E27FC236}">
                <a16:creationId xmlns:a16="http://schemas.microsoft.com/office/drawing/2014/main" id="{27C16078-EBB3-E8C2-6846-F55BAA6B1AA2}"/>
              </a:ext>
            </a:extLst>
          </p:cNvPr>
          <p:cNvPicPr>
            <a:picLocks noChangeAspect="1"/>
          </p:cNvPicPr>
          <p:nvPr/>
        </p:nvPicPr>
        <p:blipFill>
          <a:blip r:embed="rId7"/>
          <a:stretch>
            <a:fillRect/>
          </a:stretch>
        </p:blipFill>
        <p:spPr>
          <a:xfrm>
            <a:off x="9981941" y="3282091"/>
            <a:ext cx="1912346" cy="1274399"/>
          </a:xfrm>
          <a:prstGeom prst="rect">
            <a:avLst/>
          </a:prstGeom>
        </p:spPr>
      </p:pic>
      <p:sp>
        <p:nvSpPr>
          <p:cNvPr id="33" name="Rechteck 32">
            <a:extLst>
              <a:ext uri="{FF2B5EF4-FFF2-40B4-BE49-F238E27FC236}">
                <a16:creationId xmlns:a16="http://schemas.microsoft.com/office/drawing/2014/main" id="{304D822D-16C0-C62A-1F52-636FFA5957B6}"/>
              </a:ext>
            </a:extLst>
          </p:cNvPr>
          <p:cNvSpPr/>
          <p:nvPr/>
        </p:nvSpPr>
        <p:spPr>
          <a:xfrm>
            <a:off x="115186" y="6356350"/>
            <a:ext cx="8299601" cy="36512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AT" sz="1200" dirty="0">
                <a:solidFill>
                  <a:schemeClr val="tx1"/>
                </a:solidFill>
              </a:rPr>
              <a:t>Quelle und Logo: https://www.v-label.com/at/allgemeine-informationen/ </a:t>
            </a:r>
          </a:p>
        </p:txBody>
      </p:sp>
      <p:sp>
        <p:nvSpPr>
          <p:cNvPr id="34" name="Rechteck 33">
            <a:extLst>
              <a:ext uri="{FF2B5EF4-FFF2-40B4-BE49-F238E27FC236}">
                <a16:creationId xmlns:a16="http://schemas.microsoft.com/office/drawing/2014/main" id="{0EB266D7-3B94-6E4F-7E96-5A2799487373}"/>
              </a:ext>
            </a:extLst>
          </p:cNvPr>
          <p:cNvSpPr/>
          <p:nvPr/>
        </p:nvSpPr>
        <p:spPr>
          <a:xfrm>
            <a:off x="350875" y="5011770"/>
            <a:ext cx="11490250" cy="1116418"/>
          </a:xfrm>
          <a:custGeom>
            <a:avLst/>
            <a:gdLst>
              <a:gd name="connsiteX0" fmla="*/ 0 w 11490250"/>
              <a:gd name="connsiteY0" fmla="*/ 0 h 1116418"/>
              <a:gd name="connsiteX1" fmla="*/ 11490250 w 11490250"/>
              <a:gd name="connsiteY1" fmla="*/ 0 h 1116418"/>
              <a:gd name="connsiteX2" fmla="*/ 11490250 w 11490250"/>
              <a:gd name="connsiteY2" fmla="*/ 1116418 h 1116418"/>
              <a:gd name="connsiteX3" fmla="*/ 0 w 11490250"/>
              <a:gd name="connsiteY3" fmla="*/ 1116418 h 1116418"/>
              <a:gd name="connsiteX4" fmla="*/ 0 w 11490250"/>
              <a:gd name="connsiteY4" fmla="*/ 0 h 1116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90250" h="1116418" fill="none" extrusionOk="0">
                <a:moveTo>
                  <a:pt x="0" y="0"/>
                </a:moveTo>
                <a:cubicBezTo>
                  <a:pt x="1150808" y="118588"/>
                  <a:pt x="9857239" y="-27848"/>
                  <a:pt x="11490250" y="0"/>
                </a:cubicBezTo>
                <a:cubicBezTo>
                  <a:pt x="11431936" y="417898"/>
                  <a:pt x="11537968" y="576802"/>
                  <a:pt x="11490250" y="1116418"/>
                </a:cubicBezTo>
                <a:cubicBezTo>
                  <a:pt x="8121243" y="1226592"/>
                  <a:pt x="1184059" y="1086836"/>
                  <a:pt x="0" y="1116418"/>
                </a:cubicBezTo>
                <a:cubicBezTo>
                  <a:pt x="12746" y="869837"/>
                  <a:pt x="68241" y="183308"/>
                  <a:pt x="0" y="0"/>
                </a:cubicBezTo>
                <a:close/>
              </a:path>
              <a:path w="11490250" h="1116418" stroke="0" extrusionOk="0">
                <a:moveTo>
                  <a:pt x="0" y="0"/>
                </a:moveTo>
                <a:cubicBezTo>
                  <a:pt x="1859892" y="-74023"/>
                  <a:pt x="8784064" y="-72234"/>
                  <a:pt x="11490250" y="0"/>
                </a:cubicBezTo>
                <a:cubicBezTo>
                  <a:pt x="11419800" y="225351"/>
                  <a:pt x="11589033" y="852743"/>
                  <a:pt x="11490250" y="1116418"/>
                </a:cubicBezTo>
                <a:cubicBezTo>
                  <a:pt x="5793011" y="1148038"/>
                  <a:pt x="4201549" y="1033864"/>
                  <a:pt x="0" y="1116418"/>
                </a:cubicBezTo>
                <a:cubicBezTo>
                  <a:pt x="64836" y="794700"/>
                  <a:pt x="-4557" y="535025"/>
                  <a:pt x="0" y="0"/>
                </a:cubicBezTo>
                <a:close/>
              </a:path>
            </a:pathLst>
          </a:custGeom>
          <a:solidFill>
            <a:srgbClr val="11A3C5"/>
          </a:solidFill>
          <a:ln w="19050">
            <a:solidFill>
              <a:srgbClr val="11A3C5"/>
            </a:solidFill>
            <a:extLst>
              <a:ext uri="{C807C97D-BFC1-408E-A445-0C87EB9F89A2}">
                <ask:lineSketchStyleProps xmlns:ask="http://schemas.microsoft.com/office/drawing/2018/sketchyshapes" sd="354660574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de-AT" sz="2800" dirty="0"/>
              <a:t>Warum wollen immer mehr Menschen vegane Produkte kaufen?</a:t>
            </a:r>
          </a:p>
        </p:txBody>
      </p:sp>
      <p:pic>
        <p:nvPicPr>
          <p:cNvPr id="36" name="Grafik 35" descr="Hilfe mit einfarbiger Füllung">
            <a:extLst>
              <a:ext uri="{FF2B5EF4-FFF2-40B4-BE49-F238E27FC236}">
                <a16:creationId xmlns:a16="http://schemas.microsoft.com/office/drawing/2014/main" id="{306E8F5A-E884-0BBC-3906-998D9F5B4D7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7888" y="4984302"/>
            <a:ext cx="1171353" cy="1171353"/>
          </a:xfrm>
          <a:prstGeom prst="rect">
            <a:avLst/>
          </a:prstGeom>
        </p:spPr>
      </p:pic>
    </p:spTree>
    <p:extLst>
      <p:ext uri="{BB962C8B-B14F-4D97-AF65-F5344CB8AC3E}">
        <p14:creationId xmlns:p14="http://schemas.microsoft.com/office/powerpoint/2010/main" val="1646867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8" ma:contentTypeDescription="Ein neues Dokument erstellen." ma:contentTypeScope="" ma:versionID="f5e3b4240479c2d2fb83b7ce32ab2b2e">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096f724d03bae60f97515ed20eb8d29d"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51093AE-698D-410D-BA1E-1C3D0BC4F548}">
  <ds:schemaRefs>
    <ds:schemaRef ds:uri="http://schemas.openxmlformats.org/package/2006/metadata/core-properties"/>
    <ds:schemaRef ds:uri="http://purl.org/dc/terms/"/>
    <ds:schemaRef ds:uri="http://schemas.microsoft.com/office/2006/metadata/properties"/>
    <ds:schemaRef ds:uri="http://purl.org/dc/dcmitype/"/>
    <ds:schemaRef ds:uri="http://schemas.microsoft.com/office/infopath/2007/PartnerControls"/>
    <ds:schemaRef ds:uri="http://www.w3.org/XML/1998/namespace"/>
    <ds:schemaRef ds:uri="http://purl.org/dc/elements/1.1/"/>
    <ds:schemaRef ds:uri="http://schemas.microsoft.com/office/2006/documentManagement/types"/>
    <ds:schemaRef ds:uri="9b3acc60-b0dd-4309-89dc-e18f00e7e0ae"/>
    <ds:schemaRef ds:uri="ddef0fd0-f7a0-46f6-88e2-570aff215751"/>
  </ds:schemaRefs>
</ds:datastoreItem>
</file>

<file path=customXml/itemProps2.xml><?xml version="1.0" encoding="utf-8"?>
<ds:datastoreItem xmlns:ds="http://schemas.openxmlformats.org/officeDocument/2006/customXml" ds:itemID="{45DFBD38-E911-419E-AAD7-3B7453239AA4}">
  <ds:schemaRefs>
    <ds:schemaRef ds:uri="http://schemas.microsoft.com/sharepoint/v3/contenttype/forms"/>
  </ds:schemaRefs>
</ds:datastoreItem>
</file>

<file path=customXml/itemProps3.xml><?xml version="1.0" encoding="utf-8"?>
<ds:datastoreItem xmlns:ds="http://schemas.openxmlformats.org/officeDocument/2006/customXml" ds:itemID="{384594A2-E228-45E6-888D-96FDA9F3CFC2}"/>
</file>

<file path=docProps/app.xml><?xml version="1.0" encoding="utf-8"?>
<Properties xmlns="http://schemas.openxmlformats.org/officeDocument/2006/extended-properties" xmlns:vt="http://schemas.openxmlformats.org/officeDocument/2006/docPropsVTypes">
  <TotalTime>0</TotalTime>
  <Words>1291</Words>
  <Application>Microsoft Office PowerPoint</Application>
  <PresentationFormat>Breitbild</PresentationFormat>
  <Paragraphs>204</Paragraphs>
  <Slides>25</Slides>
  <Notes>3</Notes>
  <HiddenSlides>4</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25</vt:i4>
      </vt:variant>
    </vt:vector>
  </HeadingPairs>
  <TitlesOfParts>
    <vt:vector size="29" baseType="lpstr">
      <vt:lpstr>Arial</vt:lpstr>
      <vt:lpstr>Calibri</vt:lpstr>
      <vt:lpstr>Calibri Light</vt:lpstr>
      <vt:lpstr>Office</vt:lpstr>
      <vt:lpstr>Lernstrecke: Arbeitsleben gestalten</vt:lpstr>
      <vt:lpstr>Teil A</vt:lpstr>
      <vt:lpstr>Einflussfaktoren auf Unternehmen</vt:lpstr>
      <vt:lpstr>Motive für die Gründung</vt:lpstr>
      <vt:lpstr>Zusammenfassung</vt:lpstr>
      <vt:lpstr>PowerPoint-Präsentation</vt:lpstr>
      <vt:lpstr>PowerPoint-Präsentation</vt:lpstr>
      <vt:lpstr>Teil B</vt:lpstr>
      <vt:lpstr>Trend zu veganen Produkten</vt:lpstr>
      <vt:lpstr>Vegan-Zertifizierung bei</vt:lpstr>
      <vt:lpstr>Einflussfaktoren auf Unternehmen</vt:lpstr>
      <vt:lpstr>Kriterien für den erfolgreichen Fortbestand von Unternehmen</vt:lpstr>
      <vt:lpstr>Arbeitsauftrag</vt:lpstr>
      <vt:lpstr>PowerPoint-Präsentation</vt:lpstr>
      <vt:lpstr>Kriterien für den erfolgreichen Fortbestand von Unternehmen</vt:lpstr>
      <vt:lpstr>Teil C</vt:lpstr>
      <vt:lpstr>einige wichtige Eigenschaften von Entrepreneur:innen</vt:lpstr>
      <vt:lpstr>Was erfolgreiche Entrepreneur:innen ausmacht</vt:lpstr>
      <vt:lpstr>Was erfolgreiche Entrepreneur:innen ausmacht</vt:lpstr>
      <vt:lpstr>Was erfolgreiche Entrepreneur:innen ausmacht</vt:lpstr>
      <vt:lpstr>Was erfolgreiche Entrepreneur:innen ausmacht</vt:lpstr>
      <vt:lpstr>Intrapreneurship</vt:lpstr>
      <vt:lpstr>Übung Intrapreneurship im Unternehmen</vt:lpstr>
      <vt:lpstr>Übung Intrapreneurship im Tierschutzverein</vt:lpstr>
      <vt:lpstr>Übung Intrapreneurship in der Bibliothek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2024-07-10T06:27:32Z</dcterms:created>
  <dcterms:modified xsi:type="dcterms:W3CDTF">2024-08-02T11:10:32Z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0x010100595324AF558A4644A44B7A3BBA3F768F</vt:lpwstr>
  </property>
</Properties>
</file>