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93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83" r:id="rId16"/>
    <p:sldId id="281" r:id="rId17"/>
    <p:sldId id="282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EA1B08-7EE7-78C0-8660-258B3822A4FC}" name="walter.scheidl@univie.ac.at" initials="wa" userId="S::urn:spo:guest#walter.scheidl@univie.ac.at::" providerId="AD"/>
  <p188:author id="{402ACE20-A1D9-76A5-3F16-60712D1F3DE6}" name="Silvana Lobin" initials="SL" userId="S::silvana.lobin@stiftung-wirtschaftsbildung.at::a498a0ad-fda0-4616-b8e4-5cfb7a01e30b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DAF"/>
    <a:srgbClr val="9B97C5"/>
    <a:srgbClr val="303059"/>
    <a:srgbClr val="484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AAF47B-1908-4D55-9AF1-96106E0BC920}" v="10" dt="2024-08-19T07:10:44.26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73" d="100"/>
          <a:sy n="73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Lobin" userId="a498a0ad-fda0-4616-b8e4-5cfb7a01e30b" providerId="ADAL" clId="{B5591F38-75F2-4398-AFF8-5804545E1E2D}"/>
    <pc:docChg chg="custSel modSld">
      <pc:chgData name="Silvana Lobin" userId="a498a0ad-fda0-4616-b8e4-5cfb7a01e30b" providerId="ADAL" clId="{B5591F38-75F2-4398-AFF8-5804545E1E2D}" dt="2024-07-11T12:40:50.794" v="308" actId="20577"/>
      <pc:docMkLst>
        <pc:docMk/>
      </pc:docMkLst>
      <pc:sldChg chg="modSp mod">
        <pc:chgData name="Silvana Lobin" userId="a498a0ad-fda0-4616-b8e4-5cfb7a01e30b" providerId="ADAL" clId="{B5591F38-75F2-4398-AFF8-5804545E1E2D}" dt="2024-07-11T12:40:50.794" v="308" actId="20577"/>
        <pc:sldMkLst>
          <pc:docMk/>
          <pc:sldMk cId="0" sldId="256"/>
        </pc:sldMkLst>
        <pc:spChg chg="mod">
          <ac:chgData name="Silvana Lobin" userId="a498a0ad-fda0-4616-b8e4-5cfb7a01e30b" providerId="ADAL" clId="{B5591F38-75F2-4398-AFF8-5804545E1E2D}" dt="2024-07-11T12:40:50.794" v="308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Silvana Lobin" userId="a498a0ad-fda0-4616-b8e4-5cfb7a01e30b" providerId="ADAL" clId="{B5591F38-75F2-4398-AFF8-5804545E1E2D}" dt="2024-07-11T12:40:21.694" v="209" actId="13926"/>
        <pc:sldMkLst>
          <pc:docMk/>
          <pc:sldMk cId="858717602" sldId="282"/>
        </pc:sldMkLst>
        <pc:spChg chg="mod">
          <ac:chgData name="Silvana Lobin" userId="a498a0ad-fda0-4616-b8e4-5cfb7a01e30b" providerId="ADAL" clId="{B5591F38-75F2-4398-AFF8-5804545E1E2D}" dt="2024-07-11T12:40:21.694" v="209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modSp modCm">
        <pc:chgData name="Silvana Lobin" userId="a498a0ad-fda0-4616-b8e4-5cfb7a01e30b" providerId="ADAL" clId="{B5591F38-75F2-4398-AFF8-5804545E1E2D}" dt="2024-07-11T12:37:02.567" v="13"/>
        <pc:sldMkLst>
          <pc:docMk/>
          <pc:sldMk cId="36646498" sldId="284"/>
        </pc:sldMkLst>
        <pc:spChg chg="mod">
          <ac:chgData name="Silvana Lobin" userId="a498a0ad-fda0-4616-b8e4-5cfb7a01e30b" providerId="ADAL" clId="{B5591F38-75F2-4398-AFF8-5804545E1E2D}" dt="2024-07-11T12:36:47.231" v="11" actId="20577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B5591F38-75F2-4398-AFF8-5804545E1E2D}" dt="2024-07-11T12:37:02.567" v="13"/>
              <pc2:cmMkLst xmlns:pc2="http://schemas.microsoft.com/office/powerpoint/2019/9/main/command">
                <pc:docMk/>
                <pc:sldMk cId="36646498" sldId="284"/>
                <pc2:cmMk id="{6AE97727-C508-4C48-BFF7-7FA5FFCC9281}"/>
              </pc2:cmMkLst>
              <pc226:cmRplyChg chg="add">
                <pc226:chgData name="Silvana Lobin" userId="a498a0ad-fda0-4616-b8e4-5cfb7a01e30b" providerId="ADAL" clId="{B5591F38-75F2-4398-AFF8-5804545E1E2D}" dt="2024-07-11T12:36:59.784" v="12"/>
                <pc2:cmRplyMkLst xmlns:pc2="http://schemas.microsoft.com/office/powerpoint/2019/9/main/command">
                  <pc:docMk/>
                  <pc:sldMk cId="36646498" sldId="284"/>
                  <pc2:cmMk id="{6AE97727-C508-4C48-BFF7-7FA5FFCC9281}"/>
                  <pc2:cmRplyMk id="{30CA56BA-AF33-445E-B70E-1199693FC43B}"/>
                </pc2:cmRplyMkLst>
              </pc226:cmRplyChg>
            </pc226:cmChg>
          </p:ext>
        </pc:extLst>
      </pc:sldChg>
      <pc:sldChg chg="modSp mod modCm">
        <pc:chgData name="Silvana Lobin" userId="a498a0ad-fda0-4616-b8e4-5cfb7a01e30b" providerId="ADAL" clId="{B5591F38-75F2-4398-AFF8-5804545E1E2D}" dt="2024-07-11T12:38:09.423" v="77"/>
        <pc:sldMkLst>
          <pc:docMk/>
          <pc:sldMk cId="3792524928" sldId="285"/>
        </pc:sldMkLst>
        <pc:spChg chg="mod">
          <ac:chgData name="Silvana Lobin" userId="a498a0ad-fda0-4616-b8e4-5cfb7a01e30b" providerId="ADAL" clId="{B5591F38-75F2-4398-AFF8-5804545E1E2D}" dt="2024-07-11T12:37:58.382" v="75" actId="20577"/>
          <ac:spMkLst>
            <pc:docMk/>
            <pc:sldMk cId="3792524928" sldId="285"/>
            <ac:spMk id="3" creationId="{86DB66CA-1C95-B278-48D1-AD7A0EB7B9F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B5591F38-75F2-4398-AFF8-5804545E1E2D}" dt="2024-07-11T12:38:09.423" v="77"/>
              <pc2:cmMkLst xmlns:pc2="http://schemas.microsoft.com/office/powerpoint/2019/9/main/command">
                <pc:docMk/>
                <pc:sldMk cId="3792524928" sldId="285"/>
                <pc2:cmMk id="{0758268D-69AC-4518-9339-F9DECEF30E2C}"/>
              </pc2:cmMkLst>
              <pc226:cmRplyChg chg="add">
                <pc226:chgData name="Silvana Lobin" userId="a498a0ad-fda0-4616-b8e4-5cfb7a01e30b" providerId="ADAL" clId="{B5591F38-75F2-4398-AFF8-5804545E1E2D}" dt="2024-07-11T12:38:06.929" v="76"/>
                <pc2:cmRplyMkLst xmlns:pc2="http://schemas.microsoft.com/office/powerpoint/2019/9/main/command">
                  <pc:docMk/>
                  <pc:sldMk cId="3792524928" sldId="285"/>
                  <pc2:cmMk id="{0758268D-69AC-4518-9339-F9DECEF30E2C}"/>
                  <pc2:cmRplyMk id="{B50CC2F8-BB82-471D-8FD1-8226C1648D65}"/>
                </pc2:cmRplyMkLst>
              </pc226:cmRplyChg>
            </pc226:cmChg>
          </p:ext>
        </pc:extLst>
      </pc:sldChg>
      <pc:sldChg chg="modSp mod modCm">
        <pc:chgData name="Silvana Lobin" userId="a498a0ad-fda0-4616-b8e4-5cfb7a01e30b" providerId="ADAL" clId="{B5591F38-75F2-4398-AFF8-5804545E1E2D}" dt="2024-07-11T12:39:37.920" v="128"/>
        <pc:sldMkLst>
          <pc:docMk/>
          <pc:sldMk cId="2977871586" sldId="287"/>
        </pc:sldMkLst>
        <pc:spChg chg="mod">
          <ac:chgData name="Silvana Lobin" userId="a498a0ad-fda0-4616-b8e4-5cfb7a01e30b" providerId="ADAL" clId="{B5591F38-75F2-4398-AFF8-5804545E1E2D}" dt="2024-07-11T12:39:33.119" v="127" actId="6549"/>
          <ac:spMkLst>
            <pc:docMk/>
            <pc:sldMk cId="2977871586" sldId="287"/>
            <ac:spMk id="3" creationId="{78C53967-2924-C7D0-0B60-2FDD945D049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B5591F38-75F2-4398-AFF8-5804545E1E2D}" dt="2024-07-11T12:39:37.920" v="128"/>
              <pc2:cmMkLst xmlns:pc2="http://schemas.microsoft.com/office/powerpoint/2019/9/main/command">
                <pc:docMk/>
                <pc:sldMk cId="2977871586" sldId="287"/>
                <pc2:cmMk id="{0A3D9538-AFAE-4938-BBC0-24B9611BBDFD}"/>
              </pc2:cmMkLst>
              <pc226:cmRplyChg chg="add">
                <pc226:chgData name="Silvana Lobin" userId="a498a0ad-fda0-4616-b8e4-5cfb7a01e30b" providerId="ADAL" clId="{B5591F38-75F2-4398-AFF8-5804545E1E2D}" dt="2024-07-11T12:39:10.603" v="97"/>
                <pc2:cmRplyMkLst xmlns:pc2="http://schemas.microsoft.com/office/powerpoint/2019/9/main/command">
                  <pc:docMk/>
                  <pc:sldMk cId="2977871586" sldId="287"/>
                  <pc2:cmMk id="{0A3D9538-AFAE-4938-BBC0-24B9611BBDFD}"/>
                  <pc2:cmRplyMk id="{5206CAFF-C30A-46FF-96C6-4C7C1B07E93F}"/>
                </pc2:cmRplyMkLst>
              </pc226:cmRplyChg>
            </pc226:cmChg>
            <pc226:cmChg xmlns:pc226="http://schemas.microsoft.com/office/powerpoint/2022/06/main/command" chg="mod">
              <pc226:chgData name="Silvana Lobin" userId="a498a0ad-fda0-4616-b8e4-5cfb7a01e30b" providerId="ADAL" clId="{B5591F38-75F2-4398-AFF8-5804545E1E2D}" dt="2024-07-11T12:39:33.119" v="127" actId="6549"/>
              <pc2:cmMkLst xmlns:pc2="http://schemas.microsoft.com/office/powerpoint/2019/9/main/command">
                <pc:docMk/>
                <pc:sldMk cId="2977871586" sldId="287"/>
                <pc2:cmMk id="{E19E5B8C-09CF-470A-8D14-CFAB39B17F8D}"/>
              </pc2:cmMkLst>
              <pc226:cmRplyChg chg="add">
                <pc226:chgData name="Silvana Lobin" userId="a498a0ad-fda0-4616-b8e4-5cfb7a01e30b" providerId="ADAL" clId="{B5591F38-75F2-4398-AFF8-5804545E1E2D}" dt="2024-07-11T12:38:51.653" v="95"/>
                <pc2:cmRplyMkLst xmlns:pc2="http://schemas.microsoft.com/office/powerpoint/2019/9/main/command">
                  <pc:docMk/>
                  <pc:sldMk cId="2977871586" sldId="287"/>
                  <pc2:cmMk id="{E19E5B8C-09CF-470A-8D14-CFAB39B17F8D}"/>
                  <pc2:cmRplyMk id="{49468A4D-3A9A-41D5-9609-4097BB354DF9}"/>
                </pc2:cmRplyMkLst>
              </pc226:cmRplyChg>
            </pc226:cmChg>
          </p:ext>
        </pc:extLst>
      </pc:sldChg>
    </pc:docChg>
  </pc:docChgLst>
  <pc:docChgLst>
    <pc:chgData name="Silvana Lobin" userId="a498a0ad-fda0-4616-b8e4-5cfb7a01e30b" providerId="ADAL" clId="{33AAF47B-1908-4D55-9AF1-96106E0BC920}"/>
    <pc:docChg chg="undo custSel modSld">
      <pc:chgData name="Silvana Lobin" userId="a498a0ad-fda0-4616-b8e4-5cfb7a01e30b" providerId="ADAL" clId="{33AAF47B-1908-4D55-9AF1-96106E0BC920}" dt="2024-08-19T07:13:04.772" v="237" actId="1076"/>
      <pc:docMkLst>
        <pc:docMk/>
      </pc:docMkLst>
      <pc:sldChg chg="addSp delSp modSp mod">
        <pc:chgData name="Silvana Lobin" userId="a498a0ad-fda0-4616-b8e4-5cfb7a01e30b" providerId="ADAL" clId="{33AAF47B-1908-4D55-9AF1-96106E0BC920}" dt="2024-08-19T07:13:04.772" v="237" actId="1076"/>
        <pc:sldMkLst>
          <pc:docMk/>
          <pc:sldMk cId="4040908017" sldId="286"/>
        </pc:sldMkLst>
        <pc:spChg chg="mod">
          <ac:chgData name="Silvana Lobin" userId="a498a0ad-fda0-4616-b8e4-5cfb7a01e30b" providerId="ADAL" clId="{33AAF47B-1908-4D55-9AF1-96106E0BC920}" dt="2024-08-19T07:11:18.665" v="217" actId="1035"/>
          <ac:spMkLst>
            <pc:docMk/>
            <pc:sldMk cId="4040908017" sldId="286"/>
            <ac:spMk id="3" creationId="{6397BC50-A3FC-73C4-B237-66C7124A940B}"/>
          </ac:spMkLst>
        </pc:spChg>
        <pc:spChg chg="del">
          <ac:chgData name="Silvana Lobin" userId="a498a0ad-fda0-4616-b8e4-5cfb7a01e30b" providerId="ADAL" clId="{33AAF47B-1908-4D55-9AF1-96106E0BC920}" dt="2024-08-19T07:06:20.674" v="18" actId="478"/>
          <ac:spMkLst>
            <pc:docMk/>
            <pc:sldMk cId="4040908017" sldId="286"/>
            <ac:spMk id="4" creationId="{1DE81151-6901-F873-75F0-A95DE0E324E0}"/>
          </ac:spMkLst>
        </pc:spChg>
        <pc:spChg chg="add mod">
          <ac:chgData name="Silvana Lobin" userId="a498a0ad-fda0-4616-b8e4-5cfb7a01e30b" providerId="ADAL" clId="{33AAF47B-1908-4D55-9AF1-96106E0BC920}" dt="2024-08-19T07:10:44.262" v="205" actId="164"/>
          <ac:spMkLst>
            <pc:docMk/>
            <pc:sldMk cId="4040908017" sldId="286"/>
            <ac:spMk id="8" creationId="{6F552CB6-50E2-483E-D8BF-2E7CA379F56E}"/>
          </ac:spMkLst>
        </pc:spChg>
        <pc:spChg chg="add mod">
          <ac:chgData name="Silvana Lobin" userId="a498a0ad-fda0-4616-b8e4-5cfb7a01e30b" providerId="ADAL" clId="{33AAF47B-1908-4D55-9AF1-96106E0BC920}" dt="2024-08-19T07:10:44.262" v="205" actId="164"/>
          <ac:spMkLst>
            <pc:docMk/>
            <pc:sldMk cId="4040908017" sldId="286"/>
            <ac:spMk id="13" creationId="{E2C8C649-C87B-CFEC-905B-1D66223A0765}"/>
          </ac:spMkLst>
        </pc:spChg>
        <pc:spChg chg="add mod">
          <ac:chgData name="Silvana Lobin" userId="a498a0ad-fda0-4616-b8e4-5cfb7a01e30b" providerId="ADAL" clId="{33AAF47B-1908-4D55-9AF1-96106E0BC920}" dt="2024-08-19T07:10:44.262" v="205" actId="164"/>
          <ac:spMkLst>
            <pc:docMk/>
            <pc:sldMk cId="4040908017" sldId="286"/>
            <ac:spMk id="18" creationId="{21277543-00C4-79E1-E2CD-EA98B9C18823}"/>
          </ac:spMkLst>
        </pc:spChg>
        <pc:spChg chg="add mod">
          <ac:chgData name="Silvana Lobin" userId="a498a0ad-fda0-4616-b8e4-5cfb7a01e30b" providerId="ADAL" clId="{33AAF47B-1908-4D55-9AF1-96106E0BC920}" dt="2024-08-19T07:10:44.262" v="205" actId="164"/>
          <ac:spMkLst>
            <pc:docMk/>
            <pc:sldMk cId="4040908017" sldId="286"/>
            <ac:spMk id="19" creationId="{5FA983CD-3686-36AB-4F57-F507EA8FB843}"/>
          </ac:spMkLst>
        </pc:spChg>
        <pc:grpChg chg="add mod">
          <ac:chgData name="Silvana Lobin" userId="a498a0ad-fda0-4616-b8e4-5cfb7a01e30b" providerId="ADAL" clId="{33AAF47B-1908-4D55-9AF1-96106E0BC920}" dt="2024-08-19T07:11:23.849" v="227" actId="1035"/>
          <ac:grpSpMkLst>
            <pc:docMk/>
            <pc:sldMk cId="4040908017" sldId="286"/>
            <ac:grpSpMk id="20" creationId="{4B1BBB4A-972B-B97B-5D9A-1280F9DB934A}"/>
          </ac:grpSpMkLst>
        </pc:grpChg>
        <pc:picChg chg="mod">
          <ac:chgData name="Silvana Lobin" userId="a498a0ad-fda0-4616-b8e4-5cfb7a01e30b" providerId="ADAL" clId="{33AAF47B-1908-4D55-9AF1-96106E0BC920}" dt="2024-08-19T07:13:04.772" v="237" actId="1076"/>
          <ac:picMkLst>
            <pc:docMk/>
            <pc:sldMk cId="4040908017" sldId="286"/>
            <ac:picMk id="6" creationId="{AA85C2FB-3925-53CD-2471-2670BF79F93B}"/>
          </ac:picMkLst>
        </pc:picChg>
        <pc:picChg chg="add mod">
          <ac:chgData name="Silvana Lobin" userId="a498a0ad-fda0-4616-b8e4-5cfb7a01e30b" providerId="ADAL" clId="{33AAF47B-1908-4D55-9AF1-96106E0BC920}" dt="2024-08-19T07:10:44.262" v="205" actId="164"/>
          <ac:picMkLst>
            <pc:docMk/>
            <pc:sldMk cId="4040908017" sldId="286"/>
            <ac:picMk id="7" creationId="{33FF85EF-9704-D76B-01DC-3A4CEF9D3F92}"/>
          </ac:picMkLst>
        </pc:picChg>
        <pc:picChg chg="add del mod">
          <ac:chgData name="Silvana Lobin" userId="a498a0ad-fda0-4616-b8e4-5cfb7a01e30b" providerId="ADAL" clId="{33AAF47B-1908-4D55-9AF1-96106E0BC920}" dt="2024-08-19T07:06:38.222" v="24" actId="478"/>
          <ac:picMkLst>
            <pc:docMk/>
            <pc:sldMk cId="4040908017" sldId="286"/>
            <ac:picMk id="10" creationId="{6FD93D9B-12CD-AC22-6B02-8A1E1F75C73B}"/>
          </ac:picMkLst>
        </pc:picChg>
        <pc:picChg chg="add mod">
          <ac:chgData name="Silvana Lobin" userId="a498a0ad-fda0-4616-b8e4-5cfb7a01e30b" providerId="ADAL" clId="{33AAF47B-1908-4D55-9AF1-96106E0BC920}" dt="2024-08-19T07:10:44.262" v="205" actId="164"/>
          <ac:picMkLst>
            <pc:docMk/>
            <pc:sldMk cId="4040908017" sldId="286"/>
            <ac:picMk id="12" creationId="{2830BB36-7487-67CB-E112-C69677030511}"/>
          </ac:picMkLst>
        </pc:picChg>
        <pc:picChg chg="add mod">
          <ac:chgData name="Silvana Lobin" userId="a498a0ad-fda0-4616-b8e4-5cfb7a01e30b" providerId="ADAL" clId="{33AAF47B-1908-4D55-9AF1-96106E0BC920}" dt="2024-08-19T07:10:44.262" v="205" actId="164"/>
          <ac:picMkLst>
            <pc:docMk/>
            <pc:sldMk cId="4040908017" sldId="286"/>
            <ac:picMk id="15" creationId="{E2633FAE-B874-F7A3-CA48-332F8F0D6633}"/>
          </ac:picMkLst>
        </pc:picChg>
        <pc:picChg chg="add mod">
          <ac:chgData name="Silvana Lobin" userId="a498a0ad-fda0-4616-b8e4-5cfb7a01e30b" providerId="ADAL" clId="{33AAF47B-1908-4D55-9AF1-96106E0BC920}" dt="2024-08-19T07:10:44.262" v="205" actId="164"/>
          <ac:picMkLst>
            <pc:docMk/>
            <pc:sldMk cId="4040908017" sldId="286"/>
            <ac:picMk id="17" creationId="{2123BDA5-8330-AA73-0DBC-C92C37FD9300}"/>
          </ac:picMkLst>
        </pc:picChg>
      </pc:sldChg>
    </pc:docChg>
  </pc:docChgLst>
  <pc:docChgLst>
    <pc:chgData name="Silvana Lobin" userId="a498a0ad-fda0-4616-b8e4-5cfb7a01e30b" providerId="ADAL" clId="{F10B79EB-9275-4F53-A173-1374C9D141A7}"/>
    <pc:docChg chg="undo custSel addSld delSld modSld">
      <pc:chgData name="Silvana Lobin" userId="a498a0ad-fda0-4616-b8e4-5cfb7a01e30b" providerId="ADAL" clId="{F10B79EB-9275-4F53-A173-1374C9D141A7}" dt="2024-08-13T09:19:36.554" v="674" actId="47"/>
      <pc:docMkLst>
        <pc:docMk/>
      </pc:docMkLst>
      <pc:sldChg chg="addSp delSp modSp del mod modCm">
        <pc:chgData name="Silvana Lobin" userId="a498a0ad-fda0-4616-b8e4-5cfb7a01e30b" providerId="ADAL" clId="{F10B79EB-9275-4F53-A173-1374C9D141A7}" dt="2024-08-13T09:19:36.554" v="674" actId="47"/>
        <pc:sldMkLst>
          <pc:docMk/>
          <pc:sldMk cId="36646498" sldId="284"/>
        </pc:sldMkLst>
        <pc:spChg chg="mod">
          <ac:chgData name="Silvana Lobin" userId="a498a0ad-fda0-4616-b8e4-5cfb7a01e30b" providerId="ADAL" clId="{F10B79EB-9275-4F53-A173-1374C9D141A7}" dt="2024-08-13T09:12:20.610" v="513" actId="20577"/>
          <ac:spMkLst>
            <pc:docMk/>
            <pc:sldMk cId="36646498" sldId="284"/>
            <ac:spMk id="2" creationId="{97C42776-3EFE-974F-04B2-61F4C7F530E0}"/>
          </ac:spMkLst>
        </pc:spChg>
        <pc:spChg chg="mod">
          <ac:chgData name="Silvana Lobin" userId="a498a0ad-fda0-4616-b8e4-5cfb7a01e30b" providerId="ADAL" clId="{F10B79EB-9275-4F53-A173-1374C9D141A7}" dt="2024-08-13T09:12:28.835" v="519" actId="20577"/>
          <ac:spMkLst>
            <pc:docMk/>
            <pc:sldMk cId="36646498" sldId="284"/>
            <ac:spMk id="3" creationId="{FFF5695B-9918-253F-9F54-A0005B289857}"/>
          </ac:spMkLst>
        </pc:spChg>
        <pc:spChg chg="mod">
          <ac:chgData name="Silvana Lobin" userId="a498a0ad-fda0-4616-b8e4-5cfb7a01e30b" providerId="ADAL" clId="{F10B79EB-9275-4F53-A173-1374C9D141A7}" dt="2024-08-13T09:12:16.613" v="510" actId="20577"/>
          <ac:spMkLst>
            <pc:docMk/>
            <pc:sldMk cId="36646498" sldId="284"/>
            <ac:spMk id="5" creationId="{5F38716A-DC90-4EE8-9F14-C2FF9BA04E69}"/>
          </ac:spMkLst>
        </pc:spChg>
        <pc:spChg chg="mod">
          <ac:chgData name="Silvana Lobin" userId="a498a0ad-fda0-4616-b8e4-5cfb7a01e30b" providerId="ADAL" clId="{F10B79EB-9275-4F53-A173-1374C9D141A7}" dt="2024-08-13T09:12:24.515" v="516" actId="20577"/>
          <ac:spMkLst>
            <pc:docMk/>
            <pc:sldMk cId="36646498" sldId="284"/>
            <ac:spMk id="6" creationId="{32A1C4E9-7839-EF5C-24D4-2ED64F9BD4CC}"/>
          </ac:spMkLst>
        </pc:spChg>
        <pc:spChg chg="mod">
          <ac:chgData name="Silvana Lobin" userId="a498a0ad-fda0-4616-b8e4-5cfb7a01e30b" providerId="ADAL" clId="{F10B79EB-9275-4F53-A173-1374C9D141A7}" dt="2024-08-13T09:12:32.312" v="522" actId="20577"/>
          <ac:spMkLst>
            <pc:docMk/>
            <pc:sldMk cId="36646498" sldId="284"/>
            <ac:spMk id="7" creationId="{F57CD163-75F1-050A-EAEF-EA8FCB8829E9}"/>
          </ac:spMkLst>
        </pc:spChg>
        <pc:spChg chg="mod">
          <ac:chgData name="Silvana Lobin" userId="a498a0ad-fda0-4616-b8e4-5cfb7a01e30b" providerId="ADAL" clId="{F10B79EB-9275-4F53-A173-1374C9D141A7}" dt="2024-08-13T09:12:35.195" v="525" actId="20577"/>
          <ac:spMkLst>
            <pc:docMk/>
            <pc:sldMk cId="36646498" sldId="284"/>
            <ac:spMk id="8" creationId="{CE268461-3CFE-1F66-85FE-0B82DB877D65}"/>
          </ac:spMkLst>
        </pc:spChg>
        <pc:spChg chg="add del mod">
          <ac:chgData name="Silvana Lobin" userId="a498a0ad-fda0-4616-b8e4-5cfb7a01e30b" providerId="ADAL" clId="{F10B79EB-9275-4F53-A173-1374C9D141A7}" dt="2024-08-13T07:49:10.515" v="290"/>
          <ac:spMkLst>
            <pc:docMk/>
            <pc:sldMk cId="36646498" sldId="284"/>
            <ac:spMk id="9" creationId="{E7FAAD5F-9F1E-224F-16F1-DD610A563147}"/>
          </ac:spMkLst>
        </pc:spChg>
        <pc:spChg chg="add del mod">
          <ac:chgData name="Silvana Lobin" userId="a498a0ad-fda0-4616-b8e4-5cfb7a01e30b" providerId="ADAL" clId="{F10B79EB-9275-4F53-A173-1374C9D141A7}" dt="2024-08-13T07:49:10.517" v="292"/>
          <ac:spMkLst>
            <pc:docMk/>
            <pc:sldMk cId="36646498" sldId="284"/>
            <ac:spMk id="10" creationId="{00840F25-15C9-9603-3C24-46711BA711E4}"/>
          </ac:spMkLst>
        </pc:spChg>
        <pc:spChg chg="add mod">
          <ac:chgData name="Silvana Lobin" userId="a498a0ad-fda0-4616-b8e4-5cfb7a01e30b" providerId="ADAL" clId="{F10B79EB-9275-4F53-A173-1374C9D141A7}" dt="2024-08-13T09:09:47.671" v="484" actId="1076"/>
          <ac:spMkLst>
            <pc:docMk/>
            <pc:sldMk cId="36646498" sldId="284"/>
            <ac:spMk id="11" creationId="{BC007F4C-911D-FA83-68E2-9AB02AD7A97C}"/>
          </ac:spMkLst>
        </pc:spChg>
        <pc:spChg chg="add mod">
          <ac:chgData name="Silvana Lobin" userId="a498a0ad-fda0-4616-b8e4-5cfb7a01e30b" providerId="ADAL" clId="{F10B79EB-9275-4F53-A173-1374C9D141A7}" dt="2024-08-13T09:11:43.701" v="503" actId="1076"/>
          <ac:spMkLst>
            <pc:docMk/>
            <pc:sldMk cId="36646498" sldId="284"/>
            <ac:spMk id="12" creationId="{F83F87C3-B975-3F68-D29A-87643E8917CE}"/>
          </ac:spMkLst>
        </pc:spChg>
        <pc:spChg chg="add mod">
          <ac:chgData name="Silvana Lobin" userId="a498a0ad-fda0-4616-b8e4-5cfb7a01e30b" providerId="ADAL" clId="{F10B79EB-9275-4F53-A173-1374C9D141A7}" dt="2024-08-13T09:11:50.658" v="504" actId="1076"/>
          <ac:spMkLst>
            <pc:docMk/>
            <pc:sldMk cId="36646498" sldId="284"/>
            <ac:spMk id="13" creationId="{031DF9D3-AFC1-DBA4-CD5D-6B179B96AD1B}"/>
          </ac:spMkLst>
        </pc:spChg>
        <pc:spChg chg="add mod">
          <ac:chgData name="Silvana Lobin" userId="a498a0ad-fda0-4616-b8e4-5cfb7a01e30b" providerId="ADAL" clId="{F10B79EB-9275-4F53-A173-1374C9D141A7}" dt="2024-08-13T09:11:55.491" v="505" actId="1076"/>
          <ac:spMkLst>
            <pc:docMk/>
            <pc:sldMk cId="36646498" sldId="284"/>
            <ac:spMk id="14" creationId="{2ED5E452-25F1-EED9-D276-BD83547C8755}"/>
          </ac:spMkLst>
        </pc:spChg>
        <pc:spChg chg="add mod">
          <ac:chgData name="Silvana Lobin" userId="a498a0ad-fda0-4616-b8e4-5cfb7a01e30b" providerId="ADAL" clId="{F10B79EB-9275-4F53-A173-1374C9D141A7}" dt="2024-08-13T09:12:01.169" v="506" actId="1076"/>
          <ac:spMkLst>
            <pc:docMk/>
            <pc:sldMk cId="36646498" sldId="284"/>
            <ac:spMk id="15" creationId="{7325401C-FBAF-A8BA-950E-01C813C3F2CD}"/>
          </ac:spMkLst>
        </pc:spChg>
        <pc:spChg chg="add mod">
          <ac:chgData name="Silvana Lobin" userId="a498a0ad-fda0-4616-b8e4-5cfb7a01e30b" providerId="ADAL" clId="{F10B79EB-9275-4F53-A173-1374C9D141A7}" dt="2024-08-13T09:12:06.714" v="507" actId="1076"/>
          <ac:spMkLst>
            <pc:docMk/>
            <pc:sldMk cId="36646498" sldId="284"/>
            <ac:spMk id="16" creationId="{7DAFD6C5-3ADA-7AF8-188B-4938C4F980A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Silvana Lobin" userId="a498a0ad-fda0-4616-b8e4-5cfb7a01e30b" providerId="ADAL" clId="{F10B79EB-9275-4F53-A173-1374C9D141A7}" dt="2024-08-13T07:31:47.525" v="1"/>
              <pc2:cmMkLst xmlns:pc2="http://schemas.microsoft.com/office/powerpoint/2019/9/main/command">
                <pc:docMk/>
                <pc:sldMk cId="36646498" sldId="284"/>
                <pc2:cmMk id="{97A8F5D2-FA58-4463-9D09-73A99E883455}"/>
              </pc2:cmMkLst>
            </pc226:cmChg>
          </p:ext>
        </pc:extLst>
      </pc:sldChg>
      <pc:sldChg chg="modSp mod modCm">
        <pc:chgData name="Silvana Lobin" userId="a498a0ad-fda0-4616-b8e4-5cfb7a01e30b" providerId="ADAL" clId="{F10B79EB-9275-4F53-A173-1374C9D141A7}" dt="2024-08-13T07:33:03.673" v="7"/>
        <pc:sldMkLst>
          <pc:docMk/>
          <pc:sldMk cId="3792524928" sldId="285"/>
        </pc:sldMkLst>
        <pc:spChg chg="mod">
          <ac:chgData name="Silvana Lobin" userId="a498a0ad-fda0-4616-b8e4-5cfb7a01e30b" providerId="ADAL" clId="{F10B79EB-9275-4F53-A173-1374C9D141A7}" dt="2024-08-13T07:32:30.623" v="5" actId="20577"/>
          <ac:spMkLst>
            <pc:docMk/>
            <pc:sldMk cId="3792524928" sldId="285"/>
            <ac:spMk id="3" creationId="{86DB66CA-1C95-B278-48D1-AD7A0EB7B9F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F10B79EB-9275-4F53-A173-1374C9D141A7}" dt="2024-08-13T07:33:03.673" v="7"/>
              <pc2:cmMkLst xmlns:pc2="http://schemas.microsoft.com/office/powerpoint/2019/9/main/command">
                <pc:docMk/>
                <pc:sldMk cId="3792524928" sldId="285"/>
                <pc2:cmMk id="{F83DB093-86B9-4166-86F8-96902B136900}"/>
              </pc2:cmMkLst>
              <pc226:cmRplyChg chg="add">
                <pc226:chgData name="Silvana Lobin" userId="a498a0ad-fda0-4616-b8e4-5cfb7a01e30b" providerId="ADAL" clId="{F10B79EB-9275-4F53-A173-1374C9D141A7}" dt="2024-08-13T07:33:01.062" v="6"/>
                <pc2:cmRplyMkLst xmlns:pc2="http://schemas.microsoft.com/office/powerpoint/2019/9/main/command">
                  <pc:docMk/>
                  <pc:sldMk cId="3792524928" sldId="285"/>
                  <pc2:cmMk id="{F83DB093-86B9-4166-86F8-96902B136900}"/>
                  <pc2:cmRplyMk id="{A2A311AF-4531-42F5-9C00-C95699D6E725}"/>
                </pc2:cmRplyMkLst>
              </pc226:cmRplyChg>
            </pc226:cmChg>
          </p:ext>
        </pc:extLst>
      </pc:sldChg>
      <pc:sldChg chg="addSp modSp mod modCm">
        <pc:chgData name="Silvana Lobin" userId="a498a0ad-fda0-4616-b8e4-5cfb7a01e30b" providerId="ADAL" clId="{F10B79EB-9275-4F53-A173-1374C9D141A7}" dt="2024-08-13T07:38:36.211" v="19"/>
        <pc:sldMkLst>
          <pc:docMk/>
          <pc:sldMk cId="4040908017" sldId="286"/>
        </pc:sldMkLst>
        <pc:spChg chg="mod">
          <ac:chgData name="Silvana Lobin" userId="a498a0ad-fda0-4616-b8e4-5cfb7a01e30b" providerId="ADAL" clId="{F10B79EB-9275-4F53-A173-1374C9D141A7}" dt="2024-08-13T07:37:55.713" v="9" actId="27636"/>
          <ac:spMkLst>
            <pc:docMk/>
            <pc:sldMk cId="4040908017" sldId="286"/>
            <ac:spMk id="3" creationId="{6397BC50-A3FC-73C4-B237-66C7124A940B}"/>
          </ac:spMkLst>
        </pc:spChg>
        <pc:picChg chg="add mod">
          <ac:chgData name="Silvana Lobin" userId="a498a0ad-fda0-4616-b8e4-5cfb7a01e30b" providerId="ADAL" clId="{F10B79EB-9275-4F53-A173-1374C9D141A7}" dt="2024-08-13T07:38:22.754" v="17" actId="1076"/>
          <ac:picMkLst>
            <pc:docMk/>
            <pc:sldMk cId="4040908017" sldId="286"/>
            <ac:picMk id="6" creationId="{AA85C2FB-3925-53CD-2471-2670BF79F93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Silvana Lobin" userId="a498a0ad-fda0-4616-b8e4-5cfb7a01e30b" providerId="ADAL" clId="{F10B79EB-9275-4F53-A173-1374C9D141A7}" dt="2024-08-13T07:38:36.211" v="19"/>
              <pc2:cmMkLst xmlns:pc2="http://schemas.microsoft.com/office/powerpoint/2019/9/main/command">
                <pc:docMk/>
                <pc:sldMk cId="4040908017" sldId="286"/>
                <pc2:cmMk id="{8B80E6BE-CA13-482F-823A-29D075216DE5}"/>
              </pc2:cmMkLst>
            </pc226:cmChg>
          </p:ext>
        </pc:extLst>
      </pc:sldChg>
      <pc:sldChg chg="modCm">
        <pc:chgData name="Silvana Lobin" userId="a498a0ad-fda0-4616-b8e4-5cfb7a01e30b" providerId="ADAL" clId="{F10B79EB-9275-4F53-A173-1374C9D141A7}" dt="2024-08-13T07:40:02.971" v="20"/>
        <pc:sldMkLst>
          <pc:docMk/>
          <pc:sldMk cId="3773153258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F10B79EB-9275-4F53-A173-1374C9D141A7}" dt="2024-08-13T07:40:02.971" v="20"/>
              <pc2:cmMkLst xmlns:pc2="http://schemas.microsoft.com/office/powerpoint/2019/9/main/command">
                <pc:docMk/>
                <pc:sldMk cId="3773153258" sldId="289"/>
                <pc2:cmMk id="{431AB800-8E6C-4124-9392-F2B6D7A79551}"/>
              </pc2:cmMkLst>
            </pc226:cmChg>
          </p:ext>
        </pc:extLst>
      </pc:sldChg>
      <pc:sldChg chg="addSp delSp modSp add mod modClrScheme delAnim modAnim chgLayout">
        <pc:chgData name="Silvana Lobin" userId="a498a0ad-fda0-4616-b8e4-5cfb7a01e30b" providerId="ADAL" clId="{F10B79EB-9275-4F53-A173-1374C9D141A7}" dt="2024-08-13T09:19:19.089" v="673"/>
        <pc:sldMkLst>
          <pc:docMk/>
          <pc:sldMk cId="4031403493" sldId="293"/>
        </pc:sldMkLst>
        <pc:spChg chg="del">
          <ac:chgData name="Silvana Lobin" userId="a498a0ad-fda0-4616-b8e4-5cfb7a01e30b" providerId="ADAL" clId="{F10B79EB-9275-4F53-A173-1374C9D141A7}" dt="2024-08-13T09:14:09.738" v="534" actId="478"/>
          <ac:spMkLst>
            <pc:docMk/>
            <pc:sldMk cId="4031403493" sldId="293"/>
            <ac:spMk id="2" creationId="{97C42776-3EFE-974F-04B2-61F4C7F530E0}"/>
          </ac:spMkLst>
        </pc:spChg>
        <pc:spChg chg="del mod">
          <ac:chgData name="Silvana Lobin" userId="a498a0ad-fda0-4616-b8e4-5cfb7a01e30b" providerId="ADAL" clId="{F10B79EB-9275-4F53-A173-1374C9D141A7}" dt="2024-08-13T09:14:36.292" v="551"/>
          <ac:spMkLst>
            <pc:docMk/>
            <pc:sldMk cId="4031403493" sldId="293"/>
            <ac:spMk id="3" creationId="{FFF5695B-9918-253F-9F54-A0005B289857}"/>
          </ac:spMkLst>
        </pc:spChg>
        <pc:spChg chg="mod ord">
          <ac:chgData name="Silvana Lobin" userId="a498a0ad-fda0-4616-b8e4-5cfb7a01e30b" providerId="ADAL" clId="{F10B79EB-9275-4F53-A173-1374C9D141A7}" dt="2024-08-13T09:13:44.237" v="527" actId="700"/>
          <ac:spMkLst>
            <pc:docMk/>
            <pc:sldMk cId="4031403493" sldId="293"/>
            <ac:spMk id="4" creationId="{6BD6ADEF-734B-49D7-6608-7F992329F951}"/>
          </ac:spMkLst>
        </pc:spChg>
        <pc:spChg chg="mod ord">
          <ac:chgData name="Silvana Lobin" userId="a498a0ad-fda0-4616-b8e4-5cfb7a01e30b" providerId="ADAL" clId="{F10B79EB-9275-4F53-A173-1374C9D141A7}" dt="2024-08-13T09:16:46.287" v="639" actId="6549"/>
          <ac:spMkLst>
            <pc:docMk/>
            <pc:sldMk cId="4031403493" sldId="293"/>
            <ac:spMk id="5" creationId="{5F38716A-DC90-4EE8-9F14-C2FF9BA04E69}"/>
          </ac:spMkLst>
        </pc:spChg>
        <pc:spChg chg="del">
          <ac:chgData name="Silvana Lobin" userId="a498a0ad-fda0-4616-b8e4-5cfb7a01e30b" providerId="ADAL" clId="{F10B79EB-9275-4F53-A173-1374C9D141A7}" dt="2024-08-13T09:14:17.402" v="537" actId="478"/>
          <ac:spMkLst>
            <pc:docMk/>
            <pc:sldMk cId="4031403493" sldId="293"/>
            <ac:spMk id="6" creationId="{32A1C4E9-7839-EF5C-24D4-2ED64F9BD4CC}"/>
          </ac:spMkLst>
        </pc:spChg>
        <pc:spChg chg="del mod">
          <ac:chgData name="Silvana Lobin" userId="a498a0ad-fda0-4616-b8e4-5cfb7a01e30b" providerId="ADAL" clId="{F10B79EB-9275-4F53-A173-1374C9D141A7}" dt="2024-08-13T09:14:36.292" v="549" actId="478"/>
          <ac:spMkLst>
            <pc:docMk/>
            <pc:sldMk cId="4031403493" sldId="293"/>
            <ac:spMk id="7" creationId="{F57CD163-75F1-050A-EAEF-EA8FCB8829E9}"/>
          </ac:spMkLst>
        </pc:spChg>
        <pc:spChg chg="del mod">
          <ac:chgData name="Silvana Lobin" userId="a498a0ad-fda0-4616-b8e4-5cfb7a01e30b" providerId="ADAL" clId="{F10B79EB-9275-4F53-A173-1374C9D141A7}" dt="2024-08-13T09:15:05.045" v="571"/>
          <ac:spMkLst>
            <pc:docMk/>
            <pc:sldMk cId="4031403493" sldId="293"/>
            <ac:spMk id="8" creationId="{CE268461-3CFE-1F66-85FE-0B82DB877D65}"/>
          </ac:spMkLst>
        </pc:spChg>
        <pc:spChg chg="add del mod ord">
          <ac:chgData name="Silvana Lobin" userId="a498a0ad-fda0-4616-b8e4-5cfb7a01e30b" providerId="ADAL" clId="{F10B79EB-9275-4F53-A173-1374C9D141A7}" dt="2024-08-13T09:14:22.668" v="538" actId="478"/>
          <ac:spMkLst>
            <pc:docMk/>
            <pc:sldMk cId="4031403493" sldId="293"/>
            <ac:spMk id="9" creationId="{CDDFDEC3-AF99-1A16-DE18-6A4E2AD5AE72}"/>
          </ac:spMkLst>
        </pc:spChg>
        <pc:spChg chg="mod">
          <ac:chgData name="Silvana Lobin" userId="a498a0ad-fda0-4616-b8e4-5cfb7a01e30b" providerId="ADAL" clId="{F10B79EB-9275-4F53-A173-1374C9D141A7}" dt="2024-08-13T09:17:09.373" v="641" actId="1076"/>
          <ac:spMkLst>
            <pc:docMk/>
            <pc:sldMk cId="4031403493" sldId="293"/>
            <ac:spMk id="11" creationId="{BC007F4C-911D-FA83-68E2-9AB02AD7A97C}"/>
          </ac:spMkLst>
        </pc:spChg>
        <pc:spChg chg="del mod">
          <ac:chgData name="Silvana Lobin" userId="a498a0ad-fda0-4616-b8e4-5cfb7a01e30b" providerId="ADAL" clId="{F10B79EB-9275-4F53-A173-1374C9D141A7}" dt="2024-08-13T09:15:21.823" v="574" actId="478"/>
          <ac:spMkLst>
            <pc:docMk/>
            <pc:sldMk cId="4031403493" sldId="293"/>
            <ac:spMk id="12" creationId="{F83F87C3-B975-3F68-D29A-87643E8917CE}"/>
          </ac:spMkLst>
        </pc:spChg>
        <pc:spChg chg="del">
          <ac:chgData name="Silvana Lobin" userId="a498a0ad-fda0-4616-b8e4-5cfb7a01e30b" providerId="ADAL" clId="{F10B79EB-9275-4F53-A173-1374C9D141A7}" dt="2024-08-13T09:15:24.071" v="575" actId="478"/>
          <ac:spMkLst>
            <pc:docMk/>
            <pc:sldMk cId="4031403493" sldId="293"/>
            <ac:spMk id="13" creationId="{031DF9D3-AFC1-DBA4-CD5D-6B179B96AD1B}"/>
          </ac:spMkLst>
        </pc:spChg>
        <pc:spChg chg="del mod">
          <ac:chgData name="Silvana Lobin" userId="a498a0ad-fda0-4616-b8e4-5cfb7a01e30b" providerId="ADAL" clId="{F10B79EB-9275-4F53-A173-1374C9D141A7}" dt="2024-08-13T09:16:33.209" v="622"/>
          <ac:spMkLst>
            <pc:docMk/>
            <pc:sldMk cId="4031403493" sldId="293"/>
            <ac:spMk id="14" creationId="{2ED5E452-25F1-EED9-D276-BD83547C8755}"/>
          </ac:spMkLst>
        </pc:spChg>
        <pc:spChg chg="del mod">
          <ac:chgData name="Silvana Lobin" userId="a498a0ad-fda0-4616-b8e4-5cfb7a01e30b" providerId="ADAL" clId="{F10B79EB-9275-4F53-A173-1374C9D141A7}" dt="2024-08-13T09:16:33.212" v="624"/>
          <ac:spMkLst>
            <pc:docMk/>
            <pc:sldMk cId="4031403493" sldId="293"/>
            <ac:spMk id="15" creationId="{7325401C-FBAF-A8BA-950E-01C813C3F2CD}"/>
          </ac:spMkLst>
        </pc:spChg>
        <pc:spChg chg="del mod">
          <ac:chgData name="Silvana Lobin" userId="a498a0ad-fda0-4616-b8e4-5cfb7a01e30b" providerId="ADAL" clId="{F10B79EB-9275-4F53-A173-1374C9D141A7}" dt="2024-08-13T09:16:33.214" v="626"/>
          <ac:spMkLst>
            <pc:docMk/>
            <pc:sldMk cId="4031403493" sldId="293"/>
            <ac:spMk id="16" creationId="{7DAFD6C5-3ADA-7AF8-188B-4938C4F980AC}"/>
          </ac:spMkLst>
        </pc:spChg>
      </pc:sldChg>
    </pc:docChg>
  </pc:docChgLst>
  <pc:docChgLst>
    <pc:chgData name="walter.scheidl@univie.ac.at" userId="S::urn:spo:guest#walter.scheidl@univie.ac.at::" providerId="AD" clId="Web-{64E9E37A-7A5E-63B1-D983-3025AE02A012}"/>
    <pc:docChg chg="mod modSld">
      <pc:chgData name="walter.scheidl@univie.ac.at" userId="S::urn:spo:guest#walter.scheidl@univie.ac.at::" providerId="AD" clId="Web-{64E9E37A-7A5E-63B1-D983-3025AE02A012}" dt="2024-06-19T08:19:42.895" v="11" actId="1076"/>
      <pc:docMkLst>
        <pc:docMk/>
      </pc:docMkLst>
      <pc:sldChg chg="addCm">
        <pc:chgData name="walter.scheidl@univie.ac.at" userId="S::urn:spo:guest#walter.scheidl@univie.ac.at::" providerId="AD" clId="Web-{64E9E37A-7A5E-63B1-D983-3025AE02A012}" dt="2024-06-19T08:13:30.913" v="1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alter.scheidl@univie.ac.at" userId="S::urn:spo:guest#walter.scheidl@univie.ac.at::" providerId="AD" clId="Web-{64E9E37A-7A5E-63B1-D983-3025AE02A012}" dt="2024-06-19T08:13:30.913" v="1"/>
              <pc2:cmMkLst xmlns:pc2="http://schemas.microsoft.com/office/powerpoint/2019/9/main/command">
                <pc:docMk/>
                <pc:sldMk cId="36646498" sldId="284"/>
                <pc2:cmMk id="{6AE97727-C508-4C48-BFF7-7FA5FFCC9281}"/>
              </pc2:cmMkLst>
            </pc226:cmChg>
          </p:ext>
        </pc:extLst>
      </pc:sldChg>
      <pc:sldChg chg="addCm">
        <pc:chgData name="walter.scheidl@univie.ac.at" userId="S::urn:spo:guest#walter.scheidl@univie.ac.at::" providerId="AD" clId="Web-{64E9E37A-7A5E-63B1-D983-3025AE02A012}" dt="2024-06-19T08:15:10.354" v="2"/>
        <pc:sldMkLst>
          <pc:docMk/>
          <pc:sldMk cId="3792524928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alter.scheidl@univie.ac.at" userId="S::urn:spo:guest#walter.scheidl@univie.ac.at::" providerId="AD" clId="Web-{64E9E37A-7A5E-63B1-D983-3025AE02A012}" dt="2024-06-19T08:15:10.354" v="2"/>
              <pc2:cmMkLst xmlns:pc2="http://schemas.microsoft.com/office/powerpoint/2019/9/main/command">
                <pc:docMk/>
                <pc:sldMk cId="3792524928" sldId="285"/>
                <pc2:cmMk id="{0758268D-69AC-4518-9339-F9DECEF30E2C}"/>
              </pc2:cmMkLst>
            </pc226:cmChg>
          </p:ext>
        </pc:extLst>
      </pc:sldChg>
      <pc:sldChg chg="modSp addCm modCm">
        <pc:chgData name="walter.scheidl@univie.ac.at" userId="S::urn:spo:guest#walter.scheidl@univie.ac.at::" providerId="AD" clId="Web-{64E9E37A-7A5E-63B1-D983-3025AE02A012}" dt="2024-06-19T08:18:31.377" v="8" actId="20577"/>
        <pc:sldMkLst>
          <pc:docMk/>
          <pc:sldMk cId="2977871586" sldId="287"/>
        </pc:sldMkLst>
        <pc:spChg chg="mod">
          <ac:chgData name="walter.scheidl@univie.ac.at" userId="S::urn:spo:guest#walter.scheidl@univie.ac.at::" providerId="AD" clId="Web-{64E9E37A-7A5E-63B1-D983-3025AE02A012}" dt="2024-06-19T08:18:31.377" v="8" actId="20577"/>
          <ac:spMkLst>
            <pc:docMk/>
            <pc:sldMk cId="2977871586" sldId="287"/>
            <ac:spMk id="3" creationId="{78C53967-2924-C7D0-0B60-2FDD945D049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walter.scheidl@univie.ac.at" userId="S::urn:spo:guest#walter.scheidl@univie.ac.at::" providerId="AD" clId="Web-{64E9E37A-7A5E-63B1-D983-3025AE02A012}" dt="2024-06-19T08:18:31.377" v="8" actId="20577"/>
              <pc2:cmMkLst xmlns:pc2="http://schemas.microsoft.com/office/powerpoint/2019/9/main/command">
                <pc:docMk/>
                <pc:sldMk cId="2977871586" sldId="287"/>
                <pc2:cmMk id="{0A3D9538-AFAE-4938-BBC0-24B9611BBDFD}"/>
              </pc2:cmMkLst>
            </pc226:cmChg>
            <pc226:cmChg xmlns:pc226="http://schemas.microsoft.com/office/powerpoint/2022/06/main/command" chg="add mod">
              <pc226:chgData name="walter.scheidl@univie.ac.at" userId="S::urn:spo:guest#walter.scheidl@univie.ac.at::" providerId="AD" clId="Web-{64E9E37A-7A5E-63B1-D983-3025AE02A012}" dt="2024-06-19T08:18:31.377" v="8" actId="20577"/>
              <pc2:cmMkLst xmlns:pc2="http://schemas.microsoft.com/office/powerpoint/2019/9/main/command">
                <pc:docMk/>
                <pc:sldMk cId="2977871586" sldId="287"/>
                <pc2:cmMk id="{E19E5B8C-09CF-470A-8D14-CFAB39B17F8D}"/>
              </pc2:cmMkLst>
            </pc226:cmChg>
          </p:ext>
        </pc:extLst>
      </pc:sldChg>
      <pc:sldChg chg="modSp">
        <pc:chgData name="walter.scheidl@univie.ac.at" userId="S::urn:spo:guest#walter.scheidl@univie.ac.at::" providerId="AD" clId="Web-{64E9E37A-7A5E-63B1-D983-3025AE02A012}" dt="2024-06-19T08:19:23.004" v="9" actId="20577"/>
        <pc:sldMkLst>
          <pc:docMk/>
          <pc:sldMk cId="3479472235" sldId="291"/>
        </pc:sldMkLst>
        <pc:spChg chg="mod">
          <ac:chgData name="walter.scheidl@univie.ac.at" userId="S::urn:spo:guest#walter.scheidl@univie.ac.at::" providerId="AD" clId="Web-{64E9E37A-7A5E-63B1-D983-3025AE02A012}" dt="2024-06-19T08:19:23.004" v="9" actId="20577"/>
          <ac:spMkLst>
            <pc:docMk/>
            <pc:sldMk cId="3479472235" sldId="291"/>
            <ac:spMk id="3" creationId="{30399DAD-C0ED-A308-59D5-B831A38497BB}"/>
          </ac:spMkLst>
        </pc:spChg>
      </pc:sldChg>
      <pc:sldChg chg="modSp">
        <pc:chgData name="walter.scheidl@univie.ac.at" userId="S::urn:spo:guest#walter.scheidl@univie.ac.at::" providerId="AD" clId="Web-{64E9E37A-7A5E-63B1-D983-3025AE02A012}" dt="2024-06-19T08:19:42.895" v="11" actId="1076"/>
        <pc:sldMkLst>
          <pc:docMk/>
          <pc:sldMk cId="30397054" sldId="292"/>
        </pc:sldMkLst>
        <pc:picChg chg="mod">
          <ac:chgData name="walter.scheidl@univie.ac.at" userId="S::urn:spo:guest#walter.scheidl@univie.ac.at::" providerId="AD" clId="Web-{64E9E37A-7A5E-63B1-D983-3025AE02A012}" dt="2024-06-19T08:19:42.895" v="11" actId="1076"/>
          <ac:picMkLst>
            <pc:docMk/>
            <pc:sldMk cId="30397054" sldId="292"/>
            <ac:picMk id="4" creationId="{871639F4-84D9-8A41-6B76-12973A372C21}"/>
          </ac:picMkLst>
        </pc:picChg>
      </pc:sldChg>
    </pc:docChg>
  </pc:docChgLst>
  <pc:docChgLst>
    <pc:chgData name="Anna Steinbauer" userId="aa9e69c0-640f-4dee-88df-45dd0169f62d" providerId="ADAL" clId="{28E3BA97-EAF2-4DEB-B4B8-26CA5485B5AA}"/>
    <pc:docChg chg="modSld">
      <pc:chgData name="Anna Steinbauer" userId="aa9e69c0-640f-4dee-88df-45dd0169f62d" providerId="ADAL" clId="{28E3BA97-EAF2-4DEB-B4B8-26CA5485B5AA}" dt="2024-08-07T21:10:13.870" v="69" actId="113"/>
      <pc:docMkLst>
        <pc:docMk/>
      </pc:docMkLst>
      <pc:sldChg chg="modSp mod addCm">
        <pc:chgData name="Anna Steinbauer" userId="aa9e69c0-640f-4dee-88df-45dd0169f62d" providerId="ADAL" clId="{28E3BA97-EAF2-4DEB-B4B8-26CA5485B5AA}" dt="2024-08-07T21:04:34.912" v="42"/>
        <pc:sldMkLst>
          <pc:docMk/>
          <pc:sldMk cId="3792524928" sldId="285"/>
        </pc:sldMkLst>
        <pc:spChg chg="mod">
          <ac:chgData name="Anna Steinbauer" userId="aa9e69c0-640f-4dee-88df-45dd0169f62d" providerId="ADAL" clId="{28E3BA97-EAF2-4DEB-B4B8-26CA5485B5AA}" dt="2024-08-07T21:04:04.093" v="41" actId="20577"/>
          <ac:spMkLst>
            <pc:docMk/>
            <pc:sldMk cId="3792524928" sldId="285"/>
            <ac:spMk id="3" creationId="{86DB66CA-1C95-B278-48D1-AD7A0EB7B9F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28E3BA97-EAF2-4DEB-B4B8-26CA5485B5AA}" dt="2024-08-07T21:04:34.912" v="42"/>
              <pc2:cmMkLst xmlns:pc2="http://schemas.microsoft.com/office/powerpoint/2019/9/main/command">
                <pc:docMk/>
                <pc:sldMk cId="3792524928" sldId="285"/>
                <pc2:cmMk id="{F83DB093-86B9-4166-86F8-96902B136900}"/>
              </pc2:cmMkLst>
            </pc226:cmChg>
          </p:ext>
        </pc:extLst>
      </pc:sldChg>
      <pc:sldChg chg="modSp mod addCm">
        <pc:chgData name="Anna Steinbauer" userId="aa9e69c0-640f-4dee-88df-45dd0169f62d" providerId="ADAL" clId="{28E3BA97-EAF2-4DEB-B4B8-26CA5485B5AA}" dt="2024-08-07T21:05:17.044" v="44"/>
        <pc:sldMkLst>
          <pc:docMk/>
          <pc:sldMk cId="4040908017" sldId="286"/>
        </pc:sldMkLst>
        <pc:spChg chg="mod">
          <ac:chgData name="Anna Steinbauer" userId="aa9e69c0-640f-4dee-88df-45dd0169f62d" providerId="ADAL" clId="{28E3BA97-EAF2-4DEB-B4B8-26CA5485B5AA}" dt="2024-08-07T21:04:52.688" v="43" actId="113"/>
          <ac:spMkLst>
            <pc:docMk/>
            <pc:sldMk cId="4040908017" sldId="286"/>
            <ac:spMk id="3" creationId="{6397BC50-A3FC-73C4-B237-66C7124A940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28E3BA97-EAF2-4DEB-B4B8-26CA5485B5AA}" dt="2024-08-07T21:05:17.044" v="44"/>
              <pc2:cmMkLst xmlns:pc2="http://schemas.microsoft.com/office/powerpoint/2019/9/main/command">
                <pc:docMk/>
                <pc:sldMk cId="4040908017" sldId="286"/>
                <pc2:cmMk id="{8B80E6BE-CA13-482F-823A-29D075216DE5}"/>
              </pc2:cmMkLst>
            </pc226:cmChg>
          </p:ext>
        </pc:extLst>
      </pc:sldChg>
      <pc:sldChg chg="modSp mod modCm">
        <pc:chgData name="Anna Steinbauer" userId="aa9e69c0-640f-4dee-88df-45dd0169f62d" providerId="ADAL" clId="{28E3BA97-EAF2-4DEB-B4B8-26CA5485B5AA}" dt="2024-08-07T21:05:33.260" v="47" actId="20577"/>
        <pc:sldMkLst>
          <pc:docMk/>
          <pc:sldMk cId="2977871586" sldId="287"/>
        </pc:sldMkLst>
        <pc:spChg chg="mod">
          <ac:chgData name="Anna Steinbauer" userId="aa9e69c0-640f-4dee-88df-45dd0169f62d" providerId="ADAL" clId="{28E3BA97-EAF2-4DEB-B4B8-26CA5485B5AA}" dt="2024-08-07T21:05:33.260" v="47" actId="20577"/>
          <ac:spMkLst>
            <pc:docMk/>
            <pc:sldMk cId="2977871586" sldId="287"/>
            <ac:spMk id="3" creationId="{78C53967-2924-C7D0-0B60-2FDD945D049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28E3BA97-EAF2-4DEB-B4B8-26CA5485B5AA}" dt="2024-08-07T21:05:33.260" v="47" actId="20577"/>
              <pc2:cmMkLst xmlns:pc2="http://schemas.microsoft.com/office/powerpoint/2019/9/main/command">
                <pc:docMk/>
                <pc:sldMk cId="2977871586" sldId="287"/>
                <pc2:cmMk id="{0A3D9538-AFAE-4938-BBC0-24B9611BBDFD}"/>
              </pc2:cmMkLst>
            </pc226:cmChg>
            <pc226:cmChg xmlns:pc226="http://schemas.microsoft.com/office/powerpoint/2022/06/main/command" chg="mod">
              <pc226:chgData name="Anna Steinbauer" userId="aa9e69c0-640f-4dee-88df-45dd0169f62d" providerId="ADAL" clId="{28E3BA97-EAF2-4DEB-B4B8-26CA5485B5AA}" dt="2024-08-07T21:05:33.260" v="47" actId="20577"/>
              <pc2:cmMkLst xmlns:pc2="http://schemas.microsoft.com/office/powerpoint/2019/9/main/command">
                <pc:docMk/>
                <pc:sldMk cId="2977871586" sldId="287"/>
                <pc2:cmMk id="{E19E5B8C-09CF-470A-8D14-CFAB39B17F8D}"/>
              </pc2:cmMkLst>
            </pc226:cmChg>
          </p:ext>
        </pc:extLst>
      </pc:sldChg>
      <pc:sldChg chg="addCm">
        <pc:chgData name="Anna Steinbauer" userId="aa9e69c0-640f-4dee-88df-45dd0169f62d" providerId="ADAL" clId="{28E3BA97-EAF2-4DEB-B4B8-26CA5485B5AA}" dt="2024-08-07T21:08:51.738" v="53"/>
        <pc:sldMkLst>
          <pc:docMk/>
          <pc:sldMk cId="3773153258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28E3BA97-EAF2-4DEB-B4B8-26CA5485B5AA}" dt="2024-08-07T21:08:51.738" v="53"/>
              <pc2:cmMkLst xmlns:pc2="http://schemas.microsoft.com/office/powerpoint/2019/9/main/command">
                <pc:docMk/>
                <pc:sldMk cId="3773153258" sldId="289"/>
                <pc2:cmMk id="{431AB800-8E6C-4124-9392-F2B6D7A79551}"/>
              </pc2:cmMkLst>
            </pc226:cmChg>
          </p:ext>
        </pc:extLst>
      </pc:sldChg>
      <pc:sldChg chg="modSp mod">
        <pc:chgData name="Anna Steinbauer" userId="aa9e69c0-640f-4dee-88df-45dd0169f62d" providerId="ADAL" clId="{28E3BA97-EAF2-4DEB-B4B8-26CA5485B5AA}" dt="2024-08-07T21:09:40.708" v="65" actId="20577"/>
        <pc:sldMkLst>
          <pc:docMk/>
          <pc:sldMk cId="1343805878" sldId="290"/>
        </pc:sldMkLst>
        <pc:spChg chg="mod">
          <ac:chgData name="Anna Steinbauer" userId="aa9e69c0-640f-4dee-88df-45dd0169f62d" providerId="ADAL" clId="{28E3BA97-EAF2-4DEB-B4B8-26CA5485B5AA}" dt="2024-08-07T21:09:40.708" v="65" actId="20577"/>
          <ac:spMkLst>
            <pc:docMk/>
            <pc:sldMk cId="1343805878" sldId="290"/>
            <ac:spMk id="3" creationId="{33EEC313-80A0-0726-FD87-C1FA25DBB6BF}"/>
          </ac:spMkLst>
        </pc:spChg>
      </pc:sldChg>
      <pc:sldChg chg="modSp mod">
        <pc:chgData name="Anna Steinbauer" userId="aa9e69c0-640f-4dee-88df-45dd0169f62d" providerId="ADAL" clId="{28E3BA97-EAF2-4DEB-B4B8-26CA5485B5AA}" dt="2024-08-07T21:10:13.870" v="69" actId="113"/>
        <pc:sldMkLst>
          <pc:docMk/>
          <pc:sldMk cId="3479472235" sldId="291"/>
        </pc:sldMkLst>
        <pc:spChg chg="mod">
          <ac:chgData name="Anna Steinbauer" userId="aa9e69c0-640f-4dee-88df-45dd0169f62d" providerId="ADAL" clId="{28E3BA97-EAF2-4DEB-B4B8-26CA5485B5AA}" dt="2024-08-07T21:10:13.870" v="69" actId="113"/>
          <ac:spMkLst>
            <pc:docMk/>
            <pc:sldMk cId="3479472235" sldId="291"/>
            <ac:spMk id="3" creationId="{30399DAD-C0ED-A308-59D5-B831A38497BB}"/>
          </ac:spMkLst>
        </pc:spChg>
      </pc:sldChg>
      <pc:sldChg chg="modSp mod">
        <pc:chgData name="Anna Steinbauer" userId="aa9e69c0-640f-4dee-88df-45dd0169f62d" providerId="ADAL" clId="{28E3BA97-EAF2-4DEB-B4B8-26CA5485B5AA}" dt="2024-08-07T21:07:18.462" v="52" actId="20577"/>
        <pc:sldMkLst>
          <pc:docMk/>
          <pc:sldMk cId="30397054" sldId="292"/>
        </pc:sldMkLst>
        <pc:spChg chg="mod">
          <ac:chgData name="Anna Steinbauer" userId="aa9e69c0-640f-4dee-88df-45dd0169f62d" providerId="ADAL" clId="{28E3BA97-EAF2-4DEB-B4B8-26CA5485B5AA}" dt="2024-08-07T21:07:18.462" v="52" actId="20577"/>
          <ac:spMkLst>
            <pc:docMk/>
            <pc:sldMk cId="30397054" sldId="292"/>
            <ac:spMk id="3" creationId="{E421A747-406F-E2C6-125E-83A4979896BD}"/>
          </ac:spMkLst>
        </pc:spChg>
      </pc:sldChg>
    </pc:docChg>
  </pc:docChgLst>
  <pc:docChgLst>
    <pc:chgData name="Silvana Lobin" userId="a498a0ad-fda0-4616-b8e4-5cfb7a01e30b" providerId="ADAL" clId="{3C3E7BA7-BCEE-4FB2-B98B-D3B55E4BA6F2}"/>
    <pc:docChg chg="undo custSel addSld delSld modSld">
      <pc:chgData name="Silvana Lobin" userId="a498a0ad-fda0-4616-b8e4-5cfb7a01e30b" providerId="ADAL" clId="{3C3E7BA7-BCEE-4FB2-B98B-D3B55E4BA6F2}" dt="2024-08-09T11:37:54.447" v="24" actId="47"/>
      <pc:docMkLst>
        <pc:docMk/>
      </pc:docMkLst>
      <pc:sldChg chg="modSp">
        <pc:chgData name="Silvana Lobin" userId="a498a0ad-fda0-4616-b8e4-5cfb7a01e30b" providerId="ADAL" clId="{3C3E7BA7-BCEE-4FB2-B98B-D3B55E4BA6F2}" dt="2024-08-09T11:32:13.961" v="1" actId="20577"/>
        <pc:sldMkLst>
          <pc:docMk/>
          <pc:sldMk cId="36646498" sldId="284"/>
        </pc:sldMkLst>
        <pc:spChg chg="mod">
          <ac:chgData name="Silvana Lobin" userId="a498a0ad-fda0-4616-b8e4-5cfb7a01e30b" providerId="ADAL" clId="{3C3E7BA7-BCEE-4FB2-B98B-D3B55E4BA6F2}" dt="2024-08-09T11:32:13.961" v="1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new add del">
        <pc:chgData name="Silvana Lobin" userId="a498a0ad-fda0-4616-b8e4-5cfb7a01e30b" providerId="ADAL" clId="{3C3E7BA7-BCEE-4FB2-B98B-D3B55E4BA6F2}" dt="2024-08-09T11:37:54.447" v="24" actId="47"/>
        <pc:sldMkLst>
          <pc:docMk/>
          <pc:sldMk cId="3844273151" sldId="293"/>
        </pc:sldMkLst>
      </pc:sldChg>
      <pc:sldChg chg="modSp add del mod">
        <pc:chgData name="Silvana Lobin" userId="a498a0ad-fda0-4616-b8e4-5cfb7a01e30b" providerId="ADAL" clId="{3C3E7BA7-BCEE-4FB2-B98B-D3B55E4BA6F2}" dt="2024-08-09T11:37:48.414" v="23" actId="2890"/>
        <pc:sldMkLst>
          <pc:docMk/>
          <pc:sldMk cId="2255473594" sldId="294"/>
        </pc:sldMkLst>
        <pc:spChg chg="mod">
          <ac:chgData name="Silvana Lobin" userId="a498a0ad-fda0-4616-b8e4-5cfb7a01e30b" providerId="ADAL" clId="{3C3E7BA7-BCEE-4FB2-B98B-D3B55E4BA6F2}" dt="2024-08-09T11:37:46.719" v="21" actId="20577"/>
          <ac:spMkLst>
            <pc:docMk/>
            <pc:sldMk cId="2255473594" sldId="294"/>
            <ac:spMk id="4" creationId="{6BD6ADEF-734B-49D7-6608-7F992329F951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6F64FF27-EFC9-43BF-1534-B2C7E94AA60D}"/>
    <pc:docChg chg="mod modSld">
      <pc:chgData name="Anna Steinbauer" userId="S::anna.steinbauer@stiftung-wirtschaftsbildung.at::aa9e69c0-640f-4dee-88df-45dd0169f62d" providerId="AD" clId="Web-{6F64FF27-EFC9-43BF-1534-B2C7E94AA60D}" dt="2024-08-06T09:37:12.105" v="6"/>
      <pc:docMkLst>
        <pc:docMk/>
      </pc:docMkLst>
      <pc:sldChg chg="modSp">
        <pc:chgData name="Anna Steinbauer" userId="S::anna.steinbauer@stiftung-wirtschaftsbildung.at::aa9e69c0-640f-4dee-88df-45dd0169f62d" providerId="AD" clId="Web-{6F64FF27-EFC9-43BF-1534-B2C7E94AA60D}" dt="2024-08-06T09:36:28.478" v="2" actId="20577"/>
        <pc:sldMkLst>
          <pc:docMk/>
          <pc:sldMk cId="0" sldId="256"/>
        </pc:sldMkLst>
        <pc:spChg chg="mod">
          <ac:chgData name="Anna Steinbauer" userId="S::anna.steinbauer@stiftung-wirtschaftsbildung.at::aa9e69c0-640f-4dee-88df-45dd0169f62d" providerId="AD" clId="Web-{6F64FF27-EFC9-43BF-1534-B2C7E94AA60D}" dt="2024-08-06T09:36:28.478" v="2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">
        <pc:chgData name="Anna Steinbauer" userId="S::anna.steinbauer@stiftung-wirtschaftsbildung.at::aa9e69c0-640f-4dee-88df-45dd0169f62d" providerId="AD" clId="Web-{6F64FF27-EFC9-43BF-1534-B2C7E94AA60D}" dt="2024-08-06T09:36:38.135" v="5" actId="14100"/>
        <pc:sldMkLst>
          <pc:docMk/>
          <pc:sldMk cId="858717602" sldId="282"/>
        </pc:sldMkLst>
        <pc:spChg chg="mod">
          <ac:chgData name="Anna Steinbauer" userId="S::anna.steinbauer@stiftung-wirtschaftsbildung.at::aa9e69c0-640f-4dee-88df-45dd0169f62d" providerId="AD" clId="Web-{6F64FF27-EFC9-43BF-1534-B2C7E94AA60D}" dt="2024-08-06T09:36:36.197" v="4" actId="20577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S::anna.steinbauer@stiftung-wirtschaftsbildung.at::aa9e69c0-640f-4dee-88df-45dd0169f62d" providerId="AD" clId="Web-{6F64FF27-EFC9-43BF-1534-B2C7E94AA60D}" dt="2024-08-06T09:36:38.135" v="5" actId="14100"/>
          <ac:spMkLst>
            <pc:docMk/>
            <pc:sldMk cId="858717602" sldId="282"/>
            <ac:spMk id="20" creationId="{C6EA999D-D688-BF3B-925A-B85B728A5D2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>
              <a:defRPr sz="1300"/>
            </a:pPr>
            <a:r>
              <a:rPr lang="de-DE" dirty="0"/>
              <a:t>Alternative Wirtschaftsansätze:</a:t>
            </a:r>
            <a:endParaRPr dirty="0"/>
          </a:p>
          <a:p>
            <a:pPr>
              <a:defRPr sz="1300"/>
            </a:pPr>
            <a:r>
              <a:rPr lang="de-DE" dirty="0"/>
              <a:t>Herausforderungen &amp; Chancen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CECE81-6784-4F09-6A96-B96A1F6B4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Ideen-Expedition I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399DAD-C0ED-A308-59D5-B831A3849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6343" y="2173793"/>
            <a:ext cx="6902338" cy="2646851"/>
          </a:xfrm>
        </p:spPr>
        <p:txBody>
          <a:bodyPr lIns="0" tIns="0" rIns="0" bIns="0" anchor="t">
            <a:noAutofit/>
          </a:bodyPr>
          <a:lstStyle/>
          <a:p>
            <a:pPr marL="0" indent="0">
              <a:buNone/>
            </a:pPr>
            <a:r>
              <a:rPr lang="de-DE" sz="2200" dirty="0"/>
              <a:t>Im Klassenzimmer verteilt sind verschiedene Ideen aufgehängt, wie man eure Herausforderungen lösen könnte.</a:t>
            </a:r>
          </a:p>
          <a:p>
            <a:pPr marL="0" indent="0">
              <a:buNone/>
            </a:pPr>
            <a:endParaRPr lang="de-DE" sz="2200" dirty="0"/>
          </a:p>
          <a:p>
            <a:pPr marL="0" indent="0">
              <a:buNone/>
            </a:pPr>
            <a:r>
              <a:rPr lang="de-DE" sz="2200" dirty="0"/>
              <a:t>1. </a:t>
            </a:r>
            <a:r>
              <a:rPr lang="de-DE" sz="2200" b="1" dirty="0"/>
              <a:t>Geht</a:t>
            </a:r>
            <a:r>
              <a:rPr lang="de-DE" sz="2200" dirty="0"/>
              <a:t> durch die Klasse und </a:t>
            </a:r>
            <a:r>
              <a:rPr lang="de-DE" sz="2200" b="1" dirty="0"/>
              <a:t>sucht</a:t>
            </a:r>
            <a:r>
              <a:rPr lang="de-DE" sz="2200" dirty="0"/>
              <a:t> nach Ideen, die zu eurer Herausforderung passen könnten. </a:t>
            </a:r>
            <a:r>
              <a:rPr lang="de-AT" sz="2200" dirty="0"/>
              <a:t>Die Schlüsselwörter, die ihr vorhin notiert habt, können euch dabei helfen.</a:t>
            </a:r>
          </a:p>
          <a:p>
            <a:pPr marL="0" indent="0">
              <a:buNone/>
            </a:pPr>
            <a:r>
              <a:rPr lang="de-AT" sz="2200" dirty="0"/>
              <a:t>2. Wenn ihr eine oder mehrere Ideen findet, die zu eurer Herausforderung passen, dann </a:t>
            </a:r>
            <a:r>
              <a:rPr lang="de-AT" sz="2200" b="1" dirty="0"/>
              <a:t>nehmt</a:t>
            </a:r>
            <a:r>
              <a:rPr lang="de-AT" sz="2200" dirty="0"/>
              <a:t> sie mit in eure Gruppe.</a:t>
            </a:r>
            <a:endParaRPr lang="de-DE" sz="2200" dirty="0"/>
          </a:p>
        </p:txBody>
      </p:sp>
      <p:pic>
        <p:nvPicPr>
          <p:cNvPr id="5" name="Grafik 4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2622CB16-2009-71E7-7E19-19C4AAE43A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681" y="1417859"/>
            <a:ext cx="4233529" cy="485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7223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801A4-5486-0155-7473-9579C7543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Ideen-Expedition II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421A747-406F-E2C6-125E-83A497989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89" y="1753387"/>
            <a:ext cx="7571275" cy="452399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b="1" dirty="0"/>
              <a:t>Erzählt </a:t>
            </a:r>
            <a:r>
              <a:rPr lang="de-DE" dirty="0"/>
              <a:t>euch von den Ideen, die ihr in eure Gruppen mitgenommen habt. 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/>
              <a:t>Wählt</a:t>
            </a:r>
            <a:r>
              <a:rPr lang="de-DE" dirty="0"/>
              <a:t> 3-4 Ideen </a:t>
            </a:r>
            <a:r>
              <a:rPr lang="de-DE" b="1" dirty="0"/>
              <a:t>aus</a:t>
            </a:r>
            <a:r>
              <a:rPr lang="de-DE" dirty="0"/>
              <a:t> und </a:t>
            </a:r>
            <a:r>
              <a:rPr lang="de-DE" b="1" dirty="0"/>
              <a:t>fragt</a:t>
            </a:r>
            <a:r>
              <a:rPr lang="de-DE" dirty="0"/>
              <a:t> eure Lehrperson nach den vertiefenden Texten dazu.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Jede Person </a:t>
            </a:r>
            <a:r>
              <a:rPr lang="de-DE" b="1" dirty="0"/>
              <a:t>liest</a:t>
            </a:r>
            <a:r>
              <a:rPr lang="de-DE" dirty="0"/>
              <a:t> einen der Texte. Im Anschluss </a:t>
            </a:r>
            <a:r>
              <a:rPr lang="de-DE" b="1" dirty="0"/>
              <a:t>erzählt</a:t>
            </a:r>
            <a:r>
              <a:rPr lang="de-DE" dirty="0"/>
              <a:t> ihr euch darüber und </a:t>
            </a:r>
            <a:r>
              <a:rPr lang="de-DE" b="1" dirty="0"/>
              <a:t>klärt</a:t>
            </a:r>
            <a:r>
              <a:rPr lang="de-DE" dirty="0"/>
              <a:t> offene Fragen.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/>
              <a:t>Diskutiert</a:t>
            </a:r>
            <a:r>
              <a:rPr lang="de-DE" dirty="0"/>
              <a:t> gemeinsam die Vor- und Nachteile der verschiedenen Vorschläge. Welche findet ihr am besten? Warum?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/>
              <a:t>Wählt</a:t>
            </a:r>
            <a:r>
              <a:rPr lang="de-DE" dirty="0"/>
              <a:t> 2-3 Ideen </a:t>
            </a:r>
            <a:r>
              <a:rPr lang="de-DE" b="1" dirty="0"/>
              <a:t>aus</a:t>
            </a:r>
            <a:r>
              <a:rPr lang="de-DE" dirty="0"/>
              <a:t>, die eurer Meinung nach am besten dabei helfen können, eure Herausforderung zu lösen.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/>
              <a:t>Ergänzt</a:t>
            </a:r>
            <a:r>
              <a:rPr lang="de-DE" dirty="0"/>
              <a:t> diese Ideen auf eurer Wandzeitung. </a:t>
            </a:r>
            <a:r>
              <a:rPr lang="de-DE" b="1" dirty="0"/>
              <a:t>Erklärt, </a:t>
            </a:r>
            <a:r>
              <a:rPr lang="de-DE" dirty="0"/>
              <a:t>warum sie dabei helfen könnten, eure Herausforderung zu lösen, und </a:t>
            </a:r>
            <a:r>
              <a:rPr lang="de-DE" b="1" dirty="0"/>
              <a:t>nennt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2-3 Vor- und Nachteile.</a:t>
            </a:r>
          </a:p>
        </p:txBody>
      </p:sp>
      <p:pic>
        <p:nvPicPr>
          <p:cNvPr id="4" name="Grafik 3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871639F4-84D9-8A41-6B76-12973A372C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475" y="1835392"/>
            <a:ext cx="3690735" cy="430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05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Stiftung Wirtschaftsbildung (2024) </a:t>
            </a:r>
            <a:r>
              <a:rPr lang="de-AT" sz="1200" dirty="0">
                <a:latin typeface="Arial"/>
                <a:ea typeface="Arial" panose="020B0604020202020204" pitchFamily="34" charset="0"/>
              </a:rPr>
              <a:t>Alternative Wirtschaftsansätze: Herausforderungen &amp; Chancen</a:t>
            </a: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49197" y="5666426"/>
            <a:ext cx="9946037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Herausforderungen der Gegenwart und Zukunft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Schätzfragen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1481805"/>
            <a:ext cx="8363126" cy="508867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de-AT" sz="2400" dirty="0"/>
              <a:t>Bis zu welchem Tag/Monat hatten wir 2024 alle Ressourcen verbraucht, die die Erde in einem Jahr wiederherstellen kann?</a:t>
            </a:r>
          </a:p>
          <a:p>
            <a:pPr marL="457200" indent="-457200">
              <a:buFont typeface="Arial"/>
              <a:buAutoNum type="arabicPeriod"/>
            </a:pPr>
            <a:r>
              <a:rPr lang="de-AT" sz="2400" dirty="0"/>
              <a:t>Um wie viel müssten wir unsere Treibhausgas-Emissionen bis 2050 reduzieren, um die schlimmsten Folgen des Klimawandels abzuwenden?</a:t>
            </a:r>
          </a:p>
          <a:p>
            <a:pPr marL="457200" indent="-457200">
              <a:buFont typeface="Arial"/>
              <a:buAutoNum type="arabicPeriod"/>
            </a:pPr>
            <a:r>
              <a:rPr lang="de-AT" sz="2400" dirty="0"/>
              <a:t>Wie viel Prozent der Bevölkerung besitzt in Österreich die Hälfte des Vermögens?</a:t>
            </a:r>
          </a:p>
          <a:p>
            <a:pPr marL="457200" indent="-457200">
              <a:buFont typeface="Arial"/>
              <a:buAutoNum type="arabicPeriod"/>
            </a:pPr>
            <a:r>
              <a:rPr lang="de-AT" sz="2400" dirty="0"/>
              <a:t>Wie viel mehr Zeit als Männer verbringen Frauen pro Tag mit unbezahlter Arbeit?</a:t>
            </a:r>
          </a:p>
          <a:p>
            <a:pPr marL="457200" indent="-457200">
              <a:buFont typeface="Arial"/>
              <a:buAutoNum type="arabicPeriod"/>
            </a:pPr>
            <a:r>
              <a:rPr lang="de-AT" sz="2400" dirty="0"/>
              <a:t>Wie viel Prozent der Menschen in Österreich wünschen sich kürzere Arbeitszeiten?</a:t>
            </a:r>
          </a:p>
          <a:p>
            <a:pPr marL="457200" indent="-457200">
              <a:buFont typeface="Arial"/>
              <a:buAutoNum type="arabicPeriod"/>
            </a:pPr>
            <a:r>
              <a:rPr lang="de-AT" sz="2400" dirty="0"/>
              <a:t>In welchem Jahr werden Roboter zum ersten Mal mehr arbeiten als Menschen?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007F4C-911D-FA83-68E2-9AB02AD7A97C}"/>
              </a:ext>
            </a:extLst>
          </p:cNvPr>
          <p:cNvSpPr txBox="1"/>
          <p:nvPr/>
        </p:nvSpPr>
        <p:spPr>
          <a:xfrm>
            <a:off x="9136522" y="1417859"/>
            <a:ext cx="2686179" cy="4893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Earth </a:t>
            </a:r>
            <a:r>
              <a:rPr kumimoji="0" lang="de-DE" sz="2400" b="1" i="0" u="none" strike="noStrike" cap="none" spc="0" normalizeH="0" baseline="0" dirty="0" err="1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Overshoot</a:t>
            </a: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Day: 1. August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b="1" dirty="0">
              <a:solidFill>
                <a:srgbClr val="6C5DAF"/>
              </a:solidFill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Um 80 %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3200" b="1" dirty="0">
              <a:solidFill>
                <a:srgbClr val="6C5DAF"/>
              </a:solidFill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1 %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sz="2400" b="1" dirty="0">
              <a:solidFill>
                <a:srgbClr val="6C5DAF"/>
              </a:solidFill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Pro Tag 1 ½ Stunden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= 10,5 h pro Woche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6C5DAF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6C5DAF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  <a:p>
            <a:pPr algn="ctr"/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82 %</a:t>
            </a:r>
          </a:p>
          <a:p>
            <a:pPr algn="ctr"/>
            <a:endParaRPr lang="de-DE" sz="1600" b="1" dirty="0">
              <a:solidFill>
                <a:srgbClr val="6C5DAF"/>
              </a:solidFill>
            </a:endParaRPr>
          </a:p>
          <a:p>
            <a:pPr algn="ctr"/>
            <a:r>
              <a:rPr kumimoji="0" lang="de-DE" sz="2400" b="1" i="0" u="none" strike="noStrike" cap="none" spc="0" normalizeH="0" baseline="0" dirty="0">
                <a:ln>
                  <a:noFill/>
                </a:ln>
                <a:solidFill>
                  <a:srgbClr val="6C5DAF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Im Jahr 2025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6C5DAF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14034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704027-9FDF-179C-6BC3-BD7B33B34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Herausforderungen der Gegenwart und Zukunft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DB66CA-1C95-B278-48D1-AD7A0EB7B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513114"/>
            <a:ext cx="11280131" cy="4659086"/>
          </a:xfrm>
        </p:spPr>
        <p:txBody>
          <a:bodyPr>
            <a:normAutofit/>
          </a:bodyPr>
          <a:lstStyle/>
          <a:p>
            <a:r>
              <a:rPr lang="de-DE" b="1" dirty="0"/>
              <a:t>Klimawandel:</a:t>
            </a:r>
            <a:r>
              <a:rPr lang="de-DE" dirty="0"/>
              <a:t> verursacht Wetterextreme, steigenden Meeresspiegel und macht gewisse Gebiete unbewohnbar. Wichtig wäre ein geringerer Ressourcenverbrauch, weniger Triebhausgase und eine nachhaltigere Lebensweise.</a:t>
            </a:r>
          </a:p>
          <a:p>
            <a:r>
              <a:rPr lang="de-DE" b="1" dirty="0"/>
              <a:t>Verteilungsgerechtigkeit: </a:t>
            </a:r>
            <a:r>
              <a:rPr lang="de-DE" dirty="0"/>
              <a:t>Weltweit aber auch innerhalb von Ländern gibt es eine ungerechte Verteilung von Einkommen und Vermögen. Schere zwischen Arm und Reich geht auf. </a:t>
            </a:r>
          </a:p>
          <a:p>
            <a:r>
              <a:rPr lang="de-DE" b="1" dirty="0"/>
              <a:t>Arbeit: </a:t>
            </a:r>
            <a:r>
              <a:rPr lang="de-DE" dirty="0"/>
              <a:t>ungleiche Verteilung von Fürsorge-Arbeit zwischen Männern und Frauen – führt auch zu ungleicher Verteilung von Vermögen und Einkommen. Außerdem starke Veränderung der Arbeitswelt: Mehr Flexibilität, technologischer Wandel und vielfältige Lebensstile fordern Unternehmen und Arbeitnehmer:innen.</a:t>
            </a:r>
          </a:p>
          <a:p>
            <a:r>
              <a:rPr lang="de-DE" b="1" dirty="0"/>
              <a:t>Digitalisierung und KI: </a:t>
            </a:r>
            <a:r>
              <a:rPr lang="de-DE" dirty="0"/>
              <a:t>Großer Einfluss auf die Arbeitswelt – Arbeiten mit KI wird in Zukunft zunehmen. Das birgt Chancen (mehr Effizienz, geringere Arbeitszeit) und Risiken (Jobverlust bei geringer Qualifikation, Weitergabe von Vorurteilen durch KI).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de-DE" dirty="0">
                <a:sym typeface="Wingdings" panose="05000000000000000000" pitchFamily="2" charset="2"/>
              </a:rPr>
              <a:t>Diese Herausforderungen überschneiden sich und greifen ineinander.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			Welche davon beschäftigen euch am meisten?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9252492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01D907-06EC-B99A-747B-86BD5D09E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Gruppenarbeit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397BC50-A3FC-73C4-B237-66C7124A94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627709"/>
            <a:ext cx="9007756" cy="23923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/>
              <a:t>Du hast eine der vorgestellten Herausforderungen gewählt und dich in einer Gruppe zusammengefunden.</a:t>
            </a:r>
          </a:p>
          <a:p>
            <a:pPr marL="457200" indent="-457200">
              <a:buAutoNum type="arabicPeriod"/>
            </a:pPr>
            <a:r>
              <a:rPr lang="de-DE" b="1" dirty="0"/>
              <a:t>Notiert</a:t>
            </a:r>
            <a:r>
              <a:rPr lang="de-DE" dirty="0"/>
              <a:t> in eurem Heft, welche Fragen ihr zu der gewählten Herausforderung habt. Welche Informationen fehlen euch, was möchtet ihr noch besser verstehen?</a:t>
            </a:r>
          </a:p>
          <a:p>
            <a:pPr marL="457200" indent="-457200">
              <a:buAutoNum type="arabicPeriod"/>
            </a:pPr>
            <a:r>
              <a:rPr lang="de-DE" b="1" dirty="0"/>
              <a:t>Seht</a:t>
            </a:r>
            <a:r>
              <a:rPr lang="de-DE" dirty="0"/>
              <a:t> euch das Video zu eurer Herausforderung </a:t>
            </a:r>
            <a:r>
              <a:rPr lang="de-DE" b="1" dirty="0"/>
              <a:t>an</a:t>
            </a:r>
            <a:r>
              <a:rPr lang="de-DE" dirty="0"/>
              <a:t>. Den passenden QR-Code findet ihr unten auf der Folie.</a:t>
            </a:r>
          </a:p>
          <a:p>
            <a:pPr marL="457200" indent="-457200">
              <a:buAutoNum type="arabicPeriod"/>
            </a:pPr>
            <a:r>
              <a:rPr lang="de-DE" b="1" dirty="0"/>
              <a:t>Notiert</a:t>
            </a:r>
            <a:r>
              <a:rPr lang="de-DE" dirty="0"/>
              <a:t>, welche eurer Fragen im Video beantwortet wurden und welche noch offen sind.</a:t>
            </a:r>
          </a:p>
        </p:txBody>
      </p:sp>
      <p:pic>
        <p:nvPicPr>
          <p:cNvPr id="6" name="Grafik 5" descr="Ein Bild, das Clipart, Säugetier, Hase Kaninchen, Cartoon enthält.&#10;&#10;Automatisch generierte Beschreibung">
            <a:extLst>
              <a:ext uri="{FF2B5EF4-FFF2-40B4-BE49-F238E27FC236}">
                <a16:creationId xmlns:a16="http://schemas.microsoft.com/office/drawing/2014/main" id="{AA85C2FB-3925-53CD-2471-2670BF79F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847" y="3290793"/>
            <a:ext cx="2906153" cy="2905282"/>
          </a:xfrm>
          <a:prstGeom prst="rect">
            <a:avLst/>
          </a:prstGeom>
        </p:spPr>
      </p:pic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4B1BBB4A-972B-B97B-5D9A-1280F9DB934A}"/>
              </a:ext>
            </a:extLst>
          </p:cNvPr>
          <p:cNvGrpSpPr/>
          <p:nvPr/>
        </p:nvGrpSpPr>
        <p:grpSpPr>
          <a:xfrm>
            <a:off x="1038913" y="4171776"/>
            <a:ext cx="7905061" cy="2445003"/>
            <a:chOff x="642519" y="4293700"/>
            <a:chExt cx="7905061" cy="2445003"/>
          </a:xfrm>
        </p:grpSpPr>
        <p:pic>
          <p:nvPicPr>
            <p:cNvPr id="7" name="Grafik 6" descr="Ein Bild, das Screenshot, Text, Quadrat, Grafiken enthält.&#10;&#10;Automatisch generierte Beschreibung">
              <a:extLst>
                <a:ext uri="{FF2B5EF4-FFF2-40B4-BE49-F238E27FC236}">
                  <a16:creationId xmlns:a16="http://schemas.microsoft.com/office/drawing/2014/main" id="{33FF85EF-9704-D76B-01DC-3A4CEF9D3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032" y="4293701"/>
              <a:ext cx="1211036" cy="1739855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F552CB6-50E2-483E-D8BF-2E7CA379F56E}"/>
                </a:ext>
              </a:extLst>
            </p:cNvPr>
            <p:cNvSpPr txBox="1"/>
            <p:nvPr/>
          </p:nvSpPr>
          <p:spPr>
            <a:xfrm>
              <a:off x="642519" y="6145481"/>
              <a:ext cx="17160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de-AT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Calibri"/>
                </a:rPr>
                <a:t>Klimawandel</a:t>
              </a:r>
            </a:p>
          </p:txBody>
        </p:sp>
        <p:pic>
          <p:nvPicPr>
            <p:cNvPr id="12" name="Grafik 11" descr="Ein Bild, das Text, Screenshot, Quadrat, Schrift enthält.&#10;&#10;Automatisch generierte Beschreibung">
              <a:extLst>
                <a:ext uri="{FF2B5EF4-FFF2-40B4-BE49-F238E27FC236}">
                  <a16:creationId xmlns:a16="http://schemas.microsoft.com/office/drawing/2014/main" id="{2830BB36-7487-67CB-E112-C69677030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8032" y="4302408"/>
              <a:ext cx="1211036" cy="1739855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E2C8C649-C87B-CFEC-905B-1D66223A0765}"/>
                </a:ext>
              </a:extLst>
            </p:cNvPr>
            <p:cNvSpPr txBox="1"/>
            <p:nvPr/>
          </p:nvSpPr>
          <p:spPr>
            <a:xfrm>
              <a:off x="2705519" y="6092374"/>
              <a:ext cx="1716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de-AT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Calibri"/>
                </a:rPr>
                <a:t>Verteilungs-gerechtigkeit</a:t>
              </a:r>
            </a:p>
          </p:txBody>
        </p:sp>
        <p:pic>
          <p:nvPicPr>
            <p:cNvPr id="15" name="Grafik 14" descr="Ein Bild, das Screenshot, Text, Quadrat, Grafiken enthält.&#10;&#10;Automatisch generierte Beschreibung">
              <a:extLst>
                <a:ext uri="{FF2B5EF4-FFF2-40B4-BE49-F238E27FC236}">
                  <a16:creationId xmlns:a16="http://schemas.microsoft.com/office/drawing/2014/main" id="{E2633FAE-B874-F7A3-CA48-332F8F0D6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1032" y="4302408"/>
              <a:ext cx="1211036" cy="1739855"/>
            </a:xfrm>
            <a:prstGeom prst="rect">
              <a:avLst/>
            </a:prstGeom>
          </p:spPr>
        </p:pic>
        <p:pic>
          <p:nvPicPr>
            <p:cNvPr id="17" name="Grafik 16" descr="Ein Bild, das Screenshot, Text, Grafiken, Schrift enthält.&#10;&#10;Automatisch generierte Beschreibung">
              <a:extLst>
                <a:ext uri="{FF2B5EF4-FFF2-40B4-BE49-F238E27FC236}">
                  <a16:creationId xmlns:a16="http://schemas.microsoft.com/office/drawing/2014/main" id="{2123BDA5-8330-AA73-0DBC-C92C37FD93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4032" y="4293700"/>
              <a:ext cx="1211036" cy="1739855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1277543-00C4-79E1-E2CD-EA98B9C18823}"/>
                </a:ext>
              </a:extLst>
            </p:cNvPr>
            <p:cNvSpPr txBox="1"/>
            <p:nvPr/>
          </p:nvSpPr>
          <p:spPr>
            <a:xfrm>
              <a:off x="4768519" y="6092374"/>
              <a:ext cx="1716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AT" dirty="0"/>
                <a:t>Entwicklungen am Arbeitsmarkt</a:t>
              </a:r>
              <a:endPara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5FA983CD-3686-36AB-4F57-F507EA8FB843}"/>
                </a:ext>
              </a:extLst>
            </p:cNvPr>
            <p:cNvSpPr txBox="1"/>
            <p:nvPr/>
          </p:nvSpPr>
          <p:spPr>
            <a:xfrm>
              <a:off x="6831519" y="6092374"/>
              <a:ext cx="1716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de-AT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Calibri"/>
                </a:rPr>
                <a:t>Künstliche Intelligenz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090801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F001CA-A142-0E43-3977-7A47CB643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Wandzeitung erstellen – Teil 1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8C53967-2924-C7D0-0B60-2FDD945D0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014701" cy="4379026"/>
          </a:xfrm>
        </p:spPr>
        <p:txBody>
          <a:bodyPr lIns="0" tIns="0" rIns="0" bIns="0" anchor="t">
            <a:normAutofit/>
          </a:bodyPr>
          <a:lstStyle/>
          <a:p>
            <a:pPr marL="0" indent="0">
              <a:buNone/>
            </a:pPr>
            <a:r>
              <a:rPr lang="de-DE" b="1" dirty="0"/>
              <a:t>Erstellt</a:t>
            </a:r>
            <a:r>
              <a:rPr lang="de-DE" dirty="0"/>
              <a:t> eine Wandzeitung/PPT-Präsentation mit den Informationen, die ihr zu eurer Herausforderung bekommen habt. Folgende Leitfragen helfen euch dabei:</a:t>
            </a:r>
          </a:p>
          <a:p>
            <a:r>
              <a:rPr lang="de-DE" dirty="0"/>
              <a:t>Welche Auslöser / Gründe gibt es für dein Problem / deine Herausforderung? </a:t>
            </a:r>
          </a:p>
          <a:p>
            <a:r>
              <a:rPr lang="de-DE" sz="1800" dirty="0">
                <a:effectLst/>
                <a:latin typeface="Segoe UI" panose="020B0502040204020203" pitchFamily="34" charset="0"/>
              </a:rPr>
              <a:t>Welche Schäden sind zu befürchten und wen betreffen sie?</a:t>
            </a:r>
            <a:r>
              <a:rPr lang="de-DE" dirty="0"/>
              <a:t> </a:t>
            </a:r>
          </a:p>
          <a:p>
            <a:r>
              <a:rPr lang="de-DE" dirty="0"/>
              <a:t>Welche Folgeprobleme entstehen dadurch? </a:t>
            </a:r>
          </a:p>
          <a:p>
            <a:r>
              <a:rPr lang="de-DE" dirty="0"/>
              <a:t>Was müsste man ändern, damit es besser wird? </a:t>
            </a:r>
            <a:br>
              <a:rPr lang="de-DE" dirty="0"/>
            </a:br>
            <a:endParaRPr lang="de-DE" dirty="0"/>
          </a:p>
          <a:p>
            <a:pPr marL="0" indent="0">
              <a:buNone/>
            </a:pPr>
            <a:r>
              <a:rPr lang="de-DE" dirty="0"/>
              <a:t>Achtung: In eurem Video habt ihr auch bereits erste Informationen zu Lösungsansätzen bekommen – dazu bekommt ihr in der nächsten Stunde mehr Informationen. </a:t>
            </a:r>
            <a:r>
              <a:rPr lang="de-DE" b="1" dirty="0"/>
              <a:t>Lasst</a:t>
            </a:r>
            <a:r>
              <a:rPr lang="de-DE" dirty="0"/>
              <a:t> also genügend Platz auf eurer Wandzeitung für zusätzliche Informationen.</a:t>
            </a:r>
            <a:endParaRPr lang="de-AT" dirty="0"/>
          </a:p>
        </p:txBody>
      </p:sp>
      <p:pic>
        <p:nvPicPr>
          <p:cNvPr id="5" name="Grafik 4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C3BEF962-C2E3-D248-09C3-D24B8A52A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363" y="2281011"/>
            <a:ext cx="3231068" cy="43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7158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Lösungsansätze: Vor- und Nachteile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6729701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158B3C-8656-3217-61E7-2F47C2C44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Schlüsselwörter notieren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B19C0BF-E00D-A113-ABF4-6F3E01D9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3"/>
            <a:ext cx="7439665" cy="30427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1. Überlegt</a:t>
            </a:r>
            <a:r>
              <a:rPr lang="de-DE" dirty="0"/>
              <a:t> in euren Gruppen: </a:t>
            </a:r>
          </a:p>
          <a:p>
            <a:r>
              <a:rPr lang="de-DE" dirty="0"/>
              <a:t>Welche Wörter sind bei eurer Herausforderung besonders wichtig? </a:t>
            </a:r>
          </a:p>
          <a:p>
            <a:r>
              <a:rPr lang="de-DE" dirty="0"/>
              <a:t>Welche tauchen besonders oft auf? </a:t>
            </a:r>
          </a:p>
          <a:p>
            <a:r>
              <a:rPr lang="de-DE" dirty="0"/>
              <a:t>Welche müsstet ihr auf jeden Fall verwenden, wenn ihr eure Herausforderung beschreiben müsstet?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/>
              <a:t>2. Notiert</a:t>
            </a:r>
            <a:r>
              <a:rPr lang="de-DE" dirty="0"/>
              <a:t> die wichtigsten Schlüsselwörter in eurem Heft.</a:t>
            </a:r>
            <a:endParaRPr lang="de-AT" dirty="0"/>
          </a:p>
        </p:txBody>
      </p:sp>
      <p:pic>
        <p:nvPicPr>
          <p:cNvPr id="4" name="Grafik 3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37668BC6-3C79-A4BE-2A62-16986018A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363" y="2281011"/>
            <a:ext cx="3231068" cy="43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5325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953EA-89BD-F045-F94D-948F1225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Mögliche Schlüsselwörter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EEC313-80A0-0726-FD87-C1FA25DBB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7317117" cy="4042018"/>
          </a:xfrm>
        </p:spPr>
        <p:txBody>
          <a:bodyPr/>
          <a:lstStyle/>
          <a:p>
            <a:r>
              <a:rPr lang="de-DE" dirty="0"/>
              <a:t>Klimawandel: Ressourcen, Verbrauch, Kipppunkte, Nachhaltigkeit, Wachstum</a:t>
            </a:r>
          </a:p>
          <a:p>
            <a:endParaRPr lang="de-DE" dirty="0"/>
          </a:p>
          <a:p>
            <a:r>
              <a:rPr lang="de-DE" dirty="0"/>
              <a:t>Verteilungsgerechtigkeit: Einkommen, Vermögen, Arm, Reich, unbezahlte Fürsorge-Arbeit</a:t>
            </a:r>
          </a:p>
          <a:p>
            <a:endParaRPr lang="de-DE" dirty="0"/>
          </a:p>
          <a:p>
            <a:r>
              <a:rPr lang="de-DE" dirty="0"/>
              <a:t>Zukunft der Arbeit: Digitalisierung, Flexibilität, unbezahlte Fürsorge-Arbeit, Remote Work</a:t>
            </a:r>
          </a:p>
          <a:p>
            <a:endParaRPr lang="de-DE" dirty="0"/>
          </a:p>
          <a:p>
            <a:r>
              <a:rPr lang="de-DE" dirty="0"/>
              <a:t>Digitalisierung und Künstliche Intelligenz: Jobverlust, neue Jobs, Arbeitszeit, Vorurteile</a:t>
            </a:r>
            <a:endParaRPr lang="de-AT" dirty="0"/>
          </a:p>
        </p:txBody>
      </p:sp>
      <p:pic>
        <p:nvPicPr>
          <p:cNvPr id="5" name="Grafik 4" descr="Alter Schlüssel mit einfarbiger Füllung">
            <a:extLst>
              <a:ext uri="{FF2B5EF4-FFF2-40B4-BE49-F238E27FC236}">
                <a16:creationId xmlns:a16="http://schemas.microsoft.com/office/drawing/2014/main" id="{FF54A6B1-1F1C-9CA8-C00E-F9B61FEE9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40917" y="2238080"/>
            <a:ext cx="2729846" cy="272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0587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f799415d-695a-4815-bd71-e216a568b99c"/>
    <ds:schemaRef ds:uri="http://schemas.microsoft.com/office/infopath/2007/PartnerControls"/>
    <ds:schemaRef ds:uri="http://schemas.microsoft.com/office/2006/metadata/properties"/>
    <ds:schemaRef ds:uri="http://purl.org/dc/dcmitype/"/>
    <ds:schemaRef ds:uri="698a1803-52f3-4d4f-bff9-093c0d5dc281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Microsoft Office PowerPoint</Application>
  <PresentationFormat>Breitbild</PresentationFormat>
  <Paragraphs>82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Arial</vt:lpstr>
      <vt:lpstr>Calibri</vt:lpstr>
      <vt:lpstr>Lexend</vt:lpstr>
      <vt:lpstr>Lexend ExtraBold</vt:lpstr>
      <vt:lpstr>Lexend SemiBold</vt:lpstr>
      <vt:lpstr>Segoe UI</vt:lpstr>
      <vt:lpstr>Wingdings</vt:lpstr>
      <vt:lpstr>1_Office</vt:lpstr>
      <vt:lpstr>Los  Geht’s!</vt:lpstr>
      <vt:lpstr>Herausforderungen der Gegenwart und Zukunft</vt:lpstr>
      <vt:lpstr>Schätzfragen</vt:lpstr>
      <vt:lpstr>Herausforderungen der Gegenwart und Zukunft</vt:lpstr>
      <vt:lpstr>Gruppenarbeit</vt:lpstr>
      <vt:lpstr>Wandzeitung erstellen – Teil 1</vt:lpstr>
      <vt:lpstr>Lösungsansätze: Vor- und Nachteile</vt:lpstr>
      <vt:lpstr>Schlüsselwörter notieren</vt:lpstr>
      <vt:lpstr>Mögliche Schlüsselwörter</vt:lpstr>
      <vt:lpstr>Ideen-Expedition I</vt:lpstr>
      <vt:lpstr>Ideen-Expedition II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Silvana Lobin</cp:lastModifiedBy>
  <cp:revision>18</cp:revision>
  <dcterms:modified xsi:type="dcterms:W3CDTF">2024-08-19T07:13:09Z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