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25"/>
  </p:notesMasterIdLst>
  <p:sldIdLst>
    <p:sldId id="256" r:id="rId5"/>
    <p:sldId id="257" r:id="rId6"/>
    <p:sldId id="274" r:id="rId7"/>
    <p:sldId id="275" r:id="rId8"/>
    <p:sldId id="317" r:id="rId9"/>
    <p:sldId id="276" r:id="rId10"/>
    <p:sldId id="277" r:id="rId11"/>
    <p:sldId id="296" r:id="rId12"/>
    <p:sldId id="278" r:id="rId13"/>
    <p:sldId id="279" r:id="rId14"/>
    <p:sldId id="297" r:id="rId15"/>
    <p:sldId id="280" r:id="rId16"/>
    <p:sldId id="298" r:id="rId17"/>
    <p:sldId id="318" r:id="rId18"/>
    <p:sldId id="288" r:id="rId19"/>
    <p:sldId id="293" r:id="rId20"/>
    <p:sldId id="294" r:id="rId21"/>
    <p:sldId id="283" r:id="rId22"/>
    <p:sldId id="281" r:id="rId23"/>
    <p:sldId id="282" r:id="rId24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0D49976-9C2A-FF15-93C5-845B8A930C7C}" name="Anna Steinbauer" initials="AS" userId="S::anna.steinbauer@stiftung-wirtschaftsbildung.at::aa9e69c0-640f-4dee-88df-45dd0169f62d" providerId="AD"/>
  <p188:author id="{9829DAF9-BD50-D6B4-7683-64BDA11A1C8E}" name="Philipp Ringswirth" initials="PR" userId="S::philipp.ringswirth@stiftung-wirtschaftsbildung.at::789ddbea-5776-41ae-8246-72ec835be84b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esley Kirnbauer" initials="LK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1EE960A-B629-375E-CBD5-415BDB12D676}" v="1" dt="2024-08-22T07:38:14.836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173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95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33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na Steinbauer" userId="S::anna.steinbauer@stiftung-wirtschaftsbildung.at::aa9e69c0-640f-4dee-88df-45dd0169f62d" providerId="AD" clId="Web-{8552C2A5-C514-E620-4990-A342CAB3B0D9}"/>
    <pc:docChg chg="mod addSld delSld modSld">
      <pc:chgData name="Anna Steinbauer" userId="S::anna.steinbauer@stiftung-wirtschaftsbildung.at::aa9e69c0-640f-4dee-88df-45dd0169f62d" providerId="AD" clId="Web-{8552C2A5-C514-E620-4990-A342CAB3B0D9}" dt="2024-03-04T14:33:36.733" v="43"/>
      <pc:docMkLst>
        <pc:docMk/>
      </pc:docMkLst>
      <pc:sldChg chg="modSp addCm">
        <pc:chgData name="Anna Steinbauer" userId="S::anna.steinbauer@stiftung-wirtschaftsbildung.at::aa9e69c0-640f-4dee-88df-45dd0169f62d" providerId="AD" clId="Web-{8552C2A5-C514-E620-4990-A342CAB3B0D9}" dt="2024-03-04T14:31:48.450" v="9" actId="20577"/>
        <pc:sldMkLst>
          <pc:docMk/>
          <pc:sldMk cId="0" sldId="256"/>
        </pc:sldMkLst>
        <pc:spChg chg="mod">
          <ac:chgData name="Anna Steinbauer" userId="S::anna.steinbauer@stiftung-wirtschaftsbildung.at::aa9e69c0-640f-4dee-88df-45dd0169f62d" providerId="AD" clId="Web-{8552C2A5-C514-E620-4990-A342CAB3B0D9}" dt="2024-03-04T14:31:48.450" v="9" actId="20577"/>
          <ac:spMkLst>
            <pc:docMk/>
            <pc:sldMk cId="0" sldId="256"/>
            <ac:spMk id="360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Anna Steinbauer" userId="S::anna.steinbauer@stiftung-wirtschaftsbildung.at::aa9e69c0-640f-4dee-88df-45dd0169f62d" providerId="AD" clId="Web-{8552C2A5-C514-E620-4990-A342CAB3B0D9}" dt="2024-03-04T14:31:47.278" v="8"/>
              <pc2:cmMkLst xmlns:pc2="http://schemas.microsoft.com/office/powerpoint/2019/9/main/command">
                <pc:docMk/>
                <pc:sldMk cId="0" sldId="256"/>
                <pc2:cmMk id="{D6964D06-8ACE-44C8-9202-DEBF09E4D3EC}"/>
              </pc2:cmMkLst>
            </pc226:cmChg>
          </p:ext>
        </pc:extLst>
      </pc:sldChg>
      <pc:sldChg chg="addCm">
        <pc:chgData name="Anna Steinbauer" userId="S::anna.steinbauer@stiftung-wirtschaftsbildung.at::aa9e69c0-640f-4dee-88df-45dd0169f62d" providerId="AD" clId="Web-{8552C2A5-C514-E620-4990-A342CAB3B0D9}" dt="2024-03-04T14:33:36.733" v="43"/>
        <pc:sldMkLst>
          <pc:docMk/>
          <pc:sldMk cId="1265291980" sldId="27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Anna Steinbauer" userId="S::anna.steinbauer@stiftung-wirtschaftsbildung.at::aa9e69c0-640f-4dee-88df-45dd0169f62d" providerId="AD" clId="Web-{8552C2A5-C514-E620-4990-A342CAB3B0D9}" dt="2024-03-04T14:33:36.733" v="43"/>
              <pc2:cmMkLst xmlns:pc2="http://schemas.microsoft.com/office/powerpoint/2019/9/main/command">
                <pc:docMk/>
                <pc:sldMk cId="1265291980" sldId="274"/>
                <pc2:cmMk id="{156FA621-3678-4F38-B23E-9D1A961440A3}"/>
              </pc2:cmMkLst>
            </pc226:cmChg>
          </p:ext>
        </pc:extLst>
      </pc:sldChg>
      <pc:sldChg chg="del">
        <pc:chgData name="Anna Steinbauer" userId="S::anna.steinbauer@stiftung-wirtschaftsbildung.at::aa9e69c0-640f-4dee-88df-45dd0169f62d" providerId="AD" clId="Web-{8552C2A5-C514-E620-4990-A342CAB3B0D9}" dt="2024-03-04T14:32:13.857" v="26"/>
        <pc:sldMkLst>
          <pc:docMk/>
          <pc:sldMk cId="1169072564" sldId="276"/>
        </pc:sldMkLst>
      </pc:sldChg>
      <pc:sldChg chg="modSp addCm">
        <pc:chgData name="Anna Steinbauer" userId="S::anna.steinbauer@stiftung-wirtschaftsbildung.at::aa9e69c0-640f-4dee-88df-45dd0169f62d" providerId="AD" clId="Web-{8552C2A5-C514-E620-4990-A342CAB3B0D9}" dt="2024-03-04T14:33:09.717" v="41" actId="20577"/>
        <pc:sldMkLst>
          <pc:docMk/>
          <pc:sldMk cId="858717602" sldId="282"/>
        </pc:sldMkLst>
        <pc:spChg chg="mod">
          <ac:chgData name="Anna Steinbauer" userId="S::anna.steinbauer@stiftung-wirtschaftsbildung.at::aa9e69c0-640f-4dee-88df-45dd0169f62d" providerId="AD" clId="Web-{8552C2A5-C514-E620-4990-A342CAB3B0D9}" dt="2024-03-04T14:33:09.717" v="41" actId="20577"/>
          <ac:spMkLst>
            <pc:docMk/>
            <pc:sldMk cId="858717602" sldId="282"/>
            <ac:spMk id="3" creationId="{5458406A-D156-7B30-F971-7443E33ECA23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Anna Steinbauer" userId="S::anna.steinbauer@stiftung-wirtschaftsbildung.at::aa9e69c0-640f-4dee-88df-45dd0169f62d" providerId="AD" clId="Web-{8552C2A5-C514-E620-4990-A342CAB3B0D9}" dt="2024-03-04T14:33:08.827" v="40"/>
              <pc2:cmMkLst xmlns:pc2="http://schemas.microsoft.com/office/powerpoint/2019/9/main/command">
                <pc:docMk/>
                <pc:sldMk cId="858717602" sldId="282"/>
                <pc2:cmMk id="{639C3A11-9799-4D5F-9F6D-A47DD1CF5FFA}"/>
              </pc2:cmMkLst>
            </pc226:cmChg>
          </p:ext>
        </pc:extLst>
      </pc:sldChg>
      <pc:sldChg chg="addCm">
        <pc:chgData name="Anna Steinbauer" userId="S::anna.steinbauer@stiftung-wirtschaftsbildung.at::aa9e69c0-640f-4dee-88df-45dd0169f62d" providerId="AD" clId="Web-{8552C2A5-C514-E620-4990-A342CAB3B0D9}" dt="2024-03-04T14:33:26.999" v="42"/>
        <pc:sldMkLst>
          <pc:docMk/>
          <pc:sldMk cId="1493006395" sldId="28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Anna Steinbauer" userId="S::anna.steinbauer@stiftung-wirtschaftsbildung.at::aa9e69c0-640f-4dee-88df-45dd0169f62d" providerId="AD" clId="Web-{8552C2A5-C514-E620-4990-A342CAB3B0D9}" dt="2024-03-04T14:33:26.999" v="42"/>
              <pc2:cmMkLst xmlns:pc2="http://schemas.microsoft.com/office/powerpoint/2019/9/main/command">
                <pc:docMk/>
                <pc:sldMk cId="1493006395" sldId="288"/>
                <pc2:cmMk id="{28D5060B-9DC6-4652-B80A-92055E4F0A9A}"/>
              </pc2:cmMkLst>
            </pc226:cmChg>
          </p:ext>
        </pc:extLst>
      </pc:sldChg>
      <pc:sldChg chg="modSp addCm modCm">
        <pc:chgData name="Anna Steinbauer" userId="S::anna.steinbauer@stiftung-wirtschaftsbildung.at::aa9e69c0-640f-4dee-88df-45dd0169f62d" providerId="AD" clId="Web-{8552C2A5-C514-E620-4990-A342CAB3B0D9}" dt="2024-03-04T14:32:43.467" v="29"/>
        <pc:sldMkLst>
          <pc:docMk/>
          <pc:sldMk cId="2442262137" sldId="295"/>
        </pc:sldMkLst>
        <pc:spChg chg="mod">
          <ac:chgData name="Anna Steinbauer" userId="S::anna.steinbauer@stiftung-wirtschaftsbildung.at::aa9e69c0-640f-4dee-88df-45dd0169f62d" providerId="AD" clId="Web-{8552C2A5-C514-E620-4990-A342CAB3B0D9}" dt="2024-03-04T14:30:37.199" v="3" actId="20577"/>
          <ac:spMkLst>
            <pc:docMk/>
            <pc:sldMk cId="2442262137" sldId="295"/>
            <ac:spMk id="2" creationId="{0D40D59E-53CB-9419-536C-7124B2EE6934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Anna Steinbauer" userId="S::anna.steinbauer@stiftung-wirtschaftsbildung.at::aa9e69c0-640f-4dee-88df-45dd0169f62d" providerId="AD" clId="Web-{8552C2A5-C514-E620-4990-A342CAB3B0D9}" dt="2024-03-04T14:31:07.371" v="5"/>
              <pc2:cmMkLst xmlns:pc2="http://schemas.microsoft.com/office/powerpoint/2019/9/main/command">
                <pc:docMk/>
                <pc:sldMk cId="2442262137" sldId="295"/>
                <pc2:cmMk id="{FA63C316-D5F4-46CC-B1B3-89D6382A8CCA}"/>
              </pc2:cmMkLst>
            </pc226:cmChg>
            <pc226:cmChg xmlns:pc226="http://schemas.microsoft.com/office/powerpoint/2022/06/main/command" chg="add mod">
              <pc226:chgData name="Anna Steinbauer" userId="S::anna.steinbauer@stiftung-wirtschaftsbildung.at::aa9e69c0-640f-4dee-88df-45dd0169f62d" providerId="AD" clId="Web-{8552C2A5-C514-E620-4990-A342CAB3B0D9}" dt="2024-03-04T14:32:43.467" v="29"/>
              <pc2:cmMkLst xmlns:pc2="http://schemas.microsoft.com/office/powerpoint/2019/9/main/command">
                <pc:docMk/>
                <pc:sldMk cId="2442262137" sldId="295"/>
                <pc2:cmMk id="{5373D96A-D8FB-4B62-8137-C34AB23E7F88}"/>
              </pc2:cmMkLst>
            </pc226:cmChg>
            <pc226:cmChg xmlns:pc226="http://schemas.microsoft.com/office/powerpoint/2022/06/main/command" chg="add">
              <pc226:chgData name="Anna Steinbauer" userId="S::anna.steinbauer@stiftung-wirtschaftsbildung.at::aa9e69c0-640f-4dee-88df-45dd0169f62d" providerId="AD" clId="Web-{8552C2A5-C514-E620-4990-A342CAB3B0D9}" dt="2024-03-04T14:30:34.949" v="2"/>
              <pc2:cmMkLst xmlns:pc2="http://schemas.microsoft.com/office/powerpoint/2019/9/main/command">
                <pc:docMk/>
                <pc:sldMk cId="2442262137" sldId="295"/>
                <pc2:cmMk id="{3342AAFE-154A-429A-B4C6-58F119886651}"/>
              </pc2:cmMkLst>
            </pc226:cmChg>
          </p:ext>
        </pc:extLst>
      </pc:sldChg>
      <pc:sldChg chg="del">
        <pc:chgData name="Anna Steinbauer" userId="S::anna.steinbauer@stiftung-wirtschaftsbildung.at::aa9e69c0-640f-4dee-88df-45dd0169f62d" providerId="AD" clId="Web-{8552C2A5-C514-E620-4990-A342CAB3B0D9}" dt="2024-03-04T14:32:13.857" v="27"/>
        <pc:sldMkLst>
          <pc:docMk/>
          <pc:sldMk cId="2672075005" sldId="300"/>
        </pc:sldMkLst>
      </pc:sldChg>
      <pc:sldChg chg="del">
        <pc:chgData name="Anna Steinbauer" userId="S::anna.steinbauer@stiftung-wirtschaftsbildung.at::aa9e69c0-640f-4dee-88df-45dd0169f62d" providerId="AD" clId="Web-{8552C2A5-C514-E620-4990-A342CAB3B0D9}" dt="2024-03-04T14:32:13.841" v="25"/>
        <pc:sldMkLst>
          <pc:docMk/>
          <pc:sldMk cId="1564841925" sldId="301"/>
        </pc:sldMkLst>
      </pc:sldChg>
      <pc:sldChg chg="del">
        <pc:chgData name="Anna Steinbauer" userId="S::anna.steinbauer@stiftung-wirtschaftsbildung.at::aa9e69c0-640f-4dee-88df-45dd0169f62d" providerId="AD" clId="Web-{8552C2A5-C514-E620-4990-A342CAB3B0D9}" dt="2024-03-04T14:32:13.841" v="24"/>
        <pc:sldMkLst>
          <pc:docMk/>
          <pc:sldMk cId="2782441500" sldId="302"/>
        </pc:sldMkLst>
      </pc:sldChg>
      <pc:sldChg chg="del">
        <pc:chgData name="Anna Steinbauer" userId="S::anna.steinbauer@stiftung-wirtschaftsbildung.at::aa9e69c0-640f-4dee-88df-45dd0169f62d" providerId="AD" clId="Web-{8552C2A5-C514-E620-4990-A342CAB3B0D9}" dt="2024-03-04T14:32:13.841" v="22"/>
        <pc:sldMkLst>
          <pc:docMk/>
          <pc:sldMk cId="1205469630" sldId="303"/>
        </pc:sldMkLst>
      </pc:sldChg>
      <pc:sldChg chg="del">
        <pc:chgData name="Anna Steinbauer" userId="S::anna.steinbauer@stiftung-wirtschaftsbildung.at::aa9e69c0-640f-4dee-88df-45dd0169f62d" providerId="AD" clId="Web-{8552C2A5-C514-E620-4990-A342CAB3B0D9}" dt="2024-03-04T14:32:13.841" v="20"/>
        <pc:sldMkLst>
          <pc:docMk/>
          <pc:sldMk cId="2153533542" sldId="304"/>
        </pc:sldMkLst>
      </pc:sldChg>
      <pc:sldChg chg="del">
        <pc:chgData name="Anna Steinbauer" userId="S::anna.steinbauer@stiftung-wirtschaftsbildung.at::aa9e69c0-640f-4dee-88df-45dd0169f62d" providerId="AD" clId="Web-{8552C2A5-C514-E620-4990-A342CAB3B0D9}" dt="2024-03-04T14:32:13.841" v="18"/>
        <pc:sldMkLst>
          <pc:docMk/>
          <pc:sldMk cId="2434056422" sldId="305"/>
        </pc:sldMkLst>
      </pc:sldChg>
      <pc:sldChg chg="del">
        <pc:chgData name="Anna Steinbauer" userId="S::anna.steinbauer@stiftung-wirtschaftsbildung.at::aa9e69c0-640f-4dee-88df-45dd0169f62d" providerId="AD" clId="Web-{8552C2A5-C514-E620-4990-A342CAB3B0D9}" dt="2024-03-04T14:32:13.841" v="23"/>
        <pc:sldMkLst>
          <pc:docMk/>
          <pc:sldMk cId="1488577608" sldId="306"/>
        </pc:sldMkLst>
      </pc:sldChg>
      <pc:sldChg chg="del">
        <pc:chgData name="Anna Steinbauer" userId="S::anna.steinbauer@stiftung-wirtschaftsbildung.at::aa9e69c0-640f-4dee-88df-45dd0169f62d" providerId="AD" clId="Web-{8552C2A5-C514-E620-4990-A342CAB3B0D9}" dt="2024-03-04T14:32:13.841" v="21"/>
        <pc:sldMkLst>
          <pc:docMk/>
          <pc:sldMk cId="3532872312" sldId="307"/>
        </pc:sldMkLst>
      </pc:sldChg>
      <pc:sldChg chg="del">
        <pc:chgData name="Anna Steinbauer" userId="S::anna.steinbauer@stiftung-wirtschaftsbildung.at::aa9e69c0-640f-4dee-88df-45dd0169f62d" providerId="AD" clId="Web-{8552C2A5-C514-E620-4990-A342CAB3B0D9}" dt="2024-03-04T14:32:13.841" v="19"/>
        <pc:sldMkLst>
          <pc:docMk/>
          <pc:sldMk cId="3213138662" sldId="308"/>
        </pc:sldMkLst>
      </pc:sldChg>
      <pc:sldChg chg="del">
        <pc:chgData name="Anna Steinbauer" userId="S::anna.steinbauer@stiftung-wirtschaftsbildung.at::aa9e69c0-640f-4dee-88df-45dd0169f62d" providerId="AD" clId="Web-{8552C2A5-C514-E620-4990-A342CAB3B0D9}" dt="2024-03-04T14:32:13.841" v="17"/>
        <pc:sldMkLst>
          <pc:docMk/>
          <pc:sldMk cId="2509327591" sldId="309"/>
        </pc:sldMkLst>
      </pc:sldChg>
      <pc:sldChg chg="del">
        <pc:chgData name="Anna Steinbauer" userId="S::anna.steinbauer@stiftung-wirtschaftsbildung.at::aa9e69c0-640f-4dee-88df-45dd0169f62d" providerId="AD" clId="Web-{8552C2A5-C514-E620-4990-A342CAB3B0D9}" dt="2024-03-04T14:32:13.841" v="16"/>
        <pc:sldMkLst>
          <pc:docMk/>
          <pc:sldMk cId="2209887778" sldId="310"/>
        </pc:sldMkLst>
      </pc:sldChg>
      <pc:sldChg chg="del">
        <pc:chgData name="Anna Steinbauer" userId="S::anna.steinbauer@stiftung-wirtschaftsbildung.at::aa9e69c0-640f-4dee-88df-45dd0169f62d" providerId="AD" clId="Web-{8552C2A5-C514-E620-4990-A342CAB3B0D9}" dt="2024-03-04T14:32:13.826" v="15"/>
        <pc:sldMkLst>
          <pc:docMk/>
          <pc:sldMk cId="913797328" sldId="311"/>
        </pc:sldMkLst>
      </pc:sldChg>
      <pc:sldChg chg="del">
        <pc:chgData name="Anna Steinbauer" userId="S::anna.steinbauer@stiftung-wirtschaftsbildung.at::aa9e69c0-640f-4dee-88df-45dd0169f62d" providerId="AD" clId="Web-{8552C2A5-C514-E620-4990-A342CAB3B0D9}" dt="2024-03-04T14:32:13.826" v="14"/>
        <pc:sldMkLst>
          <pc:docMk/>
          <pc:sldMk cId="3704666569" sldId="312"/>
        </pc:sldMkLst>
      </pc:sldChg>
      <pc:sldChg chg="del">
        <pc:chgData name="Anna Steinbauer" userId="S::anna.steinbauer@stiftung-wirtschaftsbildung.at::aa9e69c0-640f-4dee-88df-45dd0169f62d" providerId="AD" clId="Web-{8552C2A5-C514-E620-4990-A342CAB3B0D9}" dt="2024-03-04T14:32:13.826" v="13"/>
        <pc:sldMkLst>
          <pc:docMk/>
          <pc:sldMk cId="1287184016" sldId="313"/>
        </pc:sldMkLst>
      </pc:sldChg>
      <pc:sldChg chg="del">
        <pc:chgData name="Anna Steinbauer" userId="S::anna.steinbauer@stiftung-wirtschaftsbildung.at::aa9e69c0-640f-4dee-88df-45dd0169f62d" providerId="AD" clId="Web-{8552C2A5-C514-E620-4990-A342CAB3B0D9}" dt="2024-03-04T14:32:13.826" v="12"/>
        <pc:sldMkLst>
          <pc:docMk/>
          <pc:sldMk cId="484303981" sldId="314"/>
        </pc:sldMkLst>
      </pc:sldChg>
      <pc:sldChg chg="del">
        <pc:chgData name="Anna Steinbauer" userId="S::anna.steinbauer@stiftung-wirtschaftsbildung.at::aa9e69c0-640f-4dee-88df-45dd0169f62d" providerId="AD" clId="Web-{8552C2A5-C514-E620-4990-A342CAB3B0D9}" dt="2024-03-04T14:32:13.826" v="11"/>
        <pc:sldMkLst>
          <pc:docMk/>
          <pc:sldMk cId="376946859" sldId="315"/>
        </pc:sldMkLst>
      </pc:sldChg>
      <pc:sldChg chg="add replId">
        <pc:chgData name="Anna Steinbauer" userId="S::anna.steinbauer@stiftung-wirtschaftsbildung.at::aa9e69c0-640f-4dee-88df-45dd0169f62d" providerId="AD" clId="Web-{8552C2A5-C514-E620-4990-A342CAB3B0D9}" dt="2024-03-04T14:32:06.669" v="10"/>
        <pc:sldMkLst>
          <pc:docMk/>
          <pc:sldMk cId="1311262234" sldId="316"/>
        </pc:sldMkLst>
      </pc:sldChg>
    </pc:docChg>
  </pc:docChgLst>
  <pc:docChgLst>
    <pc:chgData name="Anna Steinbauer" userId="aa9e69c0-640f-4dee-88df-45dd0169f62d" providerId="ADAL" clId="{1613E365-0249-4454-9749-F92E06C37690}"/>
    <pc:docChg chg="addSld modSld">
      <pc:chgData name="Anna Steinbauer" userId="aa9e69c0-640f-4dee-88df-45dd0169f62d" providerId="ADAL" clId="{1613E365-0249-4454-9749-F92E06C37690}" dt="2024-01-02T10:39:16.653" v="3" actId="20577"/>
      <pc:docMkLst>
        <pc:docMk/>
      </pc:docMkLst>
      <pc:sldChg chg="modSp add mod">
        <pc:chgData name="Anna Steinbauer" userId="aa9e69c0-640f-4dee-88df-45dd0169f62d" providerId="ADAL" clId="{1613E365-0249-4454-9749-F92E06C37690}" dt="2024-01-02T10:39:16.653" v="3" actId="20577"/>
        <pc:sldMkLst>
          <pc:docMk/>
          <pc:sldMk cId="0" sldId="281"/>
        </pc:sldMkLst>
        <pc:spChg chg="mod">
          <ac:chgData name="Anna Steinbauer" userId="aa9e69c0-640f-4dee-88df-45dd0169f62d" providerId="ADAL" clId="{1613E365-0249-4454-9749-F92E06C37690}" dt="2024-01-02T10:39:16.653" v="3" actId="20577"/>
          <ac:spMkLst>
            <pc:docMk/>
            <pc:sldMk cId="0" sldId="281"/>
            <ac:spMk id="487" creationId="{00000000-0000-0000-0000-000000000000}"/>
          </ac:spMkLst>
        </pc:spChg>
      </pc:sldChg>
    </pc:docChg>
  </pc:docChgLst>
  <pc:docChgLst>
    <pc:chgData name="Anna Steinbauer" userId="aa9e69c0-640f-4dee-88df-45dd0169f62d" providerId="ADAL" clId="{46A8AAAA-A10F-4EBF-8673-B3B7C5E3FC76}"/>
    <pc:docChg chg="undo custSel addSld delSld modSld">
      <pc:chgData name="Anna Steinbauer" userId="aa9e69c0-640f-4dee-88df-45dd0169f62d" providerId="ADAL" clId="{46A8AAAA-A10F-4EBF-8673-B3B7C5E3FC76}" dt="2023-12-13T11:40:49.196" v="89" actId="2696"/>
      <pc:docMkLst>
        <pc:docMk/>
      </pc:docMkLst>
      <pc:sldChg chg="modSp">
        <pc:chgData name="Anna Steinbauer" userId="aa9e69c0-640f-4dee-88df-45dd0169f62d" providerId="ADAL" clId="{46A8AAAA-A10F-4EBF-8673-B3B7C5E3FC76}" dt="2023-12-13T11:38:24.846" v="9" actId="948"/>
        <pc:sldMkLst>
          <pc:docMk/>
          <pc:sldMk cId="1265291980" sldId="274"/>
        </pc:sldMkLst>
        <pc:spChg chg="mod">
          <ac:chgData name="Anna Steinbauer" userId="aa9e69c0-640f-4dee-88df-45dd0169f62d" providerId="ADAL" clId="{46A8AAAA-A10F-4EBF-8673-B3B7C5E3FC76}" dt="2023-12-13T11:38:24.846" v="9" actId="948"/>
          <ac:spMkLst>
            <pc:docMk/>
            <pc:sldMk cId="1265291980" sldId="274"/>
            <ac:spMk id="3" creationId="{F3FA9199-8CF4-1053-000F-3F83B6282DB3}"/>
          </ac:spMkLst>
        </pc:spChg>
      </pc:sldChg>
      <pc:sldChg chg="del">
        <pc:chgData name="Anna Steinbauer" userId="aa9e69c0-640f-4dee-88df-45dd0169f62d" providerId="ADAL" clId="{46A8AAAA-A10F-4EBF-8673-B3B7C5E3FC76}" dt="2023-12-13T11:38:52.284" v="10" actId="2696"/>
        <pc:sldMkLst>
          <pc:docMk/>
          <pc:sldMk cId="0" sldId="281"/>
        </pc:sldMkLst>
      </pc:sldChg>
      <pc:sldChg chg="modSp">
        <pc:chgData name="Anna Steinbauer" userId="aa9e69c0-640f-4dee-88df-45dd0169f62d" providerId="ADAL" clId="{46A8AAAA-A10F-4EBF-8673-B3B7C5E3FC76}" dt="2023-12-13T11:39:12.167" v="60" actId="13926"/>
        <pc:sldMkLst>
          <pc:docMk/>
          <pc:sldMk cId="858717602" sldId="282"/>
        </pc:sldMkLst>
        <pc:spChg chg="mod">
          <ac:chgData name="Anna Steinbauer" userId="aa9e69c0-640f-4dee-88df-45dd0169f62d" providerId="ADAL" clId="{46A8AAAA-A10F-4EBF-8673-B3B7C5E3FC76}" dt="2023-12-13T11:39:12.167" v="60" actId="13926"/>
          <ac:spMkLst>
            <pc:docMk/>
            <pc:sldMk cId="858717602" sldId="282"/>
            <ac:spMk id="3" creationId="{5458406A-D156-7B30-F971-7443E33ECA23}"/>
          </ac:spMkLst>
        </pc:spChg>
      </pc:sldChg>
      <pc:sldChg chg="del">
        <pc:chgData name="Anna Steinbauer" userId="aa9e69c0-640f-4dee-88df-45dd0169f62d" providerId="ADAL" clId="{46A8AAAA-A10F-4EBF-8673-B3B7C5E3FC76}" dt="2023-12-13T11:39:59.632" v="61" actId="2696"/>
        <pc:sldMkLst>
          <pc:docMk/>
          <pc:sldMk cId="36646498" sldId="284"/>
        </pc:sldMkLst>
      </pc:sldChg>
      <pc:sldChg chg="modSp">
        <pc:chgData name="Anna Steinbauer" userId="aa9e69c0-640f-4dee-88df-45dd0169f62d" providerId="ADAL" clId="{46A8AAAA-A10F-4EBF-8673-B3B7C5E3FC76}" dt="2023-12-13T11:40:23.065" v="87" actId="20577"/>
        <pc:sldMkLst>
          <pc:docMk/>
          <pc:sldMk cId="3075529799" sldId="299"/>
        </pc:sldMkLst>
        <pc:spChg chg="mod">
          <ac:chgData name="Anna Steinbauer" userId="aa9e69c0-640f-4dee-88df-45dd0169f62d" providerId="ADAL" clId="{46A8AAAA-A10F-4EBF-8673-B3B7C5E3FC76}" dt="2023-12-13T11:40:21.247" v="86" actId="20577"/>
          <ac:spMkLst>
            <pc:docMk/>
            <pc:sldMk cId="3075529799" sldId="299"/>
            <ac:spMk id="2" creationId="{0D40D59E-53CB-9419-536C-7124B2EE6934}"/>
          </ac:spMkLst>
        </pc:spChg>
        <pc:spChg chg="mod">
          <ac:chgData name="Anna Steinbauer" userId="aa9e69c0-640f-4dee-88df-45dd0169f62d" providerId="ADAL" clId="{46A8AAAA-A10F-4EBF-8673-B3B7C5E3FC76}" dt="2023-12-13T11:40:23.065" v="87" actId="20577"/>
          <ac:spMkLst>
            <pc:docMk/>
            <pc:sldMk cId="3075529799" sldId="299"/>
            <ac:spMk id="3" creationId="{786D5ECB-8957-A40F-FD7F-9C3A70A1193F}"/>
          </ac:spMkLst>
        </pc:spChg>
      </pc:sldChg>
      <pc:sldChg chg="del">
        <pc:chgData name="Anna Steinbauer" userId="aa9e69c0-640f-4dee-88df-45dd0169f62d" providerId="ADAL" clId="{46A8AAAA-A10F-4EBF-8673-B3B7C5E3FC76}" dt="2023-12-13T11:40:49.196" v="89" actId="2696"/>
        <pc:sldMkLst>
          <pc:docMk/>
          <pc:sldMk cId="4264564314" sldId="300"/>
        </pc:sldMkLst>
      </pc:sldChg>
      <pc:sldChg chg="add del">
        <pc:chgData name="Anna Steinbauer" userId="aa9e69c0-640f-4dee-88df-45dd0169f62d" providerId="ADAL" clId="{46A8AAAA-A10F-4EBF-8673-B3B7C5E3FC76}" dt="2023-12-13T11:40:49.188" v="88" actId="2696"/>
        <pc:sldMkLst>
          <pc:docMk/>
          <pc:sldMk cId="2424366053" sldId="301"/>
        </pc:sldMkLst>
      </pc:sldChg>
    </pc:docChg>
  </pc:docChgLst>
  <pc:docChgLst>
    <pc:chgData name="Philipp Ringswirth" userId="789ddbea-5776-41ae-8246-72ec835be84b" providerId="ADAL" clId="{F6E12962-8D7F-400A-969A-9DBB6711211B}"/>
    <pc:docChg chg="custSel addSld delSld modSld">
      <pc:chgData name="Philipp Ringswirth" userId="789ddbea-5776-41ae-8246-72ec835be84b" providerId="ADAL" clId="{F6E12962-8D7F-400A-969A-9DBB6711211B}" dt="2023-09-28T08:58:45.711" v="97"/>
      <pc:docMkLst>
        <pc:docMk/>
      </pc:docMkLst>
      <pc:sldChg chg="modSp mod">
        <pc:chgData name="Philipp Ringswirth" userId="789ddbea-5776-41ae-8246-72ec835be84b" providerId="ADAL" clId="{F6E12962-8D7F-400A-969A-9DBB6711211B}" dt="2023-09-22T08:55:58.669" v="14" actId="20577"/>
        <pc:sldMkLst>
          <pc:docMk/>
          <pc:sldMk cId="0" sldId="256"/>
        </pc:sldMkLst>
        <pc:spChg chg="mod">
          <ac:chgData name="Philipp Ringswirth" userId="789ddbea-5776-41ae-8246-72ec835be84b" providerId="ADAL" clId="{F6E12962-8D7F-400A-969A-9DBB6711211B}" dt="2023-09-22T08:55:58.669" v="14" actId="20577"/>
          <ac:spMkLst>
            <pc:docMk/>
            <pc:sldMk cId="0" sldId="256"/>
            <ac:spMk id="360" creationId="{00000000-0000-0000-0000-000000000000}"/>
          </ac:spMkLst>
        </pc:spChg>
      </pc:sldChg>
      <pc:sldChg chg="modSp mod">
        <pc:chgData name="Philipp Ringswirth" userId="789ddbea-5776-41ae-8246-72ec835be84b" providerId="ADAL" clId="{F6E12962-8D7F-400A-969A-9DBB6711211B}" dt="2023-09-22T08:56:10.256" v="31" actId="20577"/>
        <pc:sldMkLst>
          <pc:docMk/>
          <pc:sldMk cId="0" sldId="257"/>
        </pc:sldMkLst>
        <pc:spChg chg="mod">
          <ac:chgData name="Philipp Ringswirth" userId="789ddbea-5776-41ae-8246-72ec835be84b" providerId="ADAL" clId="{F6E12962-8D7F-400A-969A-9DBB6711211B}" dt="2023-09-22T08:56:10.256" v="31" actId="20577"/>
          <ac:spMkLst>
            <pc:docMk/>
            <pc:sldMk cId="0" sldId="257"/>
            <ac:spMk id="362" creationId="{00000000-0000-0000-0000-000000000000}"/>
          </ac:spMkLst>
        </pc:spChg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1265291980" sldId="274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1169072564" sldId="276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3254935808" sldId="277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140259098" sldId="278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1529371467" sldId="279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1116588462" sldId="280"/>
        </pc:sldMkLst>
      </pc:sldChg>
      <pc:sldChg chg="modSp mod">
        <pc:chgData name="Philipp Ringswirth" userId="789ddbea-5776-41ae-8246-72ec835be84b" providerId="ADAL" clId="{F6E12962-8D7F-400A-969A-9DBB6711211B}" dt="2023-09-22T08:59:05.960" v="83" actId="13926"/>
        <pc:sldMkLst>
          <pc:docMk/>
          <pc:sldMk cId="858717602" sldId="282"/>
        </pc:sldMkLst>
        <pc:spChg chg="mod">
          <ac:chgData name="Philipp Ringswirth" userId="789ddbea-5776-41ae-8246-72ec835be84b" providerId="ADAL" clId="{F6E12962-8D7F-400A-969A-9DBB6711211B}" dt="2023-09-22T08:59:05.960" v="83" actId="13926"/>
          <ac:spMkLst>
            <pc:docMk/>
            <pc:sldMk cId="858717602" sldId="282"/>
            <ac:spMk id="3" creationId="{5458406A-D156-7B30-F971-7443E33ECA23}"/>
          </ac:spMkLst>
        </pc:spChg>
      </pc:sldChg>
      <pc:sldChg chg="addSp delSp modSp new mod modClrScheme addCm chgLayout">
        <pc:chgData name="Philipp Ringswirth" userId="789ddbea-5776-41ae-8246-72ec835be84b" providerId="ADAL" clId="{F6E12962-8D7F-400A-969A-9DBB6711211B}" dt="2023-09-28T08:58:45.711" v="97"/>
        <pc:sldMkLst>
          <pc:docMk/>
          <pc:sldMk cId="36646498" sldId="284"/>
        </pc:sldMkLst>
        <pc:spChg chg="del mod ord">
          <ac:chgData name="Philipp Ringswirth" userId="789ddbea-5776-41ae-8246-72ec835be84b" providerId="ADAL" clId="{F6E12962-8D7F-400A-969A-9DBB6711211B}" dt="2023-09-22T08:57:15.651" v="37" actId="700"/>
          <ac:spMkLst>
            <pc:docMk/>
            <pc:sldMk cId="36646498" sldId="284"/>
            <ac:spMk id="2" creationId="{65620B8F-BD00-6B2E-8DB0-DF6F391212E8}"/>
          </ac:spMkLst>
        </pc:spChg>
        <pc:spChg chg="del mod ord">
          <ac:chgData name="Philipp Ringswirth" userId="789ddbea-5776-41ae-8246-72ec835be84b" providerId="ADAL" clId="{F6E12962-8D7F-400A-969A-9DBB6711211B}" dt="2023-09-22T08:57:15.651" v="37" actId="700"/>
          <ac:spMkLst>
            <pc:docMk/>
            <pc:sldMk cId="36646498" sldId="284"/>
            <ac:spMk id="3" creationId="{3FC1E9B3-43B6-A3AD-9EF5-A9FA162CAC2D}"/>
          </ac:spMkLst>
        </pc:spChg>
        <pc:spChg chg="add mod ord">
          <ac:chgData name="Philipp Ringswirth" userId="789ddbea-5776-41ae-8246-72ec835be84b" providerId="ADAL" clId="{F6E12962-8D7F-400A-969A-9DBB6711211B}" dt="2023-09-22T08:57:15.651" v="37" actId="700"/>
          <ac:spMkLst>
            <pc:docMk/>
            <pc:sldMk cId="36646498" sldId="284"/>
            <ac:spMk id="4" creationId="{6BD6ADEF-734B-49D7-6608-7F992329F951}"/>
          </ac:spMkLst>
        </pc:spChg>
        <pc:spChg chg="add mod ord">
          <ac:chgData name="Philipp Ringswirth" userId="789ddbea-5776-41ae-8246-72ec835be84b" providerId="ADAL" clId="{F6E12962-8D7F-400A-969A-9DBB6711211B}" dt="2023-09-28T08:54:28.860" v="95" actId="5793"/>
          <ac:spMkLst>
            <pc:docMk/>
            <pc:sldMk cId="36646498" sldId="284"/>
            <ac:spMk id="5" creationId="{5F38716A-DC90-4EE8-9F14-C2FF9BA04E69}"/>
          </ac:spMkLst>
        </pc:spChg>
      </pc:sldChg>
      <pc:sldMasterChg chg="delSldLayout">
        <pc:chgData name="Philipp Ringswirth" userId="789ddbea-5776-41ae-8246-72ec835be84b" providerId="ADAL" clId="{F6E12962-8D7F-400A-969A-9DBB6711211B}" dt="2023-09-22T08:56:52.267" v="33" actId="47"/>
        <pc:sldMasterMkLst>
          <pc:docMk/>
          <pc:sldMasterMk cId="0" sldId="2147483648"/>
        </pc:sldMasterMkLst>
      </pc:sldMasterChg>
    </pc:docChg>
  </pc:docChgLst>
  <pc:docChgLst>
    <pc:chgData name="Anna Steinbauer" userId="S::anna.steinbauer@stiftung-wirtschaftsbildung.at::aa9e69c0-640f-4dee-88df-45dd0169f62d" providerId="AD" clId="Web-{26FFEAEF-773F-3CB4-2202-A7C1B6CC0869}"/>
    <pc:docChg chg="">
      <pc:chgData name="Anna Steinbauer" userId="S::anna.steinbauer@stiftung-wirtschaftsbildung.at::aa9e69c0-640f-4dee-88df-45dd0169f62d" providerId="AD" clId="Web-{26FFEAEF-773F-3CB4-2202-A7C1B6CC0869}" dt="2023-12-13T11:09:45.203" v="1"/>
      <pc:docMkLst>
        <pc:docMk/>
      </pc:docMkLst>
      <pc:sldChg chg="delCm">
        <pc:chgData name="Anna Steinbauer" userId="S::anna.steinbauer@stiftung-wirtschaftsbildung.at::aa9e69c0-640f-4dee-88df-45dd0169f62d" providerId="AD" clId="Web-{26FFEAEF-773F-3CB4-2202-A7C1B6CC0869}" dt="2023-12-13T11:09:45.203" v="1"/>
        <pc:sldMkLst>
          <pc:docMk/>
          <pc:sldMk cId="4264564314" sldId="300"/>
        </pc:sldMkLst>
      </pc:sldChg>
    </pc:docChg>
  </pc:docChgLst>
  <pc:docChgLst>
    <pc:chgData name="Anna Steinbauer" userId="aa9e69c0-640f-4dee-88df-45dd0169f62d" providerId="ADAL" clId="{E330DE5F-A0CE-4F33-8914-62C314274C84}"/>
    <pc:docChg chg="custSel addSld modSld">
      <pc:chgData name="Anna Steinbauer" userId="aa9e69c0-640f-4dee-88df-45dd0169f62d" providerId="ADAL" clId="{E330DE5F-A0CE-4F33-8914-62C314274C84}" dt="2023-12-12T13:24:53.709" v="107"/>
      <pc:docMkLst>
        <pc:docMk/>
      </pc:docMkLst>
      <pc:sldChg chg="modSp mod">
        <pc:chgData name="Anna Steinbauer" userId="aa9e69c0-640f-4dee-88df-45dd0169f62d" providerId="ADAL" clId="{E330DE5F-A0CE-4F33-8914-62C314274C84}" dt="2023-12-12T13:23:47.372" v="79" actId="20577"/>
        <pc:sldMkLst>
          <pc:docMk/>
          <pc:sldMk cId="0" sldId="256"/>
        </pc:sldMkLst>
        <pc:spChg chg="mod">
          <ac:chgData name="Anna Steinbauer" userId="aa9e69c0-640f-4dee-88df-45dd0169f62d" providerId="ADAL" clId="{E330DE5F-A0CE-4F33-8914-62C314274C84}" dt="2023-12-12T13:23:47.372" v="79" actId="20577"/>
          <ac:spMkLst>
            <pc:docMk/>
            <pc:sldMk cId="0" sldId="256"/>
            <ac:spMk id="360" creationId="{00000000-0000-0000-0000-000000000000}"/>
          </ac:spMkLst>
        </pc:spChg>
      </pc:sldChg>
      <pc:sldChg chg="modSp mod">
        <pc:chgData name="Anna Steinbauer" userId="aa9e69c0-640f-4dee-88df-45dd0169f62d" providerId="ADAL" clId="{E330DE5F-A0CE-4F33-8914-62C314274C84}" dt="2023-12-12T13:24:00.189" v="105" actId="20577"/>
        <pc:sldMkLst>
          <pc:docMk/>
          <pc:sldMk cId="0" sldId="257"/>
        </pc:sldMkLst>
        <pc:spChg chg="mod">
          <ac:chgData name="Anna Steinbauer" userId="aa9e69c0-640f-4dee-88df-45dd0169f62d" providerId="ADAL" clId="{E330DE5F-A0CE-4F33-8914-62C314274C84}" dt="2023-12-12T13:23:57.013" v="91" actId="20577"/>
          <ac:spMkLst>
            <pc:docMk/>
            <pc:sldMk cId="0" sldId="257"/>
            <ac:spMk id="362" creationId="{00000000-0000-0000-0000-000000000000}"/>
          </ac:spMkLst>
        </pc:spChg>
        <pc:spChg chg="mod">
          <ac:chgData name="Anna Steinbauer" userId="aa9e69c0-640f-4dee-88df-45dd0169f62d" providerId="ADAL" clId="{E330DE5F-A0CE-4F33-8914-62C314274C84}" dt="2023-12-12T13:24:00.189" v="105" actId="20577"/>
          <ac:spMkLst>
            <pc:docMk/>
            <pc:sldMk cId="0" sldId="257"/>
            <ac:spMk id="363" creationId="{00000000-0000-0000-0000-000000000000}"/>
          </ac:spMkLst>
        </pc:spChg>
      </pc:sldChg>
      <pc:sldChg chg="modSp add modTransition">
        <pc:chgData name="Anna Steinbauer" userId="aa9e69c0-640f-4dee-88df-45dd0169f62d" providerId="ADAL" clId="{E330DE5F-A0CE-4F33-8914-62C314274C84}" dt="2023-12-12T13:24:19.903" v="106"/>
        <pc:sldMkLst>
          <pc:docMk/>
          <pc:sldMk cId="1265291980" sldId="274"/>
        </pc:sldMkLst>
        <pc:spChg chg="mod">
          <ac:chgData name="Anna Steinbauer" userId="aa9e69c0-640f-4dee-88df-45dd0169f62d" providerId="ADAL" clId="{E330DE5F-A0CE-4F33-8914-62C314274C84}" dt="2023-12-12T13:24:19.903" v="106"/>
          <ac:spMkLst>
            <pc:docMk/>
            <pc:sldMk cId="1265291980" sldId="274"/>
            <ac:spMk id="4" creationId="{B660FAA1-DE63-A2B9-96D4-9CF8F718870B}"/>
          </ac:spMkLst>
        </pc:spChg>
      </pc:sldChg>
      <pc:sldChg chg="modSp add modTransition">
        <pc:chgData name="Anna Steinbauer" userId="aa9e69c0-640f-4dee-88df-45dd0169f62d" providerId="ADAL" clId="{E330DE5F-A0CE-4F33-8914-62C314274C84}" dt="2023-12-12T13:24:19.903" v="106"/>
        <pc:sldMkLst>
          <pc:docMk/>
          <pc:sldMk cId="1169072564" sldId="276"/>
        </pc:sldMkLst>
        <pc:spChg chg="mod">
          <ac:chgData name="Anna Steinbauer" userId="aa9e69c0-640f-4dee-88df-45dd0169f62d" providerId="ADAL" clId="{E330DE5F-A0CE-4F33-8914-62C314274C84}" dt="2023-12-12T13:24:19.903" v="106"/>
          <ac:spMkLst>
            <pc:docMk/>
            <pc:sldMk cId="1169072564" sldId="276"/>
            <ac:spMk id="4" creationId="{585855C2-0C84-AA8B-36DA-5C919A292D6A}"/>
          </ac:spMkLst>
        </pc:spChg>
      </pc:sldChg>
      <pc:sldChg chg="modSp add modTransition">
        <pc:chgData name="Anna Steinbauer" userId="aa9e69c0-640f-4dee-88df-45dd0169f62d" providerId="ADAL" clId="{E330DE5F-A0CE-4F33-8914-62C314274C84}" dt="2023-12-12T13:24:19.903" v="106"/>
        <pc:sldMkLst>
          <pc:docMk/>
          <pc:sldMk cId="3254935808" sldId="277"/>
        </pc:sldMkLst>
        <pc:spChg chg="mod">
          <ac:chgData name="Anna Steinbauer" userId="aa9e69c0-640f-4dee-88df-45dd0169f62d" providerId="ADAL" clId="{E330DE5F-A0CE-4F33-8914-62C314274C84}" dt="2023-12-12T13:24:19.903" v="106"/>
          <ac:spMkLst>
            <pc:docMk/>
            <pc:sldMk cId="3254935808" sldId="277"/>
            <ac:spMk id="4" creationId="{8F61C62C-A52A-679D-85AA-87B11CDD4B7C}"/>
          </ac:spMkLst>
        </pc:spChg>
      </pc:sldChg>
      <pc:sldChg chg="modSp add modTransition">
        <pc:chgData name="Anna Steinbauer" userId="aa9e69c0-640f-4dee-88df-45dd0169f62d" providerId="ADAL" clId="{E330DE5F-A0CE-4F33-8914-62C314274C84}" dt="2023-12-12T13:24:19.903" v="106"/>
        <pc:sldMkLst>
          <pc:docMk/>
          <pc:sldMk cId="140259098" sldId="278"/>
        </pc:sldMkLst>
        <pc:spChg chg="mod">
          <ac:chgData name="Anna Steinbauer" userId="aa9e69c0-640f-4dee-88df-45dd0169f62d" providerId="ADAL" clId="{E330DE5F-A0CE-4F33-8914-62C314274C84}" dt="2023-12-12T13:24:19.903" v="106"/>
          <ac:spMkLst>
            <pc:docMk/>
            <pc:sldMk cId="140259098" sldId="278"/>
            <ac:spMk id="4" creationId="{F140CBFB-7384-7722-C01C-1995D60C565E}"/>
          </ac:spMkLst>
        </pc:spChg>
      </pc:sldChg>
      <pc:sldChg chg="modSp add modTransition">
        <pc:chgData name="Anna Steinbauer" userId="aa9e69c0-640f-4dee-88df-45dd0169f62d" providerId="ADAL" clId="{E330DE5F-A0CE-4F33-8914-62C314274C84}" dt="2023-12-12T13:24:19.903" v="106"/>
        <pc:sldMkLst>
          <pc:docMk/>
          <pc:sldMk cId="1529371467" sldId="279"/>
        </pc:sldMkLst>
        <pc:spChg chg="mod">
          <ac:chgData name="Anna Steinbauer" userId="aa9e69c0-640f-4dee-88df-45dd0169f62d" providerId="ADAL" clId="{E330DE5F-A0CE-4F33-8914-62C314274C84}" dt="2023-12-12T13:24:19.903" v="106"/>
          <ac:spMkLst>
            <pc:docMk/>
            <pc:sldMk cId="1529371467" sldId="279"/>
            <ac:spMk id="4" creationId="{E36FECDB-8BED-36C7-C5E7-E380D828B4B4}"/>
          </ac:spMkLst>
        </pc:spChg>
      </pc:sldChg>
      <pc:sldChg chg="modSp add modTransition">
        <pc:chgData name="Anna Steinbauer" userId="aa9e69c0-640f-4dee-88df-45dd0169f62d" providerId="ADAL" clId="{E330DE5F-A0CE-4F33-8914-62C314274C84}" dt="2023-12-12T13:24:19.903" v="106"/>
        <pc:sldMkLst>
          <pc:docMk/>
          <pc:sldMk cId="1116588462" sldId="280"/>
        </pc:sldMkLst>
        <pc:spChg chg="mod">
          <ac:chgData name="Anna Steinbauer" userId="aa9e69c0-640f-4dee-88df-45dd0169f62d" providerId="ADAL" clId="{E330DE5F-A0CE-4F33-8914-62C314274C84}" dt="2023-12-12T13:24:19.903" v="106"/>
          <ac:spMkLst>
            <pc:docMk/>
            <pc:sldMk cId="1116588462" sldId="280"/>
            <ac:spMk id="4" creationId="{CF990D41-EF65-6BF5-0B0A-2159F1BC133F}"/>
          </ac:spMkLst>
        </pc:spChg>
      </pc:sldChg>
      <pc:sldChg chg="modSp add modTransition">
        <pc:chgData name="Anna Steinbauer" userId="aa9e69c0-640f-4dee-88df-45dd0169f62d" providerId="ADAL" clId="{E330DE5F-A0CE-4F33-8914-62C314274C84}" dt="2023-12-12T13:24:19.903" v="106"/>
        <pc:sldMkLst>
          <pc:docMk/>
          <pc:sldMk cId="3803540142" sldId="285"/>
        </pc:sldMkLst>
        <pc:spChg chg="mod">
          <ac:chgData name="Anna Steinbauer" userId="aa9e69c0-640f-4dee-88df-45dd0169f62d" providerId="ADAL" clId="{E330DE5F-A0CE-4F33-8914-62C314274C84}" dt="2023-12-12T13:24:19.903" v="106"/>
          <ac:spMkLst>
            <pc:docMk/>
            <pc:sldMk cId="3803540142" sldId="285"/>
            <ac:spMk id="4" creationId="{06C97D5A-D4A5-2EF9-C962-EE4B643FEFAF}"/>
          </ac:spMkLst>
        </pc:spChg>
      </pc:sldChg>
      <pc:sldChg chg="add">
        <pc:chgData name="Anna Steinbauer" userId="aa9e69c0-640f-4dee-88df-45dd0169f62d" providerId="ADAL" clId="{E330DE5F-A0CE-4F33-8914-62C314274C84}" dt="2023-12-12T13:24:19.903" v="106"/>
        <pc:sldMkLst>
          <pc:docMk/>
          <pc:sldMk cId="1493006395" sldId="288"/>
        </pc:sldMkLst>
      </pc:sldChg>
      <pc:sldChg chg="modSp add modTransition">
        <pc:chgData name="Anna Steinbauer" userId="aa9e69c0-640f-4dee-88df-45dd0169f62d" providerId="ADAL" clId="{E330DE5F-A0CE-4F33-8914-62C314274C84}" dt="2023-12-12T13:24:19.903" v="106"/>
        <pc:sldMkLst>
          <pc:docMk/>
          <pc:sldMk cId="917557089" sldId="293"/>
        </pc:sldMkLst>
        <pc:spChg chg="mod">
          <ac:chgData name="Anna Steinbauer" userId="aa9e69c0-640f-4dee-88df-45dd0169f62d" providerId="ADAL" clId="{E330DE5F-A0CE-4F33-8914-62C314274C84}" dt="2023-12-12T13:24:19.903" v="106"/>
          <ac:spMkLst>
            <pc:docMk/>
            <pc:sldMk cId="917557089" sldId="293"/>
            <ac:spMk id="6" creationId="{AC9F8C50-2360-8B77-6096-0005AB4BE5C1}"/>
          </ac:spMkLst>
        </pc:spChg>
      </pc:sldChg>
      <pc:sldChg chg="modSp add modTransition">
        <pc:chgData name="Anna Steinbauer" userId="aa9e69c0-640f-4dee-88df-45dd0169f62d" providerId="ADAL" clId="{E330DE5F-A0CE-4F33-8914-62C314274C84}" dt="2023-12-12T13:24:19.903" v="106"/>
        <pc:sldMkLst>
          <pc:docMk/>
          <pc:sldMk cId="448824029" sldId="294"/>
        </pc:sldMkLst>
        <pc:spChg chg="mod">
          <ac:chgData name="Anna Steinbauer" userId="aa9e69c0-640f-4dee-88df-45dd0169f62d" providerId="ADAL" clId="{E330DE5F-A0CE-4F33-8914-62C314274C84}" dt="2023-12-12T13:24:19.903" v="106"/>
          <ac:spMkLst>
            <pc:docMk/>
            <pc:sldMk cId="448824029" sldId="294"/>
            <ac:spMk id="8" creationId="{E94D15B1-6822-83CA-A73A-08AA40E49D18}"/>
          </ac:spMkLst>
        </pc:spChg>
      </pc:sldChg>
      <pc:sldChg chg="modSp add modTransition">
        <pc:chgData name="Anna Steinbauer" userId="aa9e69c0-640f-4dee-88df-45dd0169f62d" providerId="ADAL" clId="{E330DE5F-A0CE-4F33-8914-62C314274C84}" dt="2023-12-12T13:24:19.903" v="106"/>
        <pc:sldMkLst>
          <pc:docMk/>
          <pc:sldMk cId="2442262137" sldId="295"/>
        </pc:sldMkLst>
        <pc:spChg chg="mod">
          <ac:chgData name="Anna Steinbauer" userId="aa9e69c0-640f-4dee-88df-45dd0169f62d" providerId="ADAL" clId="{E330DE5F-A0CE-4F33-8914-62C314274C84}" dt="2023-12-12T13:24:19.903" v="106"/>
          <ac:spMkLst>
            <pc:docMk/>
            <pc:sldMk cId="2442262137" sldId="295"/>
            <ac:spMk id="4" creationId="{585855C2-0C84-AA8B-36DA-5C919A292D6A}"/>
          </ac:spMkLst>
        </pc:spChg>
      </pc:sldChg>
      <pc:sldChg chg="modSp add modTransition">
        <pc:chgData name="Anna Steinbauer" userId="aa9e69c0-640f-4dee-88df-45dd0169f62d" providerId="ADAL" clId="{E330DE5F-A0CE-4F33-8914-62C314274C84}" dt="2023-12-12T13:24:19.903" v="106"/>
        <pc:sldMkLst>
          <pc:docMk/>
          <pc:sldMk cId="3611005020" sldId="296"/>
        </pc:sldMkLst>
        <pc:spChg chg="mod">
          <ac:chgData name="Anna Steinbauer" userId="aa9e69c0-640f-4dee-88df-45dd0169f62d" providerId="ADAL" clId="{E330DE5F-A0CE-4F33-8914-62C314274C84}" dt="2023-12-12T13:24:19.903" v="106"/>
          <ac:spMkLst>
            <pc:docMk/>
            <pc:sldMk cId="3611005020" sldId="296"/>
            <ac:spMk id="4" creationId="{47A66C3B-C62A-CC36-60BC-77E20D4F5C9A}"/>
          </ac:spMkLst>
        </pc:spChg>
      </pc:sldChg>
      <pc:sldChg chg="modSp add modTransition">
        <pc:chgData name="Anna Steinbauer" userId="aa9e69c0-640f-4dee-88df-45dd0169f62d" providerId="ADAL" clId="{E330DE5F-A0CE-4F33-8914-62C314274C84}" dt="2023-12-12T13:24:19.903" v="106"/>
        <pc:sldMkLst>
          <pc:docMk/>
          <pc:sldMk cId="481033327" sldId="297"/>
        </pc:sldMkLst>
        <pc:spChg chg="mod">
          <ac:chgData name="Anna Steinbauer" userId="aa9e69c0-640f-4dee-88df-45dd0169f62d" providerId="ADAL" clId="{E330DE5F-A0CE-4F33-8914-62C314274C84}" dt="2023-12-12T13:24:19.903" v="106"/>
          <ac:spMkLst>
            <pc:docMk/>
            <pc:sldMk cId="481033327" sldId="297"/>
            <ac:spMk id="4" creationId="{7988E201-1EA7-BE08-9169-5F75A49CC575}"/>
          </ac:spMkLst>
        </pc:spChg>
      </pc:sldChg>
      <pc:sldChg chg="modSp add modTransition">
        <pc:chgData name="Anna Steinbauer" userId="aa9e69c0-640f-4dee-88df-45dd0169f62d" providerId="ADAL" clId="{E330DE5F-A0CE-4F33-8914-62C314274C84}" dt="2023-12-12T13:24:19.903" v="106"/>
        <pc:sldMkLst>
          <pc:docMk/>
          <pc:sldMk cId="2881844437" sldId="298"/>
        </pc:sldMkLst>
        <pc:spChg chg="mod">
          <ac:chgData name="Anna Steinbauer" userId="aa9e69c0-640f-4dee-88df-45dd0169f62d" providerId="ADAL" clId="{E330DE5F-A0CE-4F33-8914-62C314274C84}" dt="2023-12-12T13:24:19.903" v="106"/>
          <ac:spMkLst>
            <pc:docMk/>
            <pc:sldMk cId="2881844437" sldId="298"/>
            <ac:spMk id="4" creationId="{356DBD58-1F16-7BB1-3233-766B7688AF2A}"/>
          </ac:spMkLst>
        </pc:spChg>
      </pc:sldChg>
      <pc:sldChg chg="modSp add modTransition">
        <pc:chgData name="Anna Steinbauer" userId="aa9e69c0-640f-4dee-88df-45dd0169f62d" providerId="ADAL" clId="{E330DE5F-A0CE-4F33-8914-62C314274C84}" dt="2023-12-12T13:24:19.903" v="106"/>
        <pc:sldMkLst>
          <pc:docMk/>
          <pc:sldMk cId="3075529799" sldId="299"/>
        </pc:sldMkLst>
        <pc:spChg chg="mod">
          <ac:chgData name="Anna Steinbauer" userId="aa9e69c0-640f-4dee-88df-45dd0169f62d" providerId="ADAL" clId="{E330DE5F-A0CE-4F33-8914-62C314274C84}" dt="2023-12-12T13:24:19.903" v="106"/>
          <ac:spMkLst>
            <pc:docMk/>
            <pc:sldMk cId="3075529799" sldId="299"/>
            <ac:spMk id="4" creationId="{06C97D5A-D4A5-2EF9-C962-EE4B643FEFAF}"/>
          </ac:spMkLst>
        </pc:spChg>
      </pc:sldChg>
      <pc:sldChg chg="add">
        <pc:chgData name="Anna Steinbauer" userId="aa9e69c0-640f-4dee-88df-45dd0169f62d" providerId="ADAL" clId="{E330DE5F-A0CE-4F33-8914-62C314274C84}" dt="2023-12-12T13:24:53.709" v="107"/>
        <pc:sldMkLst>
          <pc:docMk/>
          <pc:sldMk cId="4264564314" sldId="30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Shape 35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57" name="Shape 35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6512825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9.png"/><Relationship Id="rId3" Type="http://schemas.openxmlformats.org/officeDocument/2006/relationships/image" Target="../media/image12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11.png"/><Relationship Id="rId10" Type="http://schemas.openxmlformats.org/officeDocument/2006/relationships/image" Target="../media/image25.png"/><Relationship Id="rId4" Type="http://schemas.openxmlformats.org/officeDocument/2006/relationships/image" Target="../media/image2.png"/><Relationship Id="rId9" Type="http://schemas.openxmlformats.org/officeDocument/2006/relationships/image" Target="../media/image24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1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7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41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42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1215" y="1686080"/>
            <a:ext cx="5654797" cy="393705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 cap="all">
                <a:solidFill>
                  <a:srgbClr val="8D82B1"/>
                </a:solidFill>
              </a:defRPr>
            </a:lvl1pPr>
            <a:lvl2pPr marL="660400" indent="-2032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44" name="Textplatzhalter 7"/>
          <p:cNvSpPr txBox="1"/>
          <p:nvPr/>
        </p:nvSpPr>
        <p:spPr>
          <a:xfrm>
            <a:off x="442852" y="2186503"/>
            <a:ext cx="5653142" cy="424409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45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6615052" y="5039357"/>
            <a:ext cx="5057565" cy="1391242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4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4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55" name="Grafik 20" descr="Grafik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Grafik 12" descr="Grafik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278511">
            <a:off x="4388570" y="4026923"/>
            <a:ext cx="508562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Rechteck 1"/>
          <p:cNvSpPr txBox="1"/>
          <p:nvPr/>
        </p:nvSpPr>
        <p:spPr>
          <a:xfrm>
            <a:off x="4751440" y="2989758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158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sp>
        <p:nvSpPr>
          <p:cNvPr id="159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92774" y="3115131"/>
            <a:ext cx="6379852" cy="14656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160" name="Bildplatzhalter 3" descr="Bildplatzhalter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3901" y="2754729"/>
            <a:ext cx="1097399" cy="1357738"/>
          </a:xfrm>
          <a:prstGeom prst="rect">
            <a:avLst/>
          </a:prstGeom>
          <a:ln w="12700">
            <a:miter lim="400000"/>
          </a:ln>
        </p:spPr>
      </p:pic>
      <p:sp>
        <p:nvSpPr>
          <p:cNvPr id="161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442852" y="4275916"/>
            <a:ext cx="3875037" cy="524409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orstand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Grafik 21" descr="Grafik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70" name="Grafik 23" descr="Grafik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71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2853" y="4422064"/>
            <a:ext cx="5043547" cy="184582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1pPr>
            <a:lvl2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2pPr>
            <a:lvl3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3pPr>
            <a:lvl4pPr marL="1567542" indent="-195942">
              <a:lnSpc>
                <a:spcPts val="1400"/>
              </a:lnSpc>
              <a:spcBef>
                <a:spcPts val="0"/>
              </a:spcBef>
              <a:buFontTx/>
              <a:defRPr sz="1200"/>
            </a:lvl4pPr>
            <a:lvl5pPr marL="2057400" indent="-228600">
              <a:lnSpc>
                <a:spcPts val="1400"/>
              </a:lnSpc>
              <a:spcBef>
                <a:spcPts val="0"/>
              </a:spcBef>
              <a:buFontTx/>
              <a:defRPr sz="1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72" name="Rechteck 1"/>
          <p:cNvSpPr txBox="1"/>
          <p:nvPr/>
        </p:nvSpPr>
        <p:spPr>
          <a:xfrm>
            <a:off x="287388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17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174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476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75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8734" y="1859487"/>
            <a:ext cx="1899860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176" name="Textplatzhalter 7"/>
          <p:cNvSpPr txBox="1"/>
          <p:nvPr/>
        </p:nvSpPr>
        <p:spPr>
          <a:xfrm>
            <a:off x="2163030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77" name="Textplatzhalter 7"/>
          <p:cNvSpPr txBox="1"/>
          <p:nvPr/>
        </p:nvSpPr>
        <p:spPr>
          <a:xfrm>
            <a:off x="2150329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78" name="Textplatzhalter 7"/>
          <p:cNvSpPr txBox="1"/>
          <p:nvPr/>
        </p:nvSpPr>
        <p:spPr>
          <a:xfrm>
            <a:off x="2150329" y="3782981"/>
            <a:ext cx="2948045" cy="230603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ADABAB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79" name="Textplatzhalter 7"/>
          <p:cNvSpPr txBox="1"/>
          <p:nvPr/>
        </p:nvSpPr>
        <p:spPr>
          <a:xfrm>
            <a:off x="6876388" y="4422064"/>
            <a:ext cx="4987924" cy="1845828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4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pic>
        <p:nvPicPr>
          <p:cNvPr id="180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259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81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3520" y="1859487"/>
            <a:ext cx="1899859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182" name="Textplatzhalter 7"/>
          <p:cNvSpPr txBox="1"/>
          <p:nvPr/>
        </p:nvSpPr>
        <p:spPr>
          <a:xfrm>
            <a:off x="8457814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83" name="Textplatzhalter 7"/>
          <p:cNvSpPr txBox="1"/>
          <p:nvPr/>
        </p:nvSpPr>
        <p:spPr>
          <a:xfrm>
            <a:off x="8445113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84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8445113" y="3782981"/>
            <a:ext cx="2948045" cy="230603"/>
          </a:xfrm>
          <a:prstGeom prst="rect">
            <a:avLst/>
          </a:prstGeom>
        </p:spPr>
        <p:txBody>
          <a:bodyPr anchor="ctr"/>
          <a:lstStyle/>
          <a:p>
            <a:pPr marL="0" indent="0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ADABAB"/>
                </a:solidFill>
              </a:defRPr>
            </a:pPr>
            <a:endParaRPr/>
          </a:p>
        </p:txBody>
      </p:sp>
      <p:sp>
        <p:nvSpPr>
          <p:cNvPr id="185" name="Rechteck 25"/>
          <p:cNvSpPr txBox="1"/>
          <p:nvPr/>
        </p:nvSpPr>
        <p:spPr>
          <a:xfrm>
            <a:off x="6676310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am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rafik 19" descr="Grafik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94" name="Grafik 21" descr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9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196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035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19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2798" y="4196803"/>
            <a:ext cx="2422713" cy="332604"/>
          </a:xfrm>
          <a:prstGeom prst="rect">
            <a:avLst/>
          </a:prstGeom>
        </p:spPr>
        <p:txBody>
          <a:bodyPr/>
          <a:lstStyle>
            <a:lvl1pPr marL="0" indent="11108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198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2529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99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7498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200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29992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201" name="Textplatzhalter 7"/>
          <p:cNvSpPr txBox="1"/>
          <p:nvPr/>
        </p:nvSpPr>
        <p:spPr>
          <a:xfrm>
            <a:off x="522798" y="4657359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2" name="Textplatzhalter 7"/>
          <p:cNvSpPr txBox="1"/>
          <p:nvPr/>
        </p:nvSpPr>
        <p:spPr>
          <a:xfrm>
            <a:off x="3408233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3" name="Textplatzhalter 7"/>
          <p:cNvSpPr txBox="1"/>
          <p:nvPr/>
        </p:nvSpPr>
        <p:spPr>
          <a:xfrm>
            <a:off x="3408233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4" name="Textplatzhalter 7"/>
          <p:cNvSpPr txBox="1"/>
          <p:nvPr/>
        </p:nvSpPr>
        <p:spPr>
          <a:xfrm>
            <a:off x="6385118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5" name="Textplatzhalter 7"/>
          <p:cNvSpPr txBox="1"/>
          <p:nvPr/>
        </p:nvSpPr>
        <p:spPr>
          <a:xfrm>
            <a:off x="6385118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6" name="Textplatzhalter 7"/>
          <p:cNvSpPr txBox="1"/>
          <p:nvPr/>
        </p:nvSpPr>
        <p:spPr>
          <a:xfrm>
            <a:off x="9270551" y="4196803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7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9270551" y="4657359"/>
            <a:ext cx="2422713" cy="332604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ngeb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Grafik 4" descr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9790" y="1240904"/>
            <a:ext cx="11231887" cy="75593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SzTx/>
              <a:buFontTx/>
              <a:buNone/>
              <a:defRPr sz="3000" b="1" cap="all">
                <a:solidFill>
                  <a:srgbClr val="303059"/>
                </a:solidFill>
              </a:defRPr>
            </a:lvl1pPr>
            <a:lvl2pPr marL="838200" indent="-3810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2pPr>
            <a:lvl3pPr marL="1343025" indent="-428625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3pPr>
            <a:lvl4pPr marL="1861457" indent="-489857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4pPr>
            <a:lvl5pPr marL="2400300" indent="-5715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16" name="Textplatzhalter 2"/>
          <p:cNvSpPr txBox="1"/>
          <p:nvPr/>
        </p:nvSpPr>
        <p:spPr>
          <a:xfrm>
            <a:off x="441215" y="3791925"/>
            <a:ext cx="3464919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7" name="Textplatzhalter 7"/>
          <p:cNvSpPr txBox="1"/>
          <p:nvPr/>
        </p:nvSpPr>
        <p:spPr>
          <a:xfrm>
            <a:off x="442853" y="4585587"/>
            <a:ext cx="3463902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8" name="Textplatzhalter 2"/>
          <p:cNvSpPr txBox="1"/>
          <p:nvPr/>
        </p:nvSpPr>
        <p:spPr>
          <a:xfrm>
            <a:off x="4378211" y="3791925"/>
            <a:ext cx="3464918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9" name="Textplatzhalter 7"/>
          <p:cNvSpPr txBox="1"/>
          <p:nvPr/>
        </p:nvSpPr>
        <p:spPr>
          <a:xfrm>
            <a:off x="4379857" y="4585587"/>
            <a:ext cx="3463902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20" name="Textplatzhalter 2"/>
          <p:cNvSpPr txBox="1"/>
          <p:nvPr/>
        </p:nvSpPr>
        <p:spPr>
          <a:xfrm>
            <a:off x="8302514" y="3791925"/>
            <a:ext cx="3464918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21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8304159" y="4585587"/>
            <a:ext cx="3463903" cy="663535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  <p:pic>
        <p:nvPicPr>
          <p:cNvPr id="222" name="Grafik 21" descr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2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wischen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Grafik 6" descr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31" name="Titeltext"/>
          <p:cNvSpPr txBox="1">
            <a:spLocks noGrp="1"/>
          </p:cNvSpPr>
          <p:nvPr>
            <p:ph type="title"/>
          </p:nvPr>
        </p:nvSpPr>
        <p:spPr>
          <a:xfrm>
            <a:off x="1524003" y="2514600"/>
            <a:ext cx="9144001" cy="1962146"/>
          </a:xfrm>
          <a:prstGeom prst="rect">
            <a:avLst/>
          </a:prstGeom>
        </p:spPr>
        <p:txBody>
          <a:bodyPr anchor="b"/>
          <a:lstStyle>
            <a:lvl1pPr>
              <a:defRPr sz="6000"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sp>
        <p:nvSpPr>
          <p:cNvPr id="23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1524003" y="4568826"/>
            <a:ext cx="9144001" cy="1655759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200"/>
            </a:lvl1pPr>
            <a:lvl2pPr marL="736600" indent="-279400" algn="ctr">
              <a:buFontTx/>
              <a:defRPr sz="2200"/>
            </a:lvl2pPr>
            <a:lvl3pPr marL="1228725" indent="-314325" algn="ctr">
              <a:buFontTx/>
              <a:defRPr sz="2200"/>
            </a:lvl3pPr>
            <a:lvl4pPr marL="1730828" indent="-359228" algn="ctr">
              <a:buFontTx/>
              <a:defRPr sz="2200"/>
            </a:lvl4pPr>
            <a:lvl5pPr marL="2247900" indent="-419100" algn="ctr">
              <a:buFontTx/>
              <a:defRPr sz="2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233" name="Grafik 5" descr="Grafi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727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234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42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43" name="Grafik 16" descr="Grafik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44" name="Textebene 1…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/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4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Grafik 9" descr="Grafik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5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54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55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5183184" y="1447796"/>
            <a:ext cx="6547516" cy="489237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56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69790" y="2959098"/>
            <a:ext cx="4302235" cy="338107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257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75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76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77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2107160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27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3293000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79" name="Textplatzhalter 7"/>
          <p:cNvSpPr txBox="1"/>
          <p:nvPr/>
        </p:nvSpPr>
        <p:spPr>
          <a:xfrm>
            <a:off x="6686850" y="2556835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280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407998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281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487386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2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3053683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3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619980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4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4186277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285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9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94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95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1793997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29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2979836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97" name="Textplatzhalter 7"/>
          <p:cNvSpPr txBox="1"/>
          <p:nvPr/>
        </p:nvSpPr>
        <p:spPr>
          <a:xfrm>
            <a:off x="6686850" y="2243671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298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094834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299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174232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0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2740519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1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306817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2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3873113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303" name="Rechteck 26"/>
          <p:cNvSpPr/>
          <p:nvPr/>
        </p:nvSpPr>
        <p:spPr>
          <a:xfrm>
            <a:off x="-1" y="5156329"/>
            <a:ext cx="12191998" cy="1698297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04" name="Grafik 2" descr="Grafik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5586" y="5858771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5" name="Grafik 5" descr="Grafik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80535" y="5858771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6" name="Grafik 7" descr="Grafik 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491022" y="5870356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7" name="Grafik 9" descr="Grafik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438164" y="5861953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08" name="Grafik 11" descr="Grafik 1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063492" y="5869451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09" name="Grafik 23" descr="Grafik 2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556525" y="583145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10" name="Grafik 25" descr="Grafik 2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777721" y="5863552"/>
            <a:ext cx="1010998" cy="235440"/>
          </a:xfrm>
          <a:prstGeom prst="rect">
            <a:avLst/>
          </a:prstGeom>
          <a:ln w="12700">
            <a:miter lim="400000"/>
          </a:ln>
        </p:spPr>
      </p:pic>
      <p:sp>
        <p:nvSpPr>
          <p:cNvPr id="31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5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Titeltext"/>
          <p:cNvSpPr txBox="1">
            <a:spLocks noGrp="1"/>
          </p:cNvSpPr>
          <p:nvPr>
            <p:ph type="title"/>
          </p:nvPr>
        </p:nvSpPr>
        <p:spPr>
          <a:xfrm>
            <a:off x="369581" y="1696037"/>
            <a:ext cx="7355836" cy="2697480"/>
          </a:xfrm>
          <a:prstGeom prst="rect">
            <a:avLst/>
          </a:prstGeom>
        </p:spPr>
        <p:txBody>
          <a:bodyPr/>
          <a:lstStyle>
            <a:lvl1pPr algn="l">
              <a:defRPr sz="55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2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462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8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Wichti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Titel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Titeltext</a:t>
            </a:r>
          </a:p>
        </p:txBody>
      </p:sp>
      <p:sp>
        <p:nvSpPr>
          <p:cNvPr id="31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lem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6" name="Grafik 8" descr="Grafik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7455" y="638178"/>
            <a:ext cx="755935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27" name="Grafik 9" descr="Grafik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278511">
            <a:off x="317616" y="5308181"/>
            <a:ext cx="508563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328" name="Rechteck 10"/>
          <p:cNvSpPr txBox="1"/>
          <p:nvPr/>
        </p:nvSpPr>
        <p:spPr>
          <a:xfrm>
            <a:off x="680476" y="4271016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329" name="Rechteck 1"/>
          <p:cNvSpPr/>
          <p:nvPr/>
        </p:nvSpPr>
        <p:spPr>
          <a:xfrm>
            <a:off x="4133589" y="752816"/>
            <a:ext cx="701455" cy="701455"/>
          </a:xfrm>
          <a:prstGeom prst="rect">
            <a:avLst/>
          </a:prstGeom>
          <a:solidFill>
            <a:srgbClr val="ADABA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0" name="Rechteck 7"/>
          <p:cNvSpPr/>
          <p:nvPr/>
        </p:nvSpPr>
        <p:spPr>
          <a:xfrm>
            <a:off x="3269289" y="1592052"/>
            <a:ext cx="701455" cy="701455"/>
          </a:xfrm>
          <a:prstGeom prst="rect">
            <a:avLst/>
          </a:prstGeom>
          <a:solidFill>
            <a:srgbClr val="8D82B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1" name="Rechteck 11"/>
          <p:cNvSpPr/>
          <p:nvPr/>
        </p:nvSpPr>
        <p:spPr>
          <a:xfrm>
            <a:off x="4997880" y="752816"/>
            <a:ext cx="701455" cy="701455"/>
          </a:xfrm>
          <a:prstGeom prst="rect">
            <a:avLst/>
          </a:prstGeom>
          <a:solidFill>
            <a:srgbClr val="E7E6E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2" name="Rechteck 12"/>
          <p:cNvSpPr/>
          <p:nvPr/>
        </p:nvSpPr>
        <p:spPr>
          <a:xfrm>
            <a:off x="4133589" y="1592052"/>
            <a:ext cx="701455" cy="701455"/>
          </a:xfrm>
          <a:prstGeom prst="rect">
            <a:avLst/>
          </a:prstGeom>
          <a:solidFill>
            <a:srgbClr val="BEBFD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3" name="Rechteck 13"/>
          <p:cNvSpPr/>
          <p:nvPr/>
        </p:nvSpPr>
        <p:spPr>
          <a:xfrm>
            <a:off x="3269289" y="2406243"/>
            <a:ext cx="701455" cy="701455"/>
          </a:xfrm>
          <a:prstGeom prst="rect">
            <a:avLst/>
          </a:prstGeom>
          <a:solidFill>
            <a:srgbClr val="31315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4" name="Rechteck 14"/>
          <p:cNvSpPr/>
          <p:nvPr/>
        </p:nvSpPr>
        <p:spPr>
          <a:xfrm>
            <a:off x="4146117" y="2406243"/>
            <a:ext cx="701455" cy="701455"/>
          </a:xfrm>
          <a:prstGeom prst="rect">
            <a:avLst/>
          </a:prstGeom>
          <a:solidFill>
            <a:srgbClr val="C3CDD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5" name="Rechteck 15"/>
          <p:cNvSpPr/>
          <p:nvPr/>
        </p:nvSpPr>
        <p:spPr>
          <a:xfrm>
            <a:off x="4972835" y="1592052"/>
            <a:ext cx="701455" cy="701455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6" name="Rechteck 16"/>
          <p:cNvSpPr/>
          <p:nvPr/>
        </p:nvSpPr>
        <p:spPr>
          <a:xfrm>
            <a:off x="3281817" y="752816"/>
            <a:ext cx="701455" cy="701455"/>
          </a:xfrm>
          <a:prstGeom prst="rect">
            <a:avLst/>
          </a:prstGeom>
          <a:solidFill>
            <a:srgbClr val="484848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7" name="Rechteck 17"/>
          <p:cNvSpPr/>
          <p:nvPr/>
        </p:nvSpPr>
        <p:spPr>
          <a:xfrm>
            <a:off x="3269289" y="3232960"/>
            <a:ext cx="701455" cy="701455"/>
          </a:xfrm>
          <a:prstGeom prst="rect">
            <a:avLst/>
          </a:prstGeom>
          <a:solidFill>
            <a:srgbClr val="EA4E6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8" name="Rechteck 18"/>
          <p:cNvSpPr/>
          <p:nvPr/>
        </p:nvSpPr>
        <p:spPr>
          <a:xfrm>
            <a:off x="4972835" y="2406243"/>
            <a:ext cx="701455" cy="701455"/>
          </a:xfrm>
          <a:prstGeom prst="rect">
            <a:avLst/>
          </a:prstGeom>
          <a:solidFill>
            <a:srgbClr val="D9E3E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9" name="Rechteck 19"/>
          <p:cNvSpPr txBox="1"/>
          <p:nvPr/>
        </p:nvSpPr>
        <p:spPr>
          <a:xfrm>
            <a:off x="681403" y="3485372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pic>
        <p:nvPicPr>
          <p:cNvPr id="340" name="Grafik 20" descr="Grafik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4714" y="3934424"/>
            <a:ext cx="1354154" cy="755935"/>
          </a:xfrm>
          <a:prstGeom prst="rect">
            <a:avLst/>
          </a:prstGeom>
          <a:ln w="12700">
            <a:miter lim="400000"/>
          </a:ln>
        </p:spPr>
      </p:pic>
      <p:pic>
        <p:nvPicPr>
          <p:cNvPr id="341" name="Grafik 21" descr="Grafik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2" name="Grafik 22" descr="Grafik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5586" y="6406029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3" name="Grafik 23" descr="Grafik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80535" y="6406029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4" name="Grafik 24" descr="Grafik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91022" y="6417614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45" name="Grafik 25" descr="Grafik 2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38164" y="6409211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46" name="Grafik 26" descr="Grafik 2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63492" y="6416709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7" name="Grafik 27" descr="Grafik 2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556525" y="637871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48" name="Grafik 28" descr="Grafik 2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777721" y="6410812"/>
            <a:ext cx="1010998" cy="235440"/>
          </a:xfrm>
          <a:prstGeom prst="rect">
            <a:avLst/>
          </a:prstGeom>
          <a:ln w="12700">
            <a:miter lim="400000"/>
          </a:ln>
        </p:spPr>
      </p:pic>
      <p:pic>
        <p:nvPicPr>
          <p:cNvPr id="349" name="Grafik 3" descr="Grafik 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12191997" cy="1219197"/>
          </a:xfrm>
          <a:prstGeom prst="rect">
            <a:avLst/>
          </a:prstGeom>
          <a:ln w="12700">
            <a:miter lim="400000"/>
          </a:ln>
        </p:spPr>
      </p:pic>
      <p:sp>
        <p:nvSpPr>
          <p:cNvPr id="3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tart -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BE8F03DB-02A3-3B42-A458-87E8760AC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Grafik 6" descr="Ein Bild, das Text enthält.&#10;&#10;Automatisch generierte Beschreibung">
            <a:extLst>
              <a:ext uri="{FF2B5EF4-FFF2-40B4-BE49-F238E27FC236}">
                <a16:creationId xmlns:a16="http://schemas.microsoft.com/office/drawing/2014/main" id="{299A6A73-0387-E94E-9E2F-DA4AC917E49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9787" y="421148"/>
            <a:ext cx="1877455" cy="1048057"/>
          </a:xfrm>
          <a:prstGeom prst="rect">
            <a:avLst/>
          </a:prstGeom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504CC977-76AC-DE46-B4CA-3D55880FF86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9579" y="2136141"/>
            <a:ext cx="7355840" cy="1968499"/>
          </a:xfrm>
        </p:spPr>
        <p:txBody>
          <a:bodyPr lIns="0" tIns="0" rIns="0" bIns="0" anchor="ctr">
            <a:noAutofit/>
          </a:bodyPr>
          <a:lstStyle>
            <a:lvl1pPr algn="l">
              <a:defRPr sz="7000" b="1" i="0" cap="all" baseline="0">
                <a:solidFill>
                  <a:schemeClr val="bg1"/>
                </a:solidFill>
                <a:latin typeface="Lexend ExtraBold" pitchFamily="2" charset="77"/>
              </a:defRPr>
            </a:lvl1pPr>
          </a:lstStyle>
          <a:p>
            <a:r>
              <a:rPr lang="de-DE" dirty="0"/>
              <a:t>Master-</a:t>
            </a:r>
            <a:r>
              <a:rPr lang="de-DE" dirty="0" err="1"/>
              <a:t>titelformat</a:t>
            </a:r>
            <a:endParaRPr lang="de-DE" dirty="0"/>
          </a:p>
        </p:txBody>
      </p:sp>
      <p:sp>
        <p:nvSpPr>
          <p:cNvPr id="9" name="Textplatzhalter 7">
            <a:extLst>
              <a:ext uri="{FF2B5EF4-FFF2-40B4-BE49-F238E27FC236}">
                <a16:creationId xmlns:a16="http://schemas.microsoft.com/office/drawing/2014/main" id="{66DAB9BE-6814-8D42-A9D2-870915C73DC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69579" y="4246880"/>
            <a:ext cx="7355840" cy="314960"/>
          </a:xfrm>
        </p:spPr>
        <p:txBody>
          <a:bodyPr lIns="0" tIns="0" rIns="0" bIns="0" anchor="t">
            <a:norm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None/>
              <a:defRPr sz="1600" b="1" i="0">
                <a:latin typeface="Lexend SemiBol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01328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6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37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3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3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Kids g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7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48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49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 Kids k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8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6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Start Titelfolie 2 Ki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9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70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71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72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oh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0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81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8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8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1 spaltig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14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15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16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469790" y="2244439"/>
            <a:ext cx="4991217" cy="4219866"/>
          </a:xfrm>
          <a:prstGeom prst="rect">
            <a:avLst/>
          </a:prstGeom>
        </p:spPr>
        <p:txBody>
          <a:bodyPr/>
          <a:lstStyle>
            <a:lvl1pPr>
              <a:lnSpc>
                <a:spcPts val="2200"/>
              </a:lnSpc>
              <a:spcBef>
                <a:spcPts val="0"/>
              </a:spcBef>
              <a:defRPr sz="1600"/>
            </a:lvl1pPr>
            <a:lvl2pPr marL="660400" indent="-203200">
              <a:lnSpc>
                <a:spcPts val="2200"/>
              </a:lnSpc>
              <a:spcBef>
                <a:spcPts val="0"/>
              </a:spcBef>
              <a:defRPr sz="1600"/>
            </a:lvl2pPr>
            <a:lvl3pPr marL="1143000" indent="-228600">
              <a:lnSpc>
                <a:spcPts val="2200"/>
              </a:lnSpc>
              <a:spcBef>
                <a:spcPts val="0"/>
              </a:spcBef>
              <a:defRPr sz="1600"/>
            </a:lvl3pPr>
            <a:lvl4pPr marL="1632857" indent="-261257">
              <a:lnSpc>
                <a:spcPts val="2200"/>
              </a:lnSpc>
              <a:spcBef>
                <a:spcPts val="0"/>
              </a:spcBef>
              <a:defRPr sz="1600"/>
            </a:lvl4pPr>
            <a:lvl5pPr marL="2133600" indent="-304800">
              <a:lnSpc>
                <a:spcPts val="2200"/>
              </a:lnSpc>
              <a:spcBef>
                <a:spcPts val="0"/>
              </a:spcBef>
              <a:defRPr sz="16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17" name="Textplatzhalter 2"/>
          <p:cNvSpPr txBox="1"/>
          <p:nvPr/>
        </p:nvSpPr>
        <p:spPr>
          <a:xfrm>
            <a:off x="6092711" y="2244439"/>
            <a:ext cx="5607312" cy="39370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2200"/>
              </a:lnSpc>
              <a:defRPr sz="1600" b="1" cap="all">
                <a:solidFill>
                  <a:srgbClr val="8D82B1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18" name="Textplatzhalter 7"/>
          <p:cNvSpPr txBox="1"/>
          <p:nvPr/>
        </p:nvSpPr>
        <p:spPr>
          <a:xfrm>
            <a:off x="6096003" y="2802581"/>
            <a:ext cx="5605675" cy="366172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19" name="Textplatzhalter 2"/>
          <p:cNvSpPr txBox="1">
            <a:spLocks noGrp="1"/>
          </p:cNvSpPr>
          <p:nvPr>
            <p:ph type="body" sz="quarter" idx="21"/>
          </p:nvPr>
        </p:nvSpPr>
        <p:spPr>
          <a:xfrm>
            <a:off x="442852" y="1686080"/>
            <a:ext cx="5018146" cy="393705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cap="all"/>
            </a:pPr>
            <a:endParaRPr/>
          </a:p>
        </p:txBody>
      </p:sp>
      <p:sp>
        <p:nvSpPr>
          <p:cNvPr id="120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Ü 2 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28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29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3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9790" y="1724640"/>
            <a:ext cx="11231887" cy="75593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SzTx/>
              <a:buFontTx/>
              <a:buNone/>
              <a:defRPr sz="3000" b="1" cap="all">
                <a:solidFill>
                  <a:srgbClr val="303059"/>
                </a:solidFill>
              </a:defRPr>
            </a:lvl1pPr>
            <a:lvl2pPr marL="838200" indent="-3810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2pPr>
            <a:lvl3pPr marL="1343025" indent="-428625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3pPr>
            <a:lvl4pPr marL="1861457" indent="-489857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4pPr>
            <a:lvl5pPr marL="2400300" indent="-5715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31" name="Textplatzhalter 7"/>
          <p:cNvSpPr txBox="1"/>
          <p:nvPr/>
        </p:nvSpPr>
        <p:spPr>
          <a:xfrm>
            <a:off x="6096003" y="2671948"/>
            <a:ext cx="5605675" cy="379235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32" name="Textplatzhalter 7"/>
          <p:cNvSpPr txBox="1">
            <a:spLocks noGrp="1"/>
          </p:cNvSpPr>
          <p:nvPr>
            <p:ph type="body" sz="half" idx="21"/>
          </p:nvPr>
        </p:nvSpPr>
        <p:spPr>
          <a:xfrm>
            <a:off x="444497" y="2671948"/>
            <a:ext cx="5016500" cy="3792356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3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5" descr="Grafik 5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rot="10799991">
            <a:off x="-10" y="68"/>
            <a:ext cx="12191997" cy="6857864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iteltext"/>
          <p:cNvSpPr txBox="1">
            <a:spLocks noGrp="1"/>
          </p:cNvSpPr>
          <p:nvPr>
            <p:ph type="title"/>
          </p:nvPr>
        </p:nvSpPr>
        <p:spPr>
          <a:xfrm>
            <a:off x="469781" y="1712779"/>
            <a:ext cx="11202836" cy="34886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ctr">
            <a:normAutofit/>
          </a:bodyPr>
          <a:lstStyle/>
          <a:p>
            <a:r>
              <a:t>Titeltext</a:t>
            </a:r>
          </a:p>
        </p:txBody>
      </p:sp>
      <p:pic>
        <p:nvPicPr>
          <p:cNvPr id="4" name="Grafik 10" descr="Grafik 10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049670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extebene 1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algn="r">
              <a:defRPr sz="1200">
                <a:solidFill>
                  <a:srgbClr val="ADABAB"/>
                </a:solidFill>
                <a:latin typeface="Lexend"/>
                <a:ea typeface="Lexend"/>
                <a:cs typeface="Lexend"/>
                <a:sym typeface="Lexend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5" r:id="rId15"/>
    <p:sldLayoutId id="2147483666" r:id="rId16"/>
    <p:sldLayoutId id="2147483667" r:id="rId17"/>
    <p:sldLayoutId id="2147483669" r:id="rId18"/>
    <p:sldLayoutId id="2147483670" r:id="rId19"/>
    <p:sldLayoutId id="2147483671" r:id="rId20"/>
    <p:sldLayoutId id="2147483672" r:id="rId21"/>
    <p:sldLayoutId id="2147483673" r:id="rId22"/>
  </p:sldLayoutIdLst>
  <p:transition spd="med"/>
  <p:txStyles>
    <p:titleStyle>
      <a:lvl1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1pPr>
      <a:lvl2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2pPr>
      <a:lvl3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3pPr>
      <a:lvl4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4pPr>
      <a:lvl5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5pPr>
      <a:lvl6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6pPr>
      <a:lvl7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7pPr>
      <a:lvl8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8pPr>
      <a:lvl9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1pPr>
      <a:lvl2pPr marL="7112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2pPr>
      <a:lvl3pPr marL="1200150" marR="0" indent="-28575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3pPr>
      <a:lvl4pPr marL="1698171" marR="0" indent="-326571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4pPr>
      <a:lvl5pPr marL="2209800" marR="0" indent="-381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5pPr>
      <a:lvl6pPr marL="25400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6pPr>
      <a:lvl7pPr marL="29972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7pPr>
      <a:lvl8pPr marL="34544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8pPr>
      <a:lvl9pPr marL="39116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Titel 1"/>
          <p:cNvSpPr txBox="1">
            <a:spLocks noGrp="1"/>
          </p:cNvSpPr>
          <p:nvPr>
            <p:ph type="title"/>
          </p:nvPr>
        </p:nvSpPr>
        <p:spPr>
          <a:xfrm>
            <a:off x="369582" y="2136138"/>
            <a:ext cx="7355834" cy="1968502"/>
          </a:xfrm>
          <a:prstGeom prst="rect">
            <a:avLst/>
          </a:prstGeom>
        </p:spPr>
        <p:txBody>
          <a:bodyPr/>
          <a:lstStyle/>
          <a:p>
            <a:pPr defTabSz="877823">
              <a:defRPr sz="6719"/>
            </a:pPr>
            <a:r>
              <a:t>Los </a:t>
            </a:r>
            <a:br/>
            <a:r>
              <a:t>Geht’s!</a:t>
            </a:r>
          </a:p>
        </p:txBody>
      </p:sp>
      <p:sp>
        <p:nvSpPr>
          <p:cNvPr id="360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3640443" cy="68707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/>
          <a:p>
            <a:pPr>
              <a:defRPr sz="1300"/>
            </a:pPr>
            <a:r>
              <a:rPr lang="de-DE" dirty="0"/>
              <a:t>Selbstgesteuertes Lernen:</a:t>
            </a:r>
          </a:p>
          <a:p>
            <a:pPr>
              <a:defRPr sz="1300"/>
            </a:pPr>
            <a:r>
              <a:rPr lang="de-DE" dirty="0"/>
              <a:t>Wirtschaftsstandort Österreich</a:t>
            </a:r>
            <a:endParaRPr dirty="0"/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Innovation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„</a:t>
            </a:r>
            <a:r>
              <a:rPr lang="de-DE" sz="3000" dirty="0">
                <a:latin typeface="Arial" panose="020B0604020202020204" pitchFamily="34" charset="0"/>
              </a:rPr>
              <a:t>Innovationen verbessern viele Bereiche </a:t>
            </a:r>
          </a:p>
          <a:p>
            <a:pPr marL="0" indent="0" algn="ctr">
              <a:buNone/>
            </a:pPr>
            <a:r>
              <a:rPr lang="de-DE" sz="3000" dirty="0">
                <a:latin typeface="Arial" panose="020B0604020202020204" pitchFamily="34" charset="0"/>
              </a:rPr>
              <a:t>der Arbeitswelt und des Alltags.</a:t>
            </a:r>
            <a:r>
              <a:rPr lang="de-AT" sz="3000" dirty="0">
                <a:latin typeface="Arial" panose="020B0604020202020204" pitchFamily="34" charset="0"/>
              </a:rPr>
              <a:t>“</a:t>
            </a:r>
          </a:p>
          <a:p>
            <a:pPr marL="0" indent="0">
              <a:buNone/>
            </a:pP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DE" sz="2400" i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Problem, Idee, Forschung</a:t>
            </a:r>
            <a:endParaRPr lang="de-AT" sz="28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36FECDB-8BED-36C7-C5E7-E380D828B4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29371467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Innovation II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„</a:t>
            </a:r>
            <a:r>
              <a:rPr lang="de-DE" sz="3000" dirty="0">
                <a:latin typeface="Arial" panose="020B0604020202020204" pitchFamily="34" charset="0"/>
              </a:rPr>
              <a:t>Sowohl Zusammenarbeit als auch Wettbewerb können gut für Innovation sein.</a:t>
            </a:r>
            <a:r>
              <a:rPr lang="de-AT" sz="3000" dirty="0">
                <a:latin typeface="Arial" panose="020B0604020202020204" pitchFamily="34" charset="0"/>
              </a:rPr>
              <a:t>“</a:t>
            </a:r>
          </a:p>
          <a:p>
            <a:pPr marL="0" indent="0">
              <a:buNone/>
            </a:pP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DE" sz="2400" i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Verbesserung, Austausch, Wettbewerbsvorteil</a:t>
            </a:r>
            <a:endParaRPr lang="de-AT" sz="28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36FECDB-8BED-36C7-C5E7-E380D828B4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03387550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Preisbildung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„</a:t>
            </a:r>
            <a:r>
              <a:rPr lang="de-DE" sz="3000" dirty="0">
                <a:latin typeface="Arial" panose="020B0604020202020204" pitchFamily="34" charset="0"/>
              </a:rPr>
              <a:t>Preise hängen von unterschiedlichen Faktoren ab.</a:t>
            </a:r>
            <a:r>
              <a:rPr lang="de-AT" sz="3000" dirty="0">
                <a:latin typeface="Arial" panose="020B0604020202020204" pitchFamily="34" charset="0"/>
              </a:rPr>
              <a:t>“</a:t>
            </a:r>
          </a:p>
          <a:p>
            <a:pPr marL="0" indent="0">
              <a:buNone/>
            </a:pP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DE" sz="2400" i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Angebot, Nachfrage, Umwelt</a:t>
            </a:r>
            <a:endParaRPr lang="de-AT" sz="28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F990D41-EF65-6BF5-0B0A-2159F1BC13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6588462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Preisbildung II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„</a:t>
            </a:r>
            <a:r>
              <a:rPr lang="de-DE" sz="3000" dirty="0">
                <a:latin typeface="Arial" panose="020B0604020202020204" pitchFamily="34" charset="0"/>
              </a:rPr>
              <a:t>Preise richten sich danach, auf welche Weise Produkte hergestellt werden.</a:t>
            </a:r>
            <a:r>
              <a:rPr lang="de-AT" sz="3000" dirty="0">
                <a:latin typeface="Arial" panose="020B0604020202020204" pitchFamily="34" charset="0"/>
              </a:rPr>
              <a:t>“</a:t>
            </a:r>
          </a:p>
          <a:p>
            <a:pPr marL="0" indent="0">
              <a:buNone/>
            </a:pP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DE" sz="2400" i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Herstellungskosten, Löhne, Rohstoffe</a:t>
            </a:r>
            <a:endParaRPr lang="de-AT" sz="28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F990D41-EF65-6BF5-0B0A-2159F1BC13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40431163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Ökosoziale Marktwirtschaft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„</a:t>
            </a:r>
            <a:r>
              <a:rPr lang="de-DE" sz="3000" dirty="0">
                <a:latin typeface="Arial" panose="020B0604020202020204" pitchFamily="34" charset="0"/>
              </a:rPr>
              <a:t>Die Ökosoziale Marktwirtschaft achtet </a:t>
            </a:r>
          </a:p>
          <a:p>
            <a:pPr marL="0" indent="0" algn="ctr">
              <a:buNone/>
            </a:pPr>
            <a:r>
              <a:rPr lang="de-DE" sz="3000" dirty="0">
                <a:latin typeface="Arial" panose="020B0604020202020204" pitchFamily="34" charset="0"/>
              </a:rPr>
              <a:t>auf die Menschen und die Umwelt.</a:t>
            </a:r>
            <a:r>
              <a:rPr lang="de-AT" sz="3000" dirty="0">
                <a:latin typeface="Arial" panose="020B0604020202020204" pitchFamily="34" charset="0"/>
              </a:rPr>
              <a:t>“</a:t>
            </a:r>
          </a:p>
          <a:p>
            <a:pPr marL="0" indent="0">
              <a:buNone/>
            </a:pP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DE" sz="2400" i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Gesetze, Versicherungen, Gleichberechtigung</a:t>
            </a:r>
            <a:endParaRPr lang="de-AT" sz="28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7A66C3B-C62A-CC36-60BC-77E20D4F5C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11005020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AC82F56-87DD-1425-FF1B-3709EFA4AB0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Reflexion</a:t>
            </a:r>
            <a:endParaRPr lang="de-AT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2B78BA2-7A20-0BC1-72A4-C1286157D8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DE" dirty="0"/>
              <a:t>Rückblick &amp; Ausblick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4930063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A093F59-0F7C-116D-BE04-9A8B094C1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Learnings</a:t>
            </a:r>
            <a:r>
              <a:rPr lang="de-DE" dirty="0"/>
              <a:t> festhalten</a:t>
            </a:r>
            <a:endParaRPr lang="de-AT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9232697-C083-E8B6-3C47-B84A1DCB0B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Hat dir die Arbeitsweise gefallen? Hat das selbstständige Lernen Spaß gemacht?</a:t>
            </a:r>
          </a:p>
          <a:p>
            <a:r>
              <a:rPr lang="de-AT" dirty="0"/>
              <a:t>Was ist besonders gut gelungen und dir leichtgefallen? </a:t>
            </a:r>
          </a:p>
          <a:p>
            <a:r>
              <a:rPr lang="de-AT" dirty="0"/>
              <a:t>Was war herausfordernd? Was würdest du beim nächsten Mal anders machen? </a:t>
            </a:r>
          </a:p>
          <a:p>
            <a:r>
              <a:rPr lang="de-AT" dirty="0"/>
              <a:t>Konntest du die gesetzten Ziele erreichen? Warum/warum nicht?</a:t>
            </a:r>
          </a:p>
          <a:p>
            <a:r>
              <a:rPr lang="de-AT" dirty="0"/>
              <a:t>Welche Tipps möchtest du den anderen mitgeben?</a:t>
            </a:r>
          </a:p>
          <a:p>
            <a:r>
              <a:rPr lang="de-AT" dirty="0"/>
              <a:t>Was wollen wir als Gruppe beim nächsten Mal wieder genau so machen? Was wollen wir als Gruppe beim nächsten Mal anders machen?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C9F8C50-2360-8B77-6096-0005AB4BE5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7557089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A093F59-0F7C-116D-BE04-9A8B094C1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Unsere Ziele für das nächste mal</a:t>
            </a:r>
            <a:endParaRPr lang="de-AT" dirty="0"/>
          </a:p>
        </p:txBody>
      </p:sp>
      <p:pic>
        <p:nvPicPr>
          <p:cNvPr id="5" name="Inhaltsplatzhalter 4" descr="Ein Bild, das Text enthält.&#10;&#10;Automatisch generierte Beschreibung">
            <a:extLst>
              <a:ext uri="{FF2B5EF4-FFF2-40B4-BE49-F238E27FC236}">
                <a16:creationId xmlns:a16="http://schemas.microsoft.com/office/drawing/2014/main" id="{3B329FC9-5AA6-C5CF-DF03-16F13413D1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729906" y="2171945"/>
            <a:ext cx="3230550" cy="4378325"/>
          </a:xfr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F3AC7A4D-326E-232A-E06E-BFBEBD991929}"/>
              </a:ext>
            </a:extLst>
          </p:cNvPr>
          <p:cNvSpPr txBox="1"/>
          <p:nvPr/>
        </p:nvSpPr>
        <p:spPr>
          <a:xfrm>
            <a:off x="469787" y="1417859"/>
            <a:ext cx="8260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…</a:t>
            </a:r>
            <a:endParaRPr lang="de-AT" dirty="0"/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E94D15B1-6822-83CA-A73A-08AA40E49D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48824029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Anhang</a:t>
            </a:r>
            <a:endParaRPr dirty="0"/>
          </a:p>
        </p:txBody>
      </p:sp>
      <p:sp>
        <p:nvSpPr>
          <p:cNvPr id="363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38395410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Titel 2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Bilder</a:t>
            </a:r>
            <a:endParaRPr dirty="0"/>
          </a:p>
        </p:txBody>
      </p:sp>
      <p:sp>
        <p:nvSpPr>
          <p:cNvPr id="487" name="Inhaltsplatzhalter 4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/>
          <a:p>
            <a:pPr marL="0" indent="0">
              <a:lnSpc>
                <a:spcPct val="120000"/>
              </a:lnSpc>
              <a:buSzTx/>
              <a:buNone/>
            </a:pPr>
            <a:r>
              <a:rPr lang="de-DE" b="1" dirty="0"/>
              <a:t>Alle Bilder sowie andere Medien (z. B. Videos) sind aus der Lizenz ausgenommen</a:t>
            </a:r>
            <a:r>
              <a:rPr lang="de-DE" dirty="0"/>
              <a:t>. </a:t>
            </a:r>
            <a:br>
              <a:rPr lang="de-DE" dirty="0"/>
            </a:br>
            <a:r>
              <a:rPr lang="de-DE" dirty="0"/>
              <a:t>Wenn nicht anders angegeben, handelt es sich um </a:t>
            </a:r>
            <a:r>
              <a:rPr lang="de-DE"/>
              <a:t>eigene Darstellungen.</a:t>
            </a:r>
            <a:endParaRPr lang="de-DE" dirty="0"/>
          </a:p>
        </p:txBody>
      </p:sp>
      <p:sp>
        <p:nvSpPr>
          <p:cNvPr id="488" name="Foliennummernplatzhalter 1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19</a:t>
            </a:fld>
            <a:endParaRPr/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Wiederholung</a:t>
            </a:r>
            <a:endParaRPr dirty="0"/>
          </a:p>
        </p:txBody>
      </p:sp>
      <p:sp>
        <p:nvSpPr>
          <p:cNvPr id="363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Sätze erklären</a:t>
            </a:r>
            <a:endParaRPr dirty="0"/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559A9A-6020-027C-F0D8-12AA02DD69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Impressum</a:t>
            </a:r>
            <a:endParaRPr lang="de-AT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458406A-D156-7B30-F971-7443E33ECA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1271" y="5423636"/>
            <a:ext cx="11280131" cy="903083"/>
          </a:xfrm>
        </p:spPr>
        <p:txBody>
          <a:bodyPr lIns="0" tIns="0" rIns="0" bIns="0" anchor="t">
            <a:normAutofit/>
          </a:bodyPr>
          <a:lstStyle/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Bei einer Weiterverwendung sollen folgende Angaben gemacht werden:</a:t>
            </a: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 dirty="0">
                <a:effectLst/>
                <a:latin typeface="Arial"/>
                <a:ea typeface="Arial" panose="020B0604020202020204" pitchFamily="34" charset="0"/>
              </a:rPr>
              <a:t>Stiftung Wirtschaftsbildung (2024) Selbstgesteuertes Lernen: </a:t>
            </a:r>
            <a:r>
              <a:rPr lang="de-AT" sz="1200" dirty="0">
                <a:latin typeface="Arial"/>
                <a:ea typeface="Arial" panose="020B0604020202020204" pitchFamily="34" charset="0"/>
              </a:rPr>
              <a:t>Wirtschaftsstandort Österreich</a:t>
            </a:r>
            <a:r>
              <a:rPr lang="de-AT" sz="1200" dirty="0">
                <a:effectLst/>
                <a:latin typeface="Arial"/>
                <a:ea typeface="Arial" panose="020B0604020202020204" pitchFamily="34" charset="0"/>
              </a:rPr>
              <a:t>. Power-Point-Präsentation. CC BY NC SA 4.0.</a:t>
            </a:r>
            <a:endParaRPr lang="de-AT" sz="1200" dirty="0">
              <a:latin typeface="Arial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endParaRPr lang="de-AT" sz="3200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de-AT" dirty="0"/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B62C0277-D86A-A322-C8FE-0CEBDB8F2B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" r="35457" b="64620"/>
          <a:stretch/>
        </p:blipFill>
        <p:spPr>
          <a:xfrm>
            <a:off x="450569" y="1600199"/>
            <a:ext cx="6703163" cy="3657601"/>
          </a:xfrm>
          <a:prstGeom prst="rect">
            <a:avLst/>
          </a:prstGeom>
        </p:spPr>
      </p:pic>
      <p:sp>
        <p:nvSpPr>
          <p:cNvPr id="20" name="Rechteck: abgerundete Ecken 19">
            <a:extLst>
              <a:ext uri="{FF2B5EF4-FFF2-40B4-BE49-F238E27FC236}">
                <a16:creationId xmlns:a16="http://schemas.microsoft.com/office/drawing/2014/main" id="{C6EA999D-D688-BF3B-925A-B85B728A5D23}"/>
              </a:ext>
            </a:extLst>
          </p:cNvPr>
          <p:cNvSpPr/>
          <p:nvPr/>
        </p:nvSpPr>
        <p:spPr>
          <a:xfrm>
            <a:off x="469791" y="5666427"/>
            <a:ext cx="9525235" cy="364260"/>
          </a:xfrm>
          <a:prstGeom prst="roundRect">
            <a:avLst>
              <a:gd name="adj" fmla="val 5914"/>
            </a:avLst>
          </a:prstGeom>
          <a:noFill/>
          <a:ln w="19050" cap="flat" cmpd="sng" algn="ctr">
            <a:solidFill>
              <a:srgbClr val="8D82B1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858717602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20CADF-E923-A40C-3B1C-E7462CA1FD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Ergebnissicherung in Gruppen</a:t>
            </a:r>
            <a:endParaRPr lang="de-AT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3FA9199-8CF4-1053-000F-3F83B6282D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569" y="1793174"/>
            <a:ext cx="11280131" cy="4221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Jede Gruppe bekommt ein paar Sätze. Eure Aufgabe ist es, eure Sätze zu </a:t>
            </a:r>
            <a:r>
              <a:rPr lang="de-DE" b="1" dirty="0"/>
              <a:t>verstehen und zu erklären</a:t>
            </a:r>
            <a:r>
              <a:rPr lang="de-DE" dirty="0"/>
              <a:t>. Dann präsentiert ihr eure </a:t>
            </a:r>
            <a:r>
              <a:rPr lang="de-DE" b="1" dirty="0"/>
              <a:t>Erklärung</a:t>
            </a:r>
            <a:r>
              <a:rPr lang="de-DE" dirty="0"/>
              <a:t> den anderen Gruppen. 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u="sng" dirty="0"/>
              <a:t>Ablauf</a:t>
            </a:r>
            <a:r>
              <a:rPr lang="de-DE" dirty="0"/>
              <a:t>: </a:t>
            </a:r>
          </a:p>
          <a:p>
            <a:r>
              <a:rPr lang="de-DE" b="1" dirty="0"/>
              <a:t>Lest</a:t>
            </a:r>
            <a:r>
              <a:rPr lang="de-DE" dirty="0"/>
              <a:t> euch die Sätze genau durch.</a:t>
            </a:r>
          </a:p>
          <a:p>
            <a:r>
              <a:rPr lang="de-DE" b="1" dirty="0"/>
              <a:t>Überlegt gemeinsam</a:t>
            </a:r>
            <a:r>
              <a:rPr lang="de-DE" dirty="0"/>
              <a:t>, was ihr zu diesem Thema gelernt habt. Was bedeuten die Sätze? Was bedeuten die einzelnen Wörter?</a:t>
            </a:r>
          </a:p>
          <a:p>
            <a:r>
              <a:rPr lang="de-DE" b="1" dirty="0"/>
              <a:t>Redet</a:t>
            </a:r>
            <a:r>
              <a:rPr lang="de-DE" dirty="0"/>
              <a:t> über die Sätze, bis ihr das Gefühl habt, dass </a:t>
            </a:r>
            <a:r>
              <a:rPr lang="de-DE" dirty="0" err="1"/>
              <a:t>jede:r</a:t>
            </a:r>
            <a:r>
              <a:rPr lang="de-DE" dirty="0"/>
              <a:t> von euch gut erklären kann, was gemeint ist. </a:t>
            </a:r>
            <a:r>
              <a:rPr lang="de-AT" dirty="0"/>
              <a:t>Versucht bei eurer Erklärung auch die vorgeschlagenen Wörter zu verwenden. </a:t>
            </a:r>
          </a:p>
          <a:p>
            <a:r>
              <a:rPr lang="de-AT" b="1" dirty="0"/>
              <a:t>Präsentiert </a:t>
            </a:r>
            <a:r>
              <a:rPr lang="de-AT" dirty="0"/>
              <a:t>eure Erklärungen den anderen Gruppen. 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660FAA1-DE63-A2B9-96D4-9CF8F71887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5291980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Standortfaktoren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2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„Es gibt Gründe, warum Unternehmen an bestimmten Standorten gegründet werden.“ </a:t>
            </a:r>
          </a:p>
          <a:p>
            <a:pPr marL="0" indent="0">
              <a:buNone/>
            </a:pP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2400" i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Infrastruktur, Kosten, Gesetze</a:t>
            </a:r>
            <a:endParaRPr lang="de-AT" sz="2400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de-AT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7A19A2C-EBE3-E38D-8198-B3ABD7DA86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5355136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Standortfaktoren II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2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„Die Wahl des Standortes hängt auch davon ab, was ein Unternehmen produziert.“ </a:t>
            </a:r>
          </a:p>
          <a:p>
            <a:pPr marL="0" indent="0">
              <a:buNone/>
            </a:pP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2400" i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Industrie, Verkehr, Dienstleistungen</a:t>
            </a:r>
            <a:endParaRPr lang="de-AT" sz="2400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de-AT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7A19A2C-EBE3-E38D-8198-B3ABD7DA86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72652309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Steuern und </a:t>
            </a:r>
            <a:r>
              <a:rPr lang="de-AT" dirty="0" err="1"/>
              <a:t>staat</a:t>
            </a:r>
            <a:endParaRPr lang="de-AT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„Der Staat unterstützt uns mit Steuergeld </a:t>
            </a: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auf unterschiedliche Weise.“</a:t>
            </a:r>
          </a:p>
          <a:p>
            <a:pPr marL="0" indent="0">
              <a:buNone/>
            </a:pP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2400" i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Verkehr, Bildung, Gesundheit</a:t>
            </a:r>
            <a:endParaRPr lang="de-AT" sz="28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85855C2-0C84-AA8B-36DA-5C919A292D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9072564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Import und </a:t>
            </a:r>
            <a:r>
              <a:rPr lang="de-AT" dirty="0" err="1"/>
              <a:t>export</a:t>
            </a:r>
            <a:endParaRPr lang="de-AT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„</a:t>
            </a:r>
            <a:r>
              <a:rPr lang="de-DE" sz="3000" dirty="0">
                <a:latin typeface="Arial" panose="020B0604020202020204" pitchFamily="34" charset="0"/>
              </a:rPr>
              <a:t>Menschen, die in Österreich leben, profitieren </a:t>
            </a:r>
          </a:p>
          <a:p>
            <a:pPr marL="0" indent="0" algn="ctr">
              <a:buNone/>
            </a:pPr>
            <a:r>
              <a:rPr lang="de-DE" sz="3000" dirty="0">
                <a:latin typeface="Arial" panose="020B0604020202020204" pitchFamily="34" charset="0"/>
              </a:rPr>
              <a:t>sowohl von Importen als auch von Exporten.</a:t>
            </a:r>
            <a:r>
              <a:rPr lang="de-AT" sz="3000" dirty="0">
                <a:latin typeface="Arial" panose="020B0604020202020204" pitchFamily="34" charset="0"/>
              </a:rPr>
              <a:t>“</a:t>
            </a:r>
          </a:p>
          <a:p>
            <a:pPr marL="0" indent="0">
              <a:buNone/>
            </a:pP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DE" sz="2400" i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Lebensqualität, Technologie, Arbeitsplätze</a:t>
            </a:r>
            <a:endParaRPr lang="de-AT" sz="28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F61C62C-A52A-679D-85AA-87B11CDD4B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4935808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Import und </a:t>
            </a:r>
            <a:r>
              <a:rPr lang="de-AT" dirty="0" err="1"/>
              <a:t>export</a:t>
            </a:r>
            <a:r>
              <a:rPr lang="de-AT" dirty="0"/>
              <a:t> II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„</a:t>
            </a:r>
            <a:r>
              <a:rPr lang="de-DE" sz="3000" dirty="0">
                <a:latin typeface="Arial" panose="020B0604020202020204" pitchFamily="34" charset="0"/>
              </a:rPr>
              <a:t>Importe und Exporte wirken sich auf die Umwelt aus.</a:t>
            </a:r>
            <a:r>
              <a:rPr lang="de-AT" sz="3000" dirty="0">
                <a:latin typeface="Arial" panose="020B0604020202020204" pitchFamily="34" charset="0"/>
              </a:rPr>
              <a:t>“</a:t>
            </a:r>
          </a:p>
          <a:p>
            <a:pPr marL="0" indent="0">
              <a:buNone/>
            </a:pP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DE" sz="2400" i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Transport, Abholzun</a:t>
            </a:r>
            <a:r>
              <a:rPr lang="de-DE" sz="2400" i="1" dirty="0">
                <a:latin typeface="Arial" panose="020B0604020202020204" pitchFamily="34" charset="0"/>
                <a:ea typeface="Arial" panose="020B0604020202020204" pitchFamily="34" charset="0"/>
              </a:rPr>
              <a:t>g, umweltfreundliche Technologien</a:t>
            </a:r>
            <a:endParaRPr lang="de-AT" sz="28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F61C62C-A52A-679D-85AA-87B11CDD4B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05133511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Konjunktur und </a:t>
            </a:r>
            <a:r>
              <a:rPr lang="de-AT" dirty="0" err="1"/>
              <a:t>Kenngrössen</a:t>
            </a:r>
            <a:endParaRPr lang="de-AT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„</a:t>
            </a:r>
            <a:r>
              <a:rPr lang="de-DE" sz="3000" dirty="0">
                <a:latin typeface="Arial" panose="020B0604020202020204" pitchFamily="34" charset="0"/>
              </a:rPr>
              <a:t>Die Konjunktur zeigt an, wie gut oder schlecht </a:t>
            </a:r>
          </a:p>
          <a:p>
            <a:pPr marL="0" indent="0" algn="ctr">
              <a:buNone/>
            </a:pPr>
            <a:r>
              <a:rPr lang="de-DE" sz="3000" dirty="0">
                <a:latin typeface="Arial" panose="020B0604020202020204" pitchFamily="34" charset="0"/>
              </a:rPr>
              <a:t>es der Wirtschaft eines Landes geht.</a:t>
            </a:r>
            <a:r>
              <a:rPr lang="de-AT" sz="3000" dirty="0">
                <a:latin typeface="Arial" panose="020B0604020202020204" pitchFamily="34" charset="0"/>
              </a:rPr>
              <a:t>“</a:t>
            </a:r>
          </a:p>
          <a:p>
            <a:pPr marL="0" indent="0">
              <a:buNone/>
            </a:pP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2400" i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Wachstum, Rückgang, Hoch/Tief</a:t>
            </a:r>
            <a:endParaRPr lang="de-AT" sz="28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140CBFB-7384-7722-C01C-1995D60C56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0259098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1_Office">
  <a:themeElements>
    <a:clrScheme name="1_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1_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Office">
  <a:themeElements>
    <a:clrScheme name="1_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1_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95324AF558A4644A44B7A3BBA3F768F" ma:contentTypeVersion="18" ma:contentTypeDescription="Ein neues Dokument erstellen." ma:contentTypeScope="" ma:versionID="f5e3b4240479c2d2fb83b7ce32ab2b2e">
  <xsd:schema xmlns:xsd="http://www.w3.org/2001/XMLSchema" xmlns:xs="http://www.w3.org/2001/XMLSchema" xmlns:p="http://schemas.microsoft.com/office/2006/metadata/properties" xmlns:ns2="f799415d-695a-4815-bd71-e216a568b99c" xmlns:ns3="698a1803-52f3-4d4f-bff9-093c0d5dc281" targetNamespace="http://schemas.microsoft.com/office/2006/metadata/properties" ma:root="true" ma:fieldsID="096f724d03bae60f97515ed20eb8d29d" ns2:_="" ns3:_="">
    <xsd:import namespace="f799415d-695a-4815-bd71-e216a568b99c"/>
    <xsd:import namespace="698a1803-52f3-4d4f-bff9-093c0d5dc28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99415d-695a-4815-bd71-e216a568b9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markierungen" ma:readOnly="false" ma:fieldId="{5cf76f15-5ced-4ddc-b409-7134ff3c332f}" ma:taxonomyMulti="true" ma:sspId="20fdfe7a-b997-4e3a-99a3-6274e578001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8a1803-52f3-4d4f-bff9-093c0d5dc281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e0198f83-c038-448f-a28e-b8faf4838776}" ma:internalName="TaxCatchAll" ma:showField="CatchAllData" ma:web="698a1803-52f3-4d4f-bff9-093c0d5dc28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799415d-695a-4815-bd71-e216a568b99c">
      <Terms xmlns="http://schemas.microsoft.com/office/infopath/2007/PartnerControls"/>
    </lcf76f155ced4ddcb4097134ff3c332f>
    <TaxCatchAll xmlns="698a1803-52f3-4d4f-bff9-093c0d5dc281" xsi:nil="true"/>
  </documentManagement>
</p:properties>
</file>

<file path=customXml/itemProps1.xml><?xml version="1.0" encoding="utf-8"?>
<ds:datastoreItem xmlns:ds="http://schemas.openxmlformats.org/officeDocument/2006/customXml" ds:itemID="{00B669A1-19CC-4833-B2DA-9B5D87C7A7F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1AD8B99-47E6-4D94-9544-86CD8924136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799415d-695a-4815-bd71-e216a568b99c"/>
    <ds:schemaRef ds:uri="698a1803-52f3-4d4f-bff9-093c0d5dc28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1919BB0-C52D-4455-A8EE-29723790188E}">
  <ds:schemaRefs>
    <ds:schemaRef ds:uri="http://schemas.microsoft.com/office/2006/metadata/properties"/>
    <ds:schemaRef ds:uri="http://schemas.microsoft.com/office/infopath/2007/PartnerControls"/>
    <ds:schemaRef ds:uri="f799415d-695a-4815-bd71-e216a568b99c"/>
    <ds:schemaRef ds:uri="698a1803-52f3-4d4f-bff9-093c0d5dc281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517</Words>
  <Application>Microsoft Office PowerPoint</Application>
  <PresentationFormat>Breitbild</PresentationFormat>
  <Paragraphs>116</Paragraphs>
  <Slides>20</Slides>
  <Notes>1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20</vt:i4>
      </vt:variant>
    </vt:vector>
  </HeadingPairs>
  <TitlesOfParts>
    <vt:vector size="21" baseType="lpstr">
      <vt:lpstr>1_Office</vt:lpstr>
      <vt:lpstr>Los  Geht’s!</vt:lpstr>
      <vt:lpstr>Wiederholung</vt:lpstr>
      <vt:lpstr>Ergebnissicherung in Gruppen</vt:lpstr>
      <vt:lpstr>Standortfaktoren</vt:lpstr>
      <vt:lpstr>Standortfaktoren II</vt:lpstr>
      <vt:lpstr>Steuern und staat</vt:lpstr>
      <vt:lpstr>Import und export</vt:lpstr>
      <vt:lpstr>Import und export II</vt:lpstr>
      <vt:lpstr>Konjunktur und Kenngrössen</vt:lpstr>
      <vt:lpstr>Innovation</vt:lpstr>
      <vt:lpstr>Innovation II</vt:lpstr>
      <vt:lpstr>Preisbildung</vt:lpstr>
      <vt:lpstr>Preisbildung II</vt:lpstr>
      <vt:lpstr>Ökosoziale Marktwirtschaft</vt:lpstr>
      <vt:lpstr>Reflexion</vt:lpstr>
      <vt:lpstr>Learnings festhalten</vt:lpstr>
      <vt:lpstr>Unsere Ziele für das nächste mal</vt:lpstr>
      <vt:lpstr>Anhang</vt:lpstr>
      <vt:lpstr>Bilder</vt:lpstr>
      <vt:lpstr>Impressum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Los  Geht’s!</dc:title>
  <cp:lastModifiedBy>Anna Steinbauer</cp:lastModifiedBy>
  <cp:revision>21</cp:revision>
  <dcterms:modified xsi:type="dcterms:W3CDTF">2024-08-22T07:38:15Z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0x010100595324AF558A4644A44B7A3BBA3F768F</vt:lpwstr>
  </property>
  <property fmtid="{D5CDD505-2E9C-101B-9397-08002B2CF9AE}" pid="3" name="MediaServiceImageTags">
    <vt:lpwstr/>
  </property>
</Properties>
</file>