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4"/>
  </p:notesMasterIdLst>
  <p:sldIdLst>
    <p:sldId id="256" r:id="rId5"/>
    <p:sldId id="257" r:id="rId6"/>
    <p:sldId id="297" r:id="rId7"/>
    <p:sldId id="286" r:id="rId8"/>
    <p:sldId id="299" r:id="rId9"/>
    <p:sldId id="300" r:id="rId10"/>
    <p:sldId id="291" r:id="rId11"/>
    <p:sldId id="301" r:id="rId12"/>
    <p:sldId id="303" r:id="rId13"/>
    <p:sldId id="306" r:id="rId14"/>
    <p:sldId id="305" r:id="rId15"/>
    <p:sldId id="302" r:id="rId16"/>
    <p:sldId id="295" r:id="rId17"/>
    <p:sldId id="287" r:id="rId18"/>
    <p:sldId id="294" r:id="rId19"/>
    <p:sldId id="296" r:id="rId20"/>
    <p:sldId id="283" r:id="rId21"/>
    <p:sldId id="298" r:id="rId22"/>
    <p:sldId id="282" r:id="rId2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8D034E77-36D2-9AF6-0D21-621A8E302093}" name="HILBRAND Vinzent" initials="HV" userId="S::vinzent.hilbrand_akwien.at#ext#@stiftungwirtschaftsbildung.onmicrosoft.com::c3528d9f-8a77-4646-b23f-d0350978aacf"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 id="1" name="Anna Steinbauer" initials="AS" lastIdx="18" clrIdx="1">
    <p:extLst>
      <p:ext uri="{19B8F6BF-5375-455C-9EA6-DF929625EA0E}">
        <p15:presenceInfo xmlns:p15="http://schemas.microsoft.com/office/powerpoint/2012/main" userId="Anna Steinbau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059"/>
    <a:srgbClr val="878CB6"/>
    <a:srgbClr val="7E7BAF"/>
    <a:srgbClr val="83A6CD"/>
    <a:srgbClr val="069DAB"/>
    <a:srgbClr val="EDA424"/>
    <a:srgbClr val="F2CD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E23A56-D4D1-490B-93E7-5E169FB970C4}" v="1423" dt="2024-04-12T09:51:59.72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LBRAND Vinzent" userId="S::vinzent.hilbrand_akwien.at#ext#@stiftungwirtschaftsbildung.onmicrosoft.com::c3528d9f-8a77-4646-b23f-d0350978aacf" providerId="AD" clId="Web-{C109A690-096F-F517-24F3-23C7C8CFA78D}"/>
    <pc:docChg chg="mod">
      <pc:chgData name="HILBRAND Vinzent" userId="S::vinzent.hilbrand_akwien.at#ext#@stiftungwirtschaftsbildung.onmicrosoft.com::c3528d9f-8a77-4646-b23f-d0350978aacf" providerId="AD" clId="Web-{C109A690-096F-F517-24F3-23C7C8CFA78D}" dt="2024-04-01T13:08:32.454" v="2"/>
      <pc:docMkLst>
        <pc:docMk/>
      </pc:docMkLst>
      <pc:sldChg chg="addCm">
        <pc:chgData name="HILBRAND Vinzent" userId="S::vinzent.hilbrand_akwien.at#ext#@stiftungwirtschaftsbildung.onmicrosoft.com::c3528d9f-8a77-4646-b23f-d0350978aacf" providerId="AD" clId="Web-{C109A690-096F-F517-24F3-23C7C8CFA78D}" dt="2024-04-01T13:08:32.454" v="2"/>
        <pc:sldMkLst>
          <pc:docMk/>
          <pc:sldMk cId="1451122481" sldId="287"/>
        </pc:sldMkLst>
        <pc:extLst>
          <p:ext xmlns:p="http://schemas.openxmlformats.org/presentationml/2006/main" uri="{D6D511B9-2390-475A-947B-AFAB55BFBCF1}">
            <pc226:cmChg xmlns:pc226="http://schemas.microsoft.com/office/powerpoint/2022/06/main/command" chg="add">
              <pc226:chgData name="HILBRAND Vinzent" userId="S::vinzent.hilbrand_akwien.at#ext#@stiftungwirtschaftsbildung.onmicrosoft.com::c3528d9f-8a77-4646-b23f-d0350978aacf" providerId="AD" clId="Web-{C109A690-096F-F517-24F3-23C7C8CFA78D}" dt="2024-04-01T13:08:32.454" v="2"/>
              <pc2:cmMkLst xmlns:pc2="http://schemas.microsoft.com/office/powerpoint/2019/9/main/command">
                <pc:docMk/>
                <pc:sldMk cId="1451122481" sldId="287"/>
                <pc2:cmMk id="{BC86EC84-B250-47C5-8C79-AE962D117A85}"/>
              </pc2:cmMkLst>
            </pc226:cmChg>
          </p:ext>
        </pc:extLst>
      </pc:sldChg>
      <pc:sldChg chg="addCm">
        <pc:chgData name="HILBRAND Vinzent" userId="S::vinzent.hilbrand_akwien.at#ext#@stiftungwirtschaftsbildung.onmicrosoft.com::c3528d9f-8a77-4646-b23f-d0350978aacf" providerId="AD" clId="Web-{C109A690-096F-F517-24F3-23C7C8CFA78D}" dt="2024-04-01T13:03:06.218" v="1"/>
        <pc:sldMkLst>
          <pc:docMk/>
          <pc:sldMk cId="4129092132" sldId="288"/>
        </pc:sldMkLst>
        <pc:extLst>
          <p:ext xmlns:p="http://schemas.openxmlformats.org/presentationml/2006/main" uri="{D6D511B9-2390-475A-947B-AFAB55BFBCF1}">
            <pc226:cmChg xmlns:pc226="http://schemas.microsoft.com/office/powerpoint/2022/06/main/command" chg="add">
              <pc226:chgData name="HILBRAND Vinzent" userId="S::vinzent.hilbrand_akwien.at#ext#@stiftungwirtschaftsbildung.onmicrosoft.com::c3528d9f-8a77-4646-b23f-d0350978aacf" providerId="AD" clId="Web-{C109A690-096F-F517-24F3-23C7C8CFA78D}" dt="2024-04-01T13:03:06.218" v="1"/>
              <pc2:cmMkLst xmlns:pc2="http://schemas.microsoft.com/office/powerpoint/2019/9/main/command">
                <pc:docMk/>
                <pc:sldMk cId="4129092132" sldId="288"/>
                <pc2:cmMk id="{50622EFB-6710-4838-BBBB-064E678EF6CE}"/>
              </pc2:cmMkLst>
            </pc226:cmChg>
          </p:ext>
        </pc:extLst>
      </pc:sldChg>
    </pc:docChg>
  </pc:docChgLst>
  <pc:docChgLst>
    <pc:chgData name="Silvana Lobin" userId="a498a0ad-fda0-4616-b8e4-5cfb7a01e30b" providerId="ADAL" clId="{E791712E-3D32-4112-BF65-BA05687FBA1D}"/>
    <pc:docChg chg="undo redo custSel addSld delSld modSld sldOrd">
      <pc:chgData name="Silvana Lobin" userId="a498a0ad-fda0-4616-b8e4-5cfb7a01e30b" providerId="ADAL" clId="{E791712E-3D32-4112-BF65-BA05687FBA1D}" dt="2024-02-23T14:20:52.196" v="5528" actId="14100"/>
      <pc:docMkLst>
        <pc:docMk/>
      </pc:docMkLst>
      <pc:sldChg chg="modSp mod delCm">
        <pc:chgData name="Silvana Lobin" userId="a498a0ad-fda0-4616-b8e4-5cfb7a01e30b" providerId="ADAL" clId="{E791712E-3D32-4112-BF65-BA05687FBA1D}" dt="2024-02-21T13:48:06.737" v="4555" actId="1592"/>
        <pc:sldMkLst>
          <pc:docMk/>
          <pc:sldMk cId="0" sldId="256"/>
        </pc:sldMkLst>
        <pc:spChg chg="mod">
          <ac:chgData name="Silvana Lobin" userId="a498a0ad-fda0-4616-b8e4-5cfb7a01e30b" providerId="ADAL" clId="{E791712E-3D32-4112-BF65-BA05687FBA1D}" dt="2024-02-21T13:48:02.162" v="4554" actId="20577"/>
          <ac:spMkLst>
            <pc:docMk/>
            <pc:sldMk cId="0" sldId="256"/>
            <ac:spMk id="360" creationId="{00000000-0000-0000-0000-000000000000}"/>
          </ac:spMkLst>
        </pc:spChg>
      </pc:sldChg>
      <pc:sldChg chg="modSp mod">
        <pc:chgData name="Silvana Lobin" userId="a498a0ad-fda0-4616-b8e4-5cfb7a01e30b" providerId="ADAL" clId="{E791712E-3D32-4112-BF65-BA05687FBA1D}" dt="2024-02-14T13:12:26.863" v="4449" actId="20577"/>
        <pc:sldMkLst>
          <pc:docMk/>
          <pc:sldMk cId="0" sldId="257"/>
        </pc:sldMkLst>
        <pc:spChg chg="mod">
          <ac:chgData name="Silvana Lobin" userId="a498a0ad-fda0-4616-b8e4-5cfb7a01e30b" providerId="ADAL" clId="{E791712E-3D32-4112-BF65-BA05687FBA1D}" dt="2024-02-14T13:12:26.863" v="4449" actId="20577"/>
          <ac:spMkLst>
            <pc:docMk/>
            <pc:sldMk cId="0" sldId="257"/>
            <ac:spMk id="362" creationId="{00000000-0000-0000-0000-000000000000}"/>
          </ac:spMkLst>
        </pc:spChg>
      </pc:sldChg>
      <pc:sldChg chg="modSp mod">
        <pc:chgData name="Silvana Lobin" userId="a498a0ad-fda0-4616-b8e4-5cfb7a01e30b" providerId="ADAL" clId="{E791712E-3D32-4112-BF65-BA05687FBA1D}" dt="2024-02-14T13:13:54.902" v="4533" actId="13926"/>
        <pc:sldMkLst>
          <pc:docMk/>
          <pc:sldMk cId="858717602" sldId="282"/>
        </pc:sldMkLst>
        <pc:spChg chg="mod">
          <ac:chgData name="Silvana Lobin" userId="a498a0ad-fda0-4616-b8e4-5cfb7a01e30b" providerId="ADAL" clId="{E791712E-3D32-4112-BF65-BA05687FBA1D}" dt="2024-02-14T13:13:54.902" v="4533" actId="13926"/>
          <ac:spMkLst>
            <pc:docMk/>
            <pc:sldMk cId="858717602" sldId="282"/>
            <ac:spMk id="3" creationId="{5458406A-D156-7B30-F971-7443E33ECA23}"/>
          </ac:spMkLst>
        </pc:spChg>
      </pc:sldChg>
      <pc:sldChg chg="modSp mod delCm">
        <pc:chgData name="Silvana Lobin" userId="a498a0ad-fda0-4616-b8e4-5cfb7a01e30b" providerId="ADAL" clId="{E791712E-3D32-4112-BF65-BA05687FBA1D}" dt="2024-02-23T11:27:49.530" v="4598" actId="1592"/>
        <pc:sldMkLst>
          <pc:docMk/>
          <pc:sldMk cId="1509725910" sldId="286"/>
        </pc:sldMkLst>
        <pc:spChg chg="mod">
          <ac:chgData name="Silvana Lobin" userId="a498a0ad-fda0-4616-b8e4-5cfb7a01e30b" providerId="ADAL" clId="{E791712E-3D32-4112-BF65-BA05687FBA1D}" dt="2024-02-23T11:26:36.261" v="4592" actId="20577"/>
          <ac:spMkLst>
            <pc:docMk/>
            <pc:sldMk cId="1509725910" sldId="286"/>
            <ac:spMk id="3" creationId="{B79C6959-F0FB-6B0B-76CC-C7F225F32D61}"/>
          </ac:spMkLst>
        </pc:spChg>
        <pc:picChg chg="mod">
          <ac:chgData name="Silvana Lobin" userId="a498a0ad-fda0-4616-b8e4-5cfb7a01e30b" providerId="ADAL" clId="{E791712E-3D32-4112-BF65-BA05687FBA1D}" dt="2024-02-23T11:27:45.201" v="4597" actId="208"/>
          <ac:picMkLst>
            <pc:docMk/>
            <pc:sldMk cId="1509725910" sldId="286"/>
            <ac:picMk id="11" creationId="{CB9FB612-13D1-06E1-F4E9-F74BE1DC124F}"/>
          </ac:picMkLst>
        </pc:picChg>
      </pc:sldChg>
      <pc:sldChg chg="addSp modSp new mod ord modAnim addCm delCm">
        <pc:chgData name="Silvana Lobin" userId="a498a0ad-fda0-4616-b8e4-5cfb7a01e30b" providerId="ADAL" clId="{E791712E-3D32-4112-BF65-BA05687FBA1D}" dt="2024-02-23T11:34:04.649" v="4755" actId="1592"/>
        <pc:sldMkLst>
          <pc:docMk/>
          <pc:sldMk cId="1451122481" sldId="287"/>
        </pc:sldMkLst>
        <pc:spChg chg="mod">
          <ac:chgData name="Silvana Lobin" userId="a498a0ad-fda0-4616-b8e4-5cfb7a01e30b" providerId="ADAL" clId="{E791712E-3D32-4112-BF65-BA05687FBA1D}" dt="2024-02-21T14:34:08.568" v="4577" actId="20577"/>
          <ac:spMkLst>
            <pc:docMk/>
            <pc:sldMk cId="1451122481" sldId="287"/>
            <ac:spMk id="2" creationId="{B10F1699-D7D7-F1F1-A873-9BD39A63CFAE}"/>
          </ac:spMkLst>
        </pc:spChg>
        <pc:spChg chg="mod">
          <ac:chgData name="Silvana Lobin" userId="a498a0ad-fda0-4616-b8e4-5cfb7a01e30b" providerId="ADAL" clId="{E791712E-3D32-4112-BF65-BA05687FBA1D}" dt="2024-02-23T11:34:01.259" v="4754" actId="1036"/>
          <ac:spMkLst>
            <pc:docMk/>
            <pc:sldMk cId="1451122481" sldId="287"/>
            <ac:spMk id="3" creationId="{922C7329-0FF7-45A9-4C3E-4378856FAB8F}"/>
          </ac:spMkLst>
        </pc:spChg>
        <pc:picChg chg="add mod">
          <ac:chgData name="Silvana Lobin" userId="a498a0ad-fda0-4616-b8e4-5cfb7a01e30b" providerId="ADAL" clId="{E791712E-3D32-4112-BF65-BA05687FBA1D}" dt="2024-02-23T11:33:51.735" v="4739" actId="14100"/>
          <ac:picMkLst>
            <pc:docMk/>
            <pc:sldMk cId="1451122481" sldId="287"/>
            <ac:picMk id="5" creationId="{5B65A0EE-CC41-870A-913F-50FAF607AD94}"/>
          </ac:picMkLst>
        </pc:picChg>
      </pc:sldChg>
      <pc:sldChg chg="addSp delSp modSp new mod">
        <pc:chgData name="Silvana Lobin" userId="a498a0ad-fda0-4616-b8e4-5cfb7a01e30b" providerId="ADAL" clId="{E791712E-3D32-4112-BF65-BA05687FBA1D}" dt="2024-02-22T08:30:29.376" v="4581" actId="27636"/>
        <pc:sldMkLst>
          <pc:docMk/>
          <pc:sldMk cId="4129092132" sldId="288"/>
        </pc:sldMkLst>
        <pc:spChg chg="mod">
          <ac:chgData name="Silvana Lobin" userId="a498a0ad-fda0-4616-b8e4-5cfb7a01e30b" providerId="ADAL" clId="{E791712E-3D32-4112-BF65-BA05687FBA1D}" dt="2024-02-12T14:17:08.307" v="1562" actId="20577"/>
          <ac:spMkLst>
            <pc:docMk/>
            <pc:sldMk cId="4129092132" sldId="288"/>
            <ac:spMk id="2" creationId="{C5628A8E-3CE3-AE00-0225-0BC3E0A0CBFA}"/>
          </ac:spMkLst>
        </pc:spChg>
        <pc:spChg chg="mod">
          <ac:chgData name="Silvana Lobin" userId="a498a0ad-fda0-4616-b8e4-5cfb7a01e30b" providerId="ADAL" clId="{E791712E-3D32-4112-BF65-BA05687FBA1D}" dt="2024-02-22T08:30:29.376" v="4581" actId="27636"/>
          <ac:spMkLst>
            <pc:docMk/>
            <pc:sldMk cId="4129092132" sldId="288"/>
            <ac:spMk id="3" creationId="{DCBD37DB-509A-860F-583B-67BA88284B35}"/>
          </ac:spMkLst>
        </pc:spChg>
        <pc:spChg chg="add del mod">
          <ac:chgData name="Silvana Lobin" userId="a498a0ad-fda0-4616-b8e4-5cfb7a01e30b" providerId="ADAL" clId="{E791712E-3D32-4112-BF65-BA05687FBA1D}" dt="2024-02-12T14:23:12.862" v="2010" actId="478"/>
          <ac:spMkLst>
            <pc:docMk/>
            <pc:sldMk cId="4129092132" sldId="288"/>
            <ac:spMk id="4" creationId="{9E15BC2B-B2AA-EE4E-FE62-C8A8A7F2C2DB}"/>
          </ac:spMkLst>
        </pc:spChg>
        <pc:spChg chg="add del mod">
          <ac:chgData name="Silvana Lobin" userId="a498a0ad-fda0-4616-b8e4-5cfb7a01e30b" providerId="ADAL" clId="{E791712E-3D32-4112-BF65-BA05687FBA1D}" dt="2024-02-12T14:46:54.233" v="2944" actId="478"/>
          <ac:spMkLst>
            <pc:docMk/>
            <pc:sldMk cId="4129092132" sldId="288"/>
            <ac:spMk id="5" creationId="{8B353784-6247-253C-A5A2-D368DA7C5F94}"/>
          </ac:spMkLst>
        </pc:spChg>
        <pc:spChg chg="add mod">
          <ac:chgData name="Silvana Lobin" userId="a498a0ad-fda0-4616-b8e4-5cfb7a01e30b" providerId="ADAL" clId="{E791712E-3D32-4112-BF65-BA05687FBA1D}" dt="2024-02-12T14:47:31.972" v="2948" actId="14100"/>
          <ac:spMkLst>
            <pc:docMk/>
            <pc:sldMk cId="4129092132" sldId="288"/>
            <ac:spMk id="6" creationId="{32C39501-F335-0539-5D03-35C6FA6F03FA}"/>
          </ac:spMkLst>
        </pc:spChg>
        <pc:picChg chg="add mod">
          <ac:chgData name="Silvana Lobin" userId="a498a0ad-fda0-4616-b8e4-5cfb7a01e30b" providerId="ADAL" clId="{E791712E-3D32-4112-BF65-BA05687FBA1D}" dt="2024-02-12T14:49:15.363" v="2992"/>
          <ac:picMkLst>
            <pc:docMk/>
            <pc:sldMk cId="4129092132" sldId="288"/>
            <ac:picMk id="7" creationId="{F6448FE5-D40B-B4B1-8D3D-A63EC5EAA0B0}"/>
          </ac:picMkLst>
        </pc:picChg>
      </pc:sldChg>
      <pc:sldChg chg="addSp delSp modSp new mod ord delCm">
        <pc:chgData name="Silvana Lobin" userId="a498a0ad-fda0-4616-b8e4-5cfb7a01e30b" providerId="ADAL" clId="{E791712E-3D32-4112-BF65-BA05687FBA1D}" dt="2024-02-23T11:30:02.512" v="4670" actId="1592"/>
        <pc:sldMkLst>
          <pc:docMk/>
          <pc:sldMk cId="2310439708" sldId="289"/>
        </pc:sldMkLst>
        <pc:spChg chg="mod">
          <ac:chgData name="Silvana Lobin" userId="a498a0ad-fda0-4616-b8e4-5cfb7a01e30b" providerId="ADAL" clId="{E791712E-3D32-4112-BF65-BA05687FBA1D}" dt="2024-02-12T14:25:43.448" v="2208" actId="20577"/>
          <ac:spMkLst>
            <pc:docMk/>
            <pc:sldMk cId="2310439708" sldId="289"/>
            <ac:spMk id="2" creationId="{2CC626EF-7DB0-F17F-D6B3-1D44407644DE}"/>
          </ac:spMkLst>
        </pc:spChg>
        <pc:spChg chg="mod">
          <ac:chgData name="Silvana Lobin" userId="a498a0ad-fda0-4616-b8e4-5cfb7a01e30b" providerId="ADAL" clId="{E791712E-3D32-4112-BF65-BA05687FBA1D}" dt="2024-02-23T11:29:57.084" v="4669" actId="20577"/>
          <ac:spMkLst>
            <pc:docMk/>
            <pc:sldMk cId="2310439708" sldId="289"/>
            <ac:spMk id="3" creationId="{9A84FC97-F8BD-F6B6-7620-4A68B36EAD48}"/>
          </ac:spMkLst>
        </pc:spChg>
        <pc:spChg chg="add del mod">
          <ac:chgData name="Silvana Lobin" userId="a498a0ad-fda0-4616-b8e4-5cfb7a01e30b" providerId="ADAL" clId="{E791712E-3D32-4112-BF65-BA05687FBA1D}" dt="2024-02-12T14:46:50.223" v="2942" actId="478"/>
          <ac:spMkLst>
            <pc:docMk/>
            <pc:sldMk cId="2310439708" sldId="289"/>
            <ac:spMk id="4" creationId="{5D00807F-1484-3C8F-171F-EB2882C07D29}"/>
          </ac:spMkLst>
        </pc:spChg>
        <pc:spChg chg="add mod">
          <ac:chgData name="Silvana Lobin" userId="a498a0ad-fda0-4616-b8e4-5cfb7a01e30b" providerId="ADAL" clId="{E791712E-3D32-4112-BF65-BA05687FBA1D}" dt="2024-02-12T14:47:28.609" v="2947" actId="14100"/>
          <ac:spMkLst>
            <pc:docMk/>
            <pc:sldMk cId="2310439708" sldId="289"/>
            <ac:spMk id="5" creationId="{479975D1-ECAC-645B-B75A-F4F471BCA6B1}"/>
          </ac:spMkLst>
        </pc:spChg>
        <pc:picChg chg="add mod">
          <ac:chgData name="Silvana Lobin" userId="a498a0ad-fda0-4616-b8e4-5cfb7a01e30b" providerId="ADAL" clId="{E791712E-3D32-4112-BF65-BA05687FBA1D}" dt="2024-02-12T14:49:13.850" v="2991"/>
          <ac:picMkLst>
            <pc:docMk/>
            <pc:sldMk cId="2310439708" sldId="289"/>
            <ac:picMk id="6" creationId="{CB60F284-5A76-4864-D55C-832EC5D1F9A5}"/>
          </ac:picMkLst>
        </pc:picChg>
      </pc:sldChg>
      <pc:sldChg chg="addSp delSp modSp new mod ord delCm">
        <pc:chgData name="Silvana Lobin" userId="a498a0ad-fda0-4616-b8e4-5cfb7a01e30b" providerId="ADAL" clId="{E791712E-3D32-4112-BF65-BA05687FBA1D}" dt="2024-02-23T11:29:21.221" v="4619" actId="14100"/>
        <pc:sldMkLst>
          <pc:docMk/>
          <pc:sldMk cId="370188370" sldId="290"/>
        </pc:sldMkLst>
        <pc:spChg chg="mod">
          <ac:chgData name="Silvana Lobin" userId="a498a0ad-fda0-4616-b8e4-5cfb7a01e30b" providerId="ADAL" clId="{E791712E-3D32-4112-BF65-BA05687FBA1D}" dt="2024-02-12T14:34:01.082" v="2829" actId="20577"/>
          <ac:spMkLst>
            <pc:docMk/>
            <pc:sldMk cId="370188370" sldId="290"/>
            <ac:spMk id="2" creationId="{609F9676-2826-A3D3-63F1-B81D281CE9BC}"/>
          </ac:spMkLst>
        </pc:spChg>
        <pc:spChg chg="mod">
          <ac:chgData name="Silvana Lobin" userId="a498a0ad-fda0-4616-b8e4-5cfb7a01e30b" providerId="ADAL" clId="{E791712E-3D32-4112-BF65-BA05687FBA1D}" dt="2024-02-23T11:29:21.221" v="4619" actId="14100"/>
          <ac:spMkLst>
            <pc:docMk/>
            <pc:sldMk cId="370188370" sldId="290"/>
            <ac:spMk id="3" creationId="{70AFB461-C347-6F22-DE69-21F402CAC0F3}"/>
          </ac:spMkLst>
        </pc:spChg>
        <pc:spChg chg="add mod">
          <ac:chgData name="Silvana Lobin" userId="a498a0ad-fda0-4616-b8e4-5cfb7a01e30b" providerId="ADAL" clId="{E791712E-3D32-4112-BF65-BA05687FBA1D}" dt="2024-02-12T14:47:23.272" v="2946" actId="14100"/>
          <ac:spMkLst>
            <pc:docMk/>
            <pc:sldMk cId="370188370" sldId="290"/>
            <ac:spMk id="4" creationId="{C0E17751-9B65-D5CE-857B-0AB00F37B18D}"/>
          </ac:spMkLst>
        </pc:spChg>
        <pc:picChg chg="add del mod">
          <ac:chgData name="Silvana Lobin" userId="a498a0ad-fda0-4616-b8e4-5cfb7a01e30b" providerId="ADAL" clId="{E791712E-3D32-4112-BF65-BA05687FBA1D}" dt="2024-02-12T14:43:15.175" v="2870" actId="478"/>
          <ac:picMkLst>
            <pc:docMk/>
            <pc:sldMk cId="370188370" sldId="290"/>
            <ac:picMk id="6" creationId="{C03678CB-1D73-855D-70EB-99697E6B4508}"/>
          </ac:picMkLst>
        </pc:picChg>
        <pc:picChg chg="add del mod">
          <ac:chgData name="Silvana Lobin" userId="a498a0ad-fda0-4616-b8e4-5cfb7a01e30b" providerId="ADAL" clId="{E791712E-3D32-4112-BF65-BA05687FBA1D}" dt="2024-02-12T14:44:48.036" v="2881" actId="21"/>
          <ac:picMkLst>
            <pc:docMk/>
            <pc:sldMk cId="370188370" sldId="290"/>
            <ac:picMk id="8" creationId="{B44CCA49-BC29-7B81-58C5-0D8FBFFCF0E5}"/>
          </ac:picMkLst>
        </pc:picChg>
        <pc:picChg chg="add mod">
          <ac:chgData name="Silvana Lobin" userId="a498a0ad-fda0-4616-b8e4-5cfb7a01e30b" providerId="ADAL" clId="{E791712E-3D32-4112-BF65-BA05687FBA1D}" dt="2024-02-12T14:44:58.895" v="2884" actId="1076"/>
          <ac:picMkLst>
            <pc:docMk/>
            <pc:sldMk cId="370188370" sldId="290"/>
            <ac:picMk id="10" creationId="{77B28FB2-9DAB-6671-FC6B-2DB0986198D4}"/>
          </ac:picMkLst>
        </pc:picChg>
      </pc:sldChg>
      <pc:sldChg chg="addSp modSp new mod delCm">
        <pc:chgData name="Silvana Lobin" userId="a498a0ad-fda0-4616-b8e4-5cfb7a01e30b" providerId="ADAL" clId="{E791712E-3D32-4112-BF65-BA05687FBA1D}" dt="2024-02-23T11:30:26.667" v="4675" actId="1592"/>
        <pc:sldMkLst>
          <pc:docMk/>
          <pc:sldMk cId="3392907720" sldId="291"/>
        </pc:sldMkLst>
        <pc:spChg chg="mod">
          <ac:chgData name="Silvana Lobin" userId="a498a0ad-fda0-4616-b8e4-5cfb7a01e30b" providerId="ADAL" clId="{E791712E-3D32-4112-BF65-BA05687FBA1D}" dt="2024-02-12T14:45:25.151" v="2902" actId="20577"/>
          <ac:spMkLst>
            <pc:docMk/>
            <pc:sldMk cId="3392907720" sldId="291"/>
            <ac:spMk id="2" creationId="{FBB15C6D-273B-065A-DF45-74E5D630B8AE}"/>
          </ac:spMkLst>
        </pc:spChg>
        <pc:spChg chg="mod">
          <ac:chgData name="Silvana Lobin" userId="a498a0ad-fda0-4616-b8e4-5cfb7a01e30b" providerId="ADAL" clId="{E791712E-3D32-4112-BF65-BA05687FBA1D}" dt="2024-02-12T14:46:11.738" v="2910" actId="14100"/>
          <ac:spMkLst>
            <pc:docMk/>
            <pc:sldMk cId="3392907720" sldId="291"/>
            <ac:spMk id="3" creationId="{2C6FB8A7-8E3C-93E3-22B0-8D800359B386}"/>
          </ac:spMkLst>
        </pc:spChg>
        <pc:spChg chg="add mod">
          <ac:chgData name="Silvana Lobin" userId="a498a0ad-fda0-4616-b8e4-5cfb7a01e30b" providerId="ADAL" clId="{E791712E-3D32-4112-BF65-BA05687FBA1D}" dt="2024-02-23T11:30:20.725" v="4673" actId="20577"/>
          <ac:spMkLst>
            <pc:docMk/>
            <pc:sldMk cId="3392907720" sldId="291"/>
            <ac:spMk id="5" creationId="{CF5822CC-634A-71E2-B109-174F5DE70243}"/>
          </ac:spMkLst>
        </pc:spChg>
        <pc:picChg chg="add mod">
          <ac:chgData name="Silvana Lobin" userId="a498a0ad-fda0-4616-b8e4-5cfb7a01e30b" providerId="ADAL" clId="{E791712E-3D32-4112-BF65-BA05687FBA1D}" dt="2024-02-12T14:45:37.098" v="2907" actId="1076"/>
          <ac:picMkLst>
            <pc:docMk/>
            <pc:sldMk cId="3392907720" sldId="291"/>
            <ac:picMk id="4" creationId="{627825A5-F1A0-EF73-B612-08E69DA2B6C5}"/>
          </ac:picMkLst>
        </pc:picChg>
      </pc:sldChg>
      <pc:sldChg chg="modSp add mod ord">
        <pc:chgData name="Silvana Lobin" userId="a498a0ad-fda0-4616-b8e4-5cfb7a01e30b" providerId="ADAL" clId="{E791712E-3D32-4112-BF65-BA05687FBA1D}" dt="2024-02-23T11:31:00.254" v="4708" actId="1035"/>
        <pc:sldMkLst>
          <pc:docMk/>
          <pc:sldMk cId="2981951739" sldId="292"/>
        </pc:sldMkLst>
        <pc:spChg chg="mod">
          <ac:chgData name="Silvana Lobin" userId="a498a0ad-fda0-4616-b8e4-5cfb7a01e30b" providerId="ADAL" clId="{E791712E-3D32-4112-BF65-BA05687FBA1D}" dt="2024-02-23T11:31:00.254" v="4708" actId="1035"/>
          <ac:spMkLst>
            <pc:docMk/>
            <pc:sldMk cId="2981951739" sldId="292"/>
            <ac:spMk id="5" creationId="{CF5822CC-634A-71E2-B109-174F5DE70243}"/>
          </ac:spMkLst>
        </pc:spChg>
      </pc:sldChg>
      <pc:sldChg chg="modSp add mod ord">
        <pc:chgData name="Silvana Lobin" userId="a498a0ad-fda0-4616-b8e4-5cfb7a01e30b" providerId="ADAL" clId="{E791712E-3D32-4112-BF65-BA05687FBA1D}" dt="2024-02-23T11:30:54.134" v="4693" actId="1035"/>
        <pc:sldMkLst>
          <pc:docMk/>
          <pc:sldMk cId="3145048371" sldId="293"/>
        </pc:sldMkLst>
        <pc:spChg chg="mod">
          <ac:chgData name="Silvana Lobin" userId="a498a0ad-fda0-4616-b8e4-5cfb7a01e30b" providerId="ADAL" clId="{E791712E-3D32-4112-BF65-BA05687FBA1D}" dt="2024-02-23T11:30:54.134" v="4693" actId="1035"/>
          <ac:spMkLst>
            <pc:docMk/>
            <pc:sldMk cId="3145048371" sldId="293"/>
            <ac:spMk id="5" creationId="{CF5822CC-634A-71E2-B109-174F5DE70243}"/>
          </ac:spMkLst>
        </pc:spChg>
      </pc:sldChg>
      <pc:sldChg chg="addSp modSp new mod">
        <pc:chgData name="Silvana Lobin" userId="a498a0ad-fda0-4616-b8e4-5cfb7a01e30b" providerId="ADAL" clId="{E791712E-3D32-4112-BF65-BA05687FBA1D}" dt="2024-02-14T10:48:35.686" v="4158" actId="12"/>
        <pc:sldMkLst>
          <pc:docMk/>
          <pc:sldMk cId="356771198" sldId="294"/>
        </pc:sldMkLst>
        <pc:spChg chg="mod">
          <ac:chgData name="Silvana Lobin" userId="a498a0ad-fda0-4616-b8e4-5cfb7a01e30b" providerId="ADAL" clId="{E791712E-3D32-4112-BF65-BA05687FBA1D}" dt="2024-02-14T10:41:07.835" v="3357" actId="20577"/>
          <ac:spMkLst>
            <pc:docMk/>
            <pc:sldMk cId="356771198" sldId="294"/>
            <ac:spMk id="2" creationId="{79C8E8C2-7A72-D7E2-C4FD-E927AEEEE076}"/>
          </ac:spMkLst>
        </pc:spChg>
        <pc:spChg chg="mod">
          <ac:chgData name="Silvana Lobin" userId="a498a0ad-fda0-4616-b8e4-5cfb7a01e30b" providerId="ADAL" clId="{E791712E-3D32-4112-BF65-BA05687FBA1D}" dt="2024-02-14T10:48:35.686" v="4158" actId="12"/>
          <ac:spMkLst>
            <pc:docMk/>
            <pc:sldMk cId="356771198" sldId="294"/>
            <ac:spMk id="3" creationId="{D893EB58-2265-6C3F-A31A-CA2303A39516}"/>
          </ac:spMkLst>
        </pc:spChg>
        <pc:picChg chg="add mod">
          <ac:chgData name="Silvana Lobin" userId="a498a0ad-fda0-4616-b8e4-5cfb7a01e30b" providerId="ADAL" clId="{E791712E-3D32-4112-BF65-BA05687FBA1D}" dt="2024-02-14T10:47:42.165" v="4103"/>
          <ac:picMkLst>
            <pc:docMk/>
            <pc:sldMk cId="356771198" sldId="294"/>
            <ac:picMk id="4" creationId="{D1857F7A-58EA-58C9-8773-412C16D14FD4}"/>
          </ac:picMkLst>
        </pc:picChg>
      </pc:sldChg>
      <pc:sldChg chg="modSp add mod ord">
        <pc:chgData name="Silvana Lobin" userId="a498a0ad-fda0-4616-b8e4-5cfb7a01e30b" providerId="ADAL" clId="{E791712E-3D32-4112-BF65-BA05687FBA1D}" dt="2024-02-14T13:12:47.854" v="4496" actId="20577"/>
        <pc:sldMkLst>
          <pc:docMk/>
          <pc:sldMk cId="2967148997" sldId="295"/>
        </pc:sldMkLst>
        <pc:spChg chg="mod">
          <ac:chgData name="Silvana Lobin" userId="a498a0ad-fda0-4616-b8e4-5cfb7a01e30b" providerId="ADAL" clId="{E791712E-3D32-4112-BF65-BA05687FBA1D}" dt="2024-02-14T13:12:47.854" v="4496" actId="20577"/>
          <ac:spMkLst>
            <pc:docMk/>
            <pc:sldMk cId="2967148997" sldId="295"/>
            <ac:spMk id="362" creationId="{00000000-0000-0000-0000-000000000000}"/>
          </ac:spMkLst>
        </pc:spChg>
      </pc:sldChg>
      <pc:sldChg chg="addSp modSp new mod">
        <pc:chgData name="Silvana Lobin" userId="a498a0ad-fda0-4616-b8e4-5cfb7a01e30b" providerId="ADAL" clId="{E791712E-3D32-4112-BF65-BA05687FBA1D}" dt="2024-02-23T14:20:52.196" v="5528" actId="14100"/>
        <pc:sldMkLst>
          <pc:docMk/>
          <pc:sldMk cId="968293949" sldId="296"/>
        </pc:sldMkLst>
        <pc:spChg chg="mod">
          <ac:chgData name="Silvana Lobin" userId="a498a0ad-fda0-4616-b8e4-5cfb7a01e30b" providerId="ADAL" clId="{E791712E-3D32-4112-BF65-BA05687FBA1D}" dt="2024-02-23T14:11:46.427" v="4796" actId="20577"/>
          <ac:spMkLst>
            <pc:docMk/>
            <pc:sldMk cId="968293949" sldId="296"/>
            <ac:spMk id="2" creationId="{D8811FD1-3413-CC22-823E-CAB2C2316A69}"/>
          </ac:spMkLst>
        </pc:spChg>
        <pc:spChg chg="mod">
          <ac:chgData name="Silvana Lobin" userId="a498a0ad-fda0-4616-b8e4-5cfb7a01e30b" providerId="ADAL" clId="{E791712E-3D32-4112-BF65-BA05687FBA1D}" dt="2024-02-23T14:20:05.840" v="5524" actId="14100"/>
          <ac:spMkLst>
            <pc:docMk/>
            <pc:sldMk cId="968293949" sldId="296"/>
            <ac:spMk id="3" creationId="{03B32535-CFE2-DDCB-6108-B1D628289C97}"/>
          </ac:spMkLst>
        </pc:spChg>
        <pc:spChg chg="add mod">
          <ac:chgData name="Silvana Lobin" userId="a498a0ad-fda0-4616-b8e4-5cfb7a01e30b" providerId="ADAL" clId="{E791712E-3D32-4112-BF65-BA05687FBA1D}" dt="2024-02-23T14:17:49.975" v="5494"/>
          <ac:spMkLst>
            <pc:docMk/>
            <pc:sldMk cId="968293949" sldId="296"/>
            <ac:spMk id="6" creationId="{533378D0-7786-6B43-A44A-90B31234993A}"/>
          </ac:spMkLst>
        </pc:spChg>
        <pc:spChg chg="add mod">
          <ac:chgData name="Silvana Lobin" userId="a498a0ad-fda0-4616-b8e4-5cfb7a01e30b" providerId="ADAL" clId="{E791712E-3D32-4112-BF65-BA05687FBA1D}" dt="2024-02-23T14:20:52.196" v="5528" actId="14100"/>
          <ac:spMkLst>
            <pc:docMk/>
            <pc:sldMk cId="968293949" sldId="296"/>
            <ac:spMk id="7" creationId="{59CDCA00-027C-7879-5337-EE2AC4692735}"/>
          </ac:spMkLst>
        </pc:spChg>
        <pc:picChg chg="add mod">
          <ac:chgData name="Silvana Lobin" userId="a498a0ad-fda0-4616-b8e4-5cfb7a01e30b" providerId="ADAL" clId="{E791712E-3D32-4112-BF65-BA05687FBA1D}" dt="2024-02-23T14:18:34.281" v="5509" actId="1076"/>
          <ac:picMkLst>
            <pc:docMk/>
            <pc:sldMk cId="968293949" sldId="296"/>
            <ac:picMk id="5" creationId="{10E4C517-BE13-7C24-6A8B-DF0803ABB1FD}"/>
          </ac:picMkLst>
        </pc:picChg>
      </pc:sldChg>
    </pc:docChg>
  </pc:docChgLst>
  <pc:docChgLst>
    <pc:chgData name="Silvana Lobin" userId="a498a0ad-fda0-4616-b8e4-5cfb7a01e30b" providerId="ADAL" clId="{A8AB6EAE-489F-4031-A327-BCA4EA067B12}"/>
    <pc:docChg chg="undo custSel addSld delSld modSld">
      <pc:chgData name="Silvana Lobin" userId="a498a0ad-fda0-4616-b8e4-5cfb7a01e30b" providerId="ADAL" clId="{A8AB6EAE-489F-4031-A327-BCA4EA067B12}" dt="2024-03-14T11:14:07.820" v="1151" actId="2696"/>
      <pc:docMkLst>
        <pc:docMk/>
      </pc:docMkLst>
      <pc:sldChg chg="del">
        <pc:chgData name="Silvana Lobin" userId="a498a0ad-fda0-4616-b8e4-5cfb7a01e30b" providerId="ADAL" clId="{A8AB6EAE-489F-4031-A327-BCA4EA067B12}" dt="2024-03-14T11:14:05.566" v="1150" actId="2696"/>
        <pc:sldMkLst>
          <pc:docMk/>
          <pc:sldMk cId="36646498" sldId="284"/>
        </pc:sldMkLst>
      </pc:sldChg>
      <pc:sldChg chg="del">
        <pc:chgData name="Silvana Lobin" userId="a498a0ad-fda0-4616-b8e4-5cfb7a01e30b" providerId="ADAL" clId="{A8AB6EAE-489F-4031-A327-BCA4EA067B12}" dt="2024-03-14T11:14:07.820" v="1151" actId="2696"/>
        <pc:sldMkLst>
          <pc:docMk/>
          <pc:sldMk cId="57886231" sldId="285"/>
        </pc:sldMkLst>
      </pc:sldChg>
      <pc:sldChg chg="addSp delSp modSp mod">
        <pc:chgData name="Silvana Lobin" userId="a498a0ad-fda0-4616-b8e4-5cfb7a01e30b" providerId="ADAL" clId="{A8AB6EAE-489F-4031-A327-BCA4EA067B12}" dt="2024-03-13T14:38:08.810" v="65"/>
        <pc:sldMkLst>
          <pc:docMk/>
          <pc:sldMk cId="4129092132" sldId="288"/>
        </pc:sldMkLst>
        <pc:spChg chg="add mod">
          <ac:chgData name="Silvana Lobin" userId="a498a0ad-fda0-4616-b8e4-5cfb7a01e30b" providerId="ADAL" clId="{A8AB6EAE-489F-4031-A327-BCA4EA067B12}" dt="2024-03-13T14:38:08.810" v="65"/>
          <ac:spMkLst>
            <pc:docMk/>
            <pc:sldMk cId="4129092132" sldId="288"/>
            <ac:spMk id="4" creationId="{FCBC6E8E-315B-FEEF-6CA0-BE98EF18F9B1}"/>
          </ac:spMkLst>
        </pc:spChg>
        <pc:spChg chg="del">
          <ac:chgData name="Silvana Lobin" userId="a498a0ad-fda0-4616-b8e4-5cfb7a01e30b" providerId="ADAL" clId="{A8AB6EAE-489F-4031-A327-BCA4EA067B12}" dt="2024-03-13T14:38:08.518" v="64" actId="478"/>
          <ac:spMkLst>
            <pc:docMk/>
            <pc:sldMk cId="4129092132" sldId="288"/>
            <ac:spMk id="6" creationId="{32C39501-F335-0539-5D03-35C6FA6F03FA}"/>
          </ac:spMkLst>
        </pc:spChg>
      </pc:sldChg>
      <pc:sldChg chg="addSp delSp modSp mod">
        <pc:chgData name="Silvana Lobin" userId="a498a0ad-fda0-4616-b8e4-5cfb7a01e30b" providerId="ADAL" clId="{A8AB6EAE-489F-4031-A327-BCA4EA067B12}" dt="2024-03-13T14:38:03.548" v="63"/>
        <pc:sldMkLst>
          <pc:docMk/>
          <pc:sldMk cId="2310439708" sldId="289"/>
        </pc:sldMkLst>
        <pc:spChg chg="add mod">
          <ac:chgData name="Silvana Lobin" userId="a498a0ad-fda0-4616-b8e4-5cfb7a01e30b" providerId="ADAL" clId="{A8AB6EAE-489F-4031-A327-BCA4EA067B12}" dt="2024-03-13T14:38:03.548" v="63"/>
          <ac:spMkLst>
            <pc:docMk/>
            <pc:sldMk cId="2310439708" sldId="289"/>
            <ac:spMk id="4" creationId="{6BBB5030-601A-57EE-E0B0-CF129A77A103}"/>
          </ac:spMkLst>
        </pc:spChg>
        <pc:spChg chg="del">
          <ac:chgData name="Silvana Lobin" userId="a498a0ad-fda0-4616-b8e4-5cfb7a01e30b" providerId="ADAL" clId="{A8AB6EAE-489F-4031-A327-BCA4EA067B12}" dt="2024-03-13T14:38:03.086" v="62" actId="478"/>
          <ac:spMkLst>
            <pc:docMk/>
            <pc:sldMk cId="2310439708" sldId="289"/>
            <ac:spMk id="5" creationId="{479975D1-ECAC-645B-B75A-F4F471BCA6B1}"/>
          </ac:spMkLst>
        </pc:spChg>
      </pc:sldChg>
      <pc:sldChg chg="modSp mod">
        <pc:chgData name="Silvana Lobin" userId="a498a0ad-fda0-4616-b8e4-5cfb7a01e30b" providerId="ADAL" clId="{A8AB6EAE-489F-4031-A327-BCA4EA067B12}" dt="2024-03-13T14:37:51.375" v="61" actId="20577"/>
        <pc:sldMkLst>
          <pc:docMk/>
          <pc:sldMk cId="370188370" sldId="290"/>
        </pc:sldMkLst>
        <pc:spChg chg="mod">
          <ac:chgData name="Silvana Lobin" userId="a498a0ad-fda0-4616-b8e4-5cfb7a01e30b" providerId="ADAL" clId="{A8AB6EAE-489F-4031-A327-BCA4EA067B12}" dt="2024-03-13T14:37:51.375" v="61" actId="20577"/>
          <ac:spMkLst>
            <pc:docMk/>
            <pc:sldMk cId="370188370" sldId="290"/>
            <ac:spMk id="4" creationId="{C0E17751-9B65-D5CE-857B-0AB00F37B18D}"/>
          </ac:spMkLst>
        </pc:spChg>
      </pc:sldChg>
      <pc:sldChg chg="modSp mod">
        <pc:chgData name="Silvana Lobin" userId="a498a0ad-fda0-4616-b8e4-5cfb7a01e30b" providerId="ADAL" clId="{A8AB6EAE-489F-4031-A327-BCA4EA067B12}" dt="2024-03-13T15:44:20.192" v="69" actId="207"/>
        <pc:sldMkLst>
          <pc:docMk/>
          <pc:sldMk cId="968293949" sldId="296"/>
        </pc:sldMkLst>
        <pc:picChg chg="mod">
          <ac:chgData name="Silvana Lobin" userId="a498a0ad-fda0-4616-b8e4-5cfb7a01e30b" providerId="ADAL" clId="{A8AB6EAE-489F-4031-A327-BCA4EA067B12}" dt="2024-03-13T15:44:20.192" v="69" actId="207"/>
          <ac:picMkLst>
            <pc:docMk/>
            <pc:sldMk cId="968293949" sldId="296"/>
            <ac:picMk id="5" creationId="{10E4C517-BE13-7C24-6A8B-DF0803ABB1FD}"/>
          </ac:picMkLst>
        </pc:picChg>
      </pc:sldChg>
      <pc:sldChg chg="addSp delSp modSp new mod">
        <pc:chgData name="Silvana Lobin" userId="a498a0ad-fda0-4616-b8e4-5cfb7a01e30b" providerId="ADAL" clId="{A8AB6EAE-489F-4031-A327-BCA4EA067B12}" dt="2024-03-14T10:01:54.210" v="1149" actId="20577"/>
        <pc:sldMkLst>
          <pc:docMk/>
          <pc:sldMk cId="135668739" sldId="297"/>
        </pc:sldMkLst>
        <pc:spChg chg="mod">
          <ac:chgData name="Silvana Lobin" userId="a498a0ad-fda0-4616-b8e4-5cfb7a01e30b" providerId="ADAL" clId="{A8AB6EAE-489F-4031-A327-BCA4EA067B12}" dt="2024-03-14T10:01:43.394" v="1128" actId="20577"/>
          <ac:spMkLst>
            <pc:docMk/>
            <pc:sldMk cId="135668739" sldId="297"/>
            <ac:spMk id="2" creationId="{2BB3048C-4E92-83F9-E684-C9D37FBDA7F2}"/>
          </ac:spMkLst>
        </pc:spChg>
        <pc:spChg chg="mod">
          <ac:chgData name="Silvana Lobin" userId="a498a0ad-fda0-4616-b8e4-5cfb7a01e30b" providerId="ADAL" clId="{A8AB6EAE-489F-4031-A327-BCA4EA067B12}" dt="2024-03-14T10:01:46.920" v="1135" actId="20577"/>
          <ac:spMkLst>
            <pc:docMk/>
            <pc:sldMk cId="135668739" sldId="297"/>
            <ac:spMk id="3" creationId="{AA908FBE-0486-BF84-6994-54A73EAB8F6E}"/>
          </ac:spMkLst>
        </pc:spChg>
        <pc:spChg chg="add mod">
          <ac:chgData name="Silvana Lobin" userId="a498a0ad-fda0-4616-b8e4-5cfb7a01e30b" providerId="ADAL" clId="{A8AB6EAE-489F-4031-A327-BCA4EA067B12}" dt="2024-03-14T10:01:51.050" v="1142" actId="20577"/>
          <ac:spMkLst>
            <pc:docMk/>
            <pc:sldMk cId="135668739" sldId="297"/>
            <ac:spMk id="4" creationId="{B105A1A8-62AF-48F9-F19D-5BC0578ACD9D}"/>
          </ac:spMkLst>
        </pc:spChg>
        <pc:spChg chg="add mod">
          <ac:chgData name="Silvana Lobin" userId="a498a0ad-fda0-4616-b8e4-5cfb7a01e30b" providerId="ADAL" clId="{A8AB6EAE-489F-4031-A327-BCA4EA067B12}" dt="2024-03-14T10:01:54.210" v="1149" actId="20577"/>
          <ac:spMkLst>
            <pc:docMk/>
            <pc:sldMk cId="135668739" sldId="297"/>
            <ac:spMk id="5" creationId="{488F2663-E831-48E7-6963-8A237EBA1BBF}"/>
          </ac:spMkLst>
        </pc:spChg>
        <pc:spChg chg="add del">
          <ac:chgData name="Silvana Lobin" userId="a498a0ad-fda0-4616-b8e4-5cfb7a01e30b" providerId="ADAL" clId="{A8AB6EAE-489F-4031-A327-BCA4EA067B12}" dt="2024-03-14T09:57:44.206" v="1079" actId="22"/>
          <ac:spMkLst>
            <pc:docMk/>
            <pc:sldMk cId="135668739" sldId="297"/>
            <ac:spMk id="7" creationId="{E7ADDD82-2056-42DD-D8EA-EF8BE1C1B331}"/>
          </ac:spMkLst>
        </pc:spChg>
      </pc:sldChg>
    </pc:docChg>
  </pc:docChgLst>
  <pc:docChgLst>
    <pc:chgData name="Anna Steinbauer" userId="aa9e69c0-640f-4dee-88df-45dd0169f62d" providerId="ADAL" clId="{2B5A6E7C-8ED0-40A2-AB9C-B6E104AF6F06}"/>
    <pc:docChg chg="custSel addSld modSld">
      <pc:chgData name="Anna Steinbauer" userId="aa9e69c0-640f-4dee-88df-45dd0169f62d" providerId="ADAL" clId="{2B5A6E7C-8ED0-40A2-AB9C-B6E104AF6F06}" dt="2024-03-15T17:38:10.150" v="2" actId="27636"/>
      <pc:docMkLst>
        <pc:docMk/>
      </pc:docMkLst>
      <pc:sldChg chg="modSp">
        <pc:chgData name="Anna Steinbauer" userId="aa9e69c0-640f-4dee-88df-45dd0169f62d" providerId="ADAL" clId="{2B5A6E7C-8ED0-40A2-AB9C-B6E104AF6F06}" dt="2024-03-15T17:38:10.150" v="2" actId="27636"/>
        <pc:sldMkLst>
          <pc:docMk/>
          <pc:sldMk cId="4129092132" sldId="288"/>
        </pc:sldMkLst>
        <pc:spChg chg="mod">
          <ac:chgData name="Anna Steinbauer" userId="aa9e69c0-640f-4dee-88df-45dd0169f62d" providerId="ADAL" clId="{2B5A6E7C-8ED0-40A2-AB9C-B6E104AF6F06}" dt="2024-03-15T17:38:10.150" v="2" actId="27636"/>
          <ac:spMkLst>
            <pc:docMk/>
            <pc:sldMk cId="4129092132" sldId="288"/>
            <ac:spMk id="3" creationId="{DCBD37DB-509A-860F-583B-67BA88284B35}"/>
          </ac:spMkLst>
        </pc:spChg>
      </pc:sldChg>
      <pc:sldChg chg="modSp">
        <pc:chgData name="Anna Steinbauer" userId="aa9e69c0-640f-4dee-88df-45dd0169f62d" providerId="ADAL" clId="{2B5A6E7C-8ED0-40A2-AB9C-B6E104AF6F06}" dt="2024-03-15T17:38:10.141" v="1" actId="27636"/>
        <pc:sldMkLst>
          <pc:docMk/>
          <pc:sldMk cId="2310439708" sldId="289"/>
        </pc:sldMkLst>
        <pc:spChg chg="mod">
          <ac:chgData name="Anna Steinbauer" userId="aa9e69c0-640f-4dee-88df-45dd0169f62d" providerId="ADAL" clId="{2B5A6E7C-8ED0-40A2-AB9C-B6E104AF6F06}" dt="2024-03-15T17:38:10.141" v="1" actId="27636"/>
          <ac:spMkLst>
            <pc:docMk/>
            <pc:sldMk cId="2310439708" sldId="289"/>
            <ac:spMk id="3" creationId="{9A84FC97-F8BD-F6B6-7620-4A68B36EAD48}"/>
          </ac:spMkLst>
        </pc:spChg>
      </pc:sldChg>
      <pc:sldChg chg="add">
        <pc:chgData name="Anna Steinbauer" userId="aa9e69c0-640f-4dee-88df-45dd0169f62d" providerId="ADAL" clId="{2B5A6E7C-8ED0-40A2-AB9C-B6E104AF6F06}" dt="2024-03-15T17:38:09.968" v="0"/>
        <pc:sldMkLst>
          <pc:docMk/>
          <pc:sldMk cId="0" sldId="298"/>
        </pc:sldMkLst>
      </pc:sldChg>
    </pc:docChg>
  </pc:docChgLst>
  <pc:docChgLst>
    <pc:chgData name="Silvana Lobin" userId="a498a0ad-fda0-4616-b8e4-5cfb7a01e30b" providerId="ADAL" clId="{81001791-1ECA-4A54-BDD7-67CDE410B138}"/>
    <pc:docChg chg="">
      <pc:chgData name="Silvana Lobin" userId="a498a0ad-fda0-4616-b8e4-5cfb7a01e30b" providerId="ADAL" clId="{81001791-1ECA-4A54-BDD7-67CDE410B138}" dt="2024-04-12T12:53:34.058" v="0"/>
      <pc:docMkLst>
        <pc:docMk/>
      </pc:docMkLst>
      <pc:sldChg chg="delCm">
        <pc:chgData name="Silvana Lobin" userId="a498a0ad-fda0-4616-b8e4-5cfb7a01e30b" providerId="ADAL" clId="{81001791-1ECA-4A54-BDD7-67CDE410B138}" dt="2024-04-12T12:53:34.058" v="0"/>
        <pc:sldMkLst>
          <pc:docMk/>
          <pc:sldMk cId="1451122481" sldId="287"/>
        </pc:sldMkLst>
        <pc:extLst>
          <p:ext xmlns:p="http://schemas.openxmlformats.org/presentationml/2006/main" uri="{D6D511B9-2390-475A-947B-AFAB55BFBCF1}">
            <pc226:cmChg xmlns:pc226="http://schemas.microsoft.com/office/powerpoint/2022/06/main/command" chg="del">
              <pc226:chgData name="Silvana Lobin" userId="a498a0ad-fda0-4616-b8e4-5cfb7a01e30b" providerId="ADAL" clId="{81001791-1ECA-4A54-BDD7-67CDE410B138}" dt="2024-04-12T12:53:34.058" v="0"/>
              <pc2:cmMkLst xmlns:pc2="http://schemas.microsoft.com/office/powerpoint/2019/9/main/command">
                <pc:docMk/>
                <pc:sldMk cId="1451122481" sldId="287"/>
                <pc2:cmMk id="{BC86EC84-B250-47C5-8C79-AE962D117A85}"/>
              </pc2:cmMkLst>
            </pc226:cmChg>
          </p:ext>
        </pc:extLst>
      </pc:sldChg>
      <pc:sldChg chg="delCm">
        <pc:chgData name="Silvana Lobin" userId="a498a0ad-fda0-4616-b8e4-5cfb7a01e30b" providerId="ADAL" clId="{81001791-1ECA-4A54-BDD7-67CDE410B138}" dt="2024-04-12T12:53:34.058" v="0"/>
        <pc:sldMkLst>
          <pc:docMk/>
          <pc:sldMk cId="356771198" sldId="294"/>
        </pc:sldMkLst>
        <pc:extLst>
          <p:ext xmlns:p="http://schemas.openxmlformats.org/presentationml/2006/main" uri="{D6D511B9-2390-475A-947B-AFAB55BFBCF1}">
            <pc226:cmChg xmlns:pc226="http://schemas.microsoft.com/office/powerpoint/2022/06/main/command" chg="del">
              <pc226:chgData name="Silvana Lobin" userId="a498a0ad-fda0-4616-b8e4-5cfb7a01e30b" providerId="ADAL" clId="{81001791-1ECA-4A54-BDD7-67CDE410B138}" dt="2024-04-12T12:53:34.058" v="0"/>
              <pc2:cmMkLst xmlns:pc2="http://schemas.microsoft.com/office/powerpoint/2019/9/main/command">
                <pc:docMk/>
                <pc:sldMk cId="356771198" sldId="294"/>
                <pc2:cmMk id="{A2782EB8-87F9-43B8-B1A4-3689FDAA4CB0}"/>
              </pc2:cmMkLst>
            </pc226:cmChg>
          </p:ext>
        </pc:extLst>
      </pc:sldChg>
      <pc:sldChg chg="delCm">
        <pc:chgData name="Silvana Lobin" userId="a498a0ad-fda0-4616-b8e4-5cfb7a01e30b" providerId="ADAL" clId="{81001791-1ECA-4A54-BDD7-67CDE410B138}" dt="2024-04-12T12:53:34.058" v="0"/>
        <pc:sldMkLst>
          <pc:docMk/>
          <pc:sldMk cId="968293949" sldId="296"/>
        </pc:sldMkLst>
        <pc:extLst>
          <p:ext xmlns:p="http://schemas.openxmlformats.org/presentationml/2006/main" uri="{D6D511B9-2390-475A-947B-AFAB55BFBCF1}">
            <pc226:cmChg xmlns:pc226="http://schemas.microsoft.com/office/powerpoint/2022/06/main/command" chg="del">
              <pc226:chgData name="Silvana Lobin" userId="a498a0ad-fda0-4616-b8e4-5cfb7a01e30b" providerId="ADAL" clId="{81001791-1ECA-4A54-BDD7-67CDE410B138}" dt="2024-04-12T12:53:34.058" v="0"/>
              <pc2:cmMkLst xmlns:pc2="http://schemas.microsoft.com/office/powerpoint/2019/9/main/command">
                <pc:docMk/>
                <pc:sldMk cId="968293949" sldId="296"/>
                <pc2:cmMk id="{18F2144E-A3FD-4D93-B543-E14423E0A677}"/>
              </pc2:cmMkLst>
            </pc226:cmChg>
          </p:ext>
        </pc:extLst>
      </pc:sldChg>
    </pc:docChg>
  </pc:docChgLst>
  <pc:docChgLst>
    <pc:chgData name="Silvana Lobin" userId="S::silvana.lobin@stiftung-wirtschaftsbildung.at::a498a0ad-fda0-4616-b8e4-5cfb7a01e30b" providerId="AD" clId="Web-{3E4472C8-AA49-AFA4-240E-092C94CA8DD6}"/>
    <pc:docChg chg="modSld">
      <pc:chgData name="Silvana Lobin" userId="S::silvana.lobin@stiftung-wirtschaftsbildung.at::a498a0ad-fda0-4616-b8e4-5cfb7a01e30b" providerId="AD" clId="Web-{3E4472C8-AA49-AFA4-240E-092C94CA8DD6}" dt="2024-02-21T07:57:35.770" v="3" actId="20577"/>
      <pc:docMkLst>
        <pc:docMk/>
      </pc:docMkLst>
      <pc:sldChg chg="modSp">
        <pc:chgData name="Silvana Lobin" userId="S::silvana.lobin@stiftung-wirtschaftsbildung.at::a498a0ad-fda0-4616-b8e4-5cfb7a01e30b" providerId="AD" clId="Web-{3E4472C8-AA49-AFA4-240E-092C94CA8DD6}" dt="2024-02-21T07:57:35.770" v="3" actId="20577"/>
        <pc:sldMkLst>
          <pc:docMk/>
          <pc:sldMk cId="0" sldId="256"/>
        </pc:sldMkLst>
        <pc:spChg chg="mod">
          <ac:chgData name="Silvana Lobin" userId="S::silvana.lobin@stiftung-wirtschaftsbildung.at::a498a0ad-fda0-4616-b8e4-5cfb7a01e30b" providerId="AD" clId="Web-{3E4472C8-AA49-AFA4-240E-092C94CA8DD6}" dt="2024-02-21T07:57:35.770" v="3" actId="20577"/>
          <ac:spMkLst>
            <pc:docMk/>
            <pc:sldMk cId="0" sldId="256"/>
            <ac:spMk id="360" creationId="{00000000-0000-0000-0000-000000000000}"/>
          </ac:spMkLst>
        </pc:spChg>
      </pc:sldChg>
    </pc:docChg>
  </pc:docChgLst>
  <pc:docChgLst>
    <pc:chgData name="Silvana Lobin" userId="a498a0ad-fda0-4616-b8e4-5cfb7a01e30b" providerId="ADAL" clId="{22E23A56-D4D1-490B-93E7-5E169FB970C4}"/>
    <pc:docChg chg="undo redo custSel addSld delSld modSld">
      <pc:chgData name="Silvana Lobin" userId="a498a0ad-fda0-4616-b8e4-5cfb7a01e30b" providerId="ADAL" clId="{22E23A56-D4D1-490B-93E7-5E169FB970C4}" dt="2024-04-12T09:53:15.102" v="5981" actId="1076"/>
      <pc:docMkLst>
        <pc:docMk/>
      </pc:docMkLst>
      <pc:sldChg chg="modSp modCm">
        <pc:chgData name="Silvana Lobin" userId="a498a0ad-fda0-4616-b8e4-5cfb7a01e30b" providerId="ADAL" clId="{22E23A56-D4D1-490B-93E7-5E169FB970C4}" dt="2024-04-09T11:33:32.878" v="43"/>
        <pc:sldMkLst>
          <pc:docMk/>
          <pc:sldMk cId="1451122481" sldId="287"/>
        </pc:sldMkLst>
        <pc:spChg chg="mod">
          <ac:chgData name="Silvana Lobin" userId="a498a0ad-fda0-4616-b8e4-5cfb7a01e30b" providerId="ADAL" clId="{22E23A56-D4D1-490B-93E7-5E169FB970C4}" dt="2024-04-09T11:33:09.047" v="42" actId="20577"/>
          <ac:spMkLst>
            <pc:docMk/>
            <pc:sldMk cId="1451122481" sldId="287"/>
            <ac:spMk id="3" creationId="{922C7329-0FF7-45A9-4C3E-4378856FAB8F}"/>
          </ac:spMkLst>
        </pc:spChg>
        <pc:extLst>
          <p:ext xmlns:p="http://schemas.openxmlformats.org/presentationml/2006/main" uri="{D6D511B9-2390-475A-947B-AFAB55BFBCF1}">
            <pc226:cmChg xmlns:pc226="http://schemas.microsoft.com/office/powerpoint/2022/06/main/command" chg="mod">
              <pc226:chgData name="Silvana Lobin" userId="a498a0ad-fda0-4616-b8e4-5cfb7a01e30b" providerId="ADAL" clId="{22E23A56-D4D1-490B-93E7-5E169FB970C4}" dt="2024-04-09T11:33:32.878" v="43"/>
              <pc2:cmMkLst xmlns:pc2="http://schemas.microsoft.com/office/powerpoint/2019/9/main/command">
                <pc:docMk/>
                <pc:sldMk cId="1451122481" sldId="287"/>
                <pc2:cmMk id="{BC86EC84-B250-47C5-8C79-AE962D117A85}"/>
              </pc2:cmMkLst>
              <pc226:cmRplyChg chg="add">
                <pc226:chgData name="Silvana Lobin" userId="a498a0ad-fda0-4616-b8e4-5cfb7a01e30b" providerId="ADAL" clId="{22E23A56-D4D1-490B-93E7-5E169FB970C4}" dt="2024-04-09T11:24:57.817" v="31"/>
                <pc2:cmRplyMkLst xmlns:pc2="http://schemas.microsoft.com/office/powerpoint/2019/9/main/command">
                  <pc:docMk/>
                  <pc:sldMk cId="1451122481" sldId="287"/>
                  <pc2:cmMk id="{BC86EC84-B250-47C5-8C79-AE962D117A85}"/>
                  <pc2:cmRplyMk id="{B22C5F69-6C44-435A-B974-53EB134A3133}"/>
                </pc2:cmRplyMkLst>
              </pc226:cmRplyChg>
            </pc226:cmChg>
          </p:ext>
        </pc:extLst>
      </pc:sldChg>
      <pc:sldChg chg="modSp del mod modCm">
        <pc:chgData name="Silvana Lobin" userId="a498a0ad-fda0-4616-b8e4-5cfb7a01e30b" providerId="ADAL" clId="{22E23A56-D4D1-490B-93E7-5E169FB970C4}" dt="2024-04-10T16:38:55.921" v="3778" actId="47"/>
        <pc:sldMkLst>
          <pc:docMk/>
          <pc:sldMk cId="4129092132" sldId="288"/>
        </pc:sldMkLst>
        <pc:spChg chg="mod">
          <ac:chgData name="Silvana Lobin" userId="a498a0ad-fda0-4616-b8e4-5cfb7a01e30b" providerId="ADAL" clId="{22E23A56-D4D1-490B-93E7-5E169FB970C4}" dt="2024-04-09T11:21:36.002" v="28" actId="20577"/>
          <ac:spMkLst>
            <pc:docMk/>
            <pc:sldMk cId="4129092132" sldId="288"/>
            <ac:spMk id="3" creationId="{DCBD37DB-509A-860F-583B-67BA88284B35}"/>
          </ac:spMkLst>
        </pc:spChg>
        <pc:extLst>
          <p:ext xmlns:p="http://schemas.openxmlformats.org/presentationml/2006/main" uri="{D6D511B9-2390-475A-947B-AFAB55BFBCF1}">
            <pc226:cmChg xmlns:pc226="http://schemas.microsoft.com/office/powerpoint/2022/06/main/command" chg="mod">
              <pc226:chgData name="Silvana Lobin" userId="a498a0ad-fda0-4616-b8e4-5cfb7a01e30b" providerId="ADAL" clId="{22E23A56-D4D1-490B-93E7-5E169FB970C4}" dt="2024-04-09T11:21:51.006" v="30"/>
              <pc2:cmMkLst xmlns:pc2="http://schemas.microsoft.com/office/powerpoint/2019/9/main/command">
                <pc:docMk/>
                <pc:sldMk cId="4129092132" sldId="288"/>
                <pc2:cmMk id="{50622EFB-6710-4838-BBBB-064E678EF6CE}"/>
              </pc2:cmMkLst>
              <pc226:cmRplyChg chg="add">
                <pc226:chgData name="Silvana Lobin" userId="a498a0ad-fda0-4616-b8e4-5cfb7a01e30b" providerId="ADAL" clId="{22E23A56-D4D1-490B-93E7-5E169FB970C4}" dt="2024-04-09T11:21:46.225" v="29"/>
                <pc2:cmRplyMkLst xmlns:pc2="http://schemas.microsoft.com/office/powerpoint/2019/9/main/command">
                  <pc:docMk/>
                  <pc:sldMk cId="4129092132" sldId="288"/>
                  <pc2:cmMk id="{50622EFB-6710-4838-BBBB-064E678EF6CE}"/>
                  <pc2:cmRplyMk id="{F4ABC3C7-0912-4A1C-9CC7-56FD3062E31A}"/>
                </pc2:cmRplyMkLst>
              </pc226:cmRplyChg>
            </pc226:cmChg>
          </p:ext>
        </pc:extLst>
      </pc:sldChg>
      <pc:sldChg chg="modSp del mod">
        <pc:chgData name="Silvana Lobin" userId="a498a0ad-fda0-4616-b8e4-5cfb7a01e30b" providerId="ADAL" clId="{22E23A56-D4D1-490B-93E7-5E169FB970C4}" dt="2024-04-10T16:38:52.466" v="3776" actId="47"/>
        <pc:sldMkLst>
          <pc:docMk/>
          <pc:sldMk cId="2310439708" sldId="289"/>
        </pc:sldMkLst>
        <pc:spChg chg="mod">
          <ac:chgData name="Silvana Lobin" userId="a498a0ad-fda0-4616-b8e4-5cfb7a01e30b" providerId="ADAL" clId="{22E23A56-D4D1-490B-93E7-5E169FB970C4}" dt="2024-04-09T11:33:07.499" v="33" actId="27636"/>
          <ac:spMkLst>
            <pc:docMk/>
            <pc:sldMk cId="2310439708" sldId="289"/>
            <ac:spMk id="3" creationId="{9A84FC97-F8BD-F6B6-7620-4A68B36EAD48}"/>
          </ac:spMkLst>
        </pc:spChg>
      </pc:sldChg>
      <pc:sldChg chg="modSp del mod">
        <pc:chgData name="Silvana Lobin" userId="a498a0ad-fda0-4616-b8e4-5cfb7a01e30b" providerId="ADAL" clId="{22E23A56-D4D1-490B-93E7-5E169FB970C4}" dt="2024-04-11T08:04:48.718" v="3780" actId="47"/>
        <pc:sldMkLst>
          <pc:docMk/>
          <pc:sldMk cId="370188370" sldId="290"/>
        </pc:sldMkLst>
        <pc:spChg chg="mod">
          <ac:chgData name="Silvana Lobin" userId="a498a0ad-fda0-4616-b8e4-5cfb7a01e30b" providerId="ADAL" clId="{22E23A56-D4D1-490B-93E7-5E169FB970C4}" dt="2024-04-10T15:53:57.463" v="113" actId="20577"/>
          <ac:spMkLst>
            <pc:docMk/>
            <pc:sldMk cId="370188370" sldId="290"/>
            <ac:spMk id="2" creationId="{609F9676-2826-A3D3-63F1-B81D281CE9BC}"/>
          </ac:spMkLst>
        </pc:spChg>
      </pc:sldChg>
      <pc:sldChg chg="modSp mod">
        <pc:chgData name="Silvana Lobin" userId="a498a0ad-fda0-4616-b8e4-5cfb7a01e30b" providerId="ADAL" clId="{22E23A56-D4D1-490B-93E7-5E169FB970C4}" dt="2024-04-11T13:17:37.205" v="5059"/>
        <pc:sldMkLst>
          <pc:docMk/>
          <pc:sldMk cId="3392907720" sldId="291"/>
        </pc:sldMkLst>
        <pc:spChg chg="mod">
          <ac:chgData name="Silvana Lobin" userId="a498a0ad-fda0-4616-b8e4-5cfb7a01e30b" providerId="ADAL" clId="{22E23A56-D4D1-490B-93E7-5E169FB970C4}" dt="2024-04-10T16:16:15.115" v="1965" actId="1076"/>
          <ac:spMkLst>
            <pc:docMk/>
            <pc:sldMk cId="3392907720" sldId="291"/>
            <ac:spMk id="3" creationId="{2C6FB8A7-8E3C-93E3-22B0-8D800359B386}"/>
          </ac:spMkLst>
        </pc:spChg>
        <pc:spChg chg="mod">
          <ac:chgData name="Silvana Lobin" userId="a498a0ad-fda0-4616-b8e4-5cfb7a01e30b" providerId="ADAL" clId="{22E23A56-D4D1-490B-93E7-5E169FB970C4}" dt="2024-04-11T13:17:37.205" v="5059"/>
          <ac:spMkLst>
            <pc:docMk/>
            <pc:sldMk cId="3392907720" sldId="291"/>
            <ac:spMk id="5" creationId="{CF5822CC-634A-71E2-B109-174F5DE70243}"/>
          </ac:spMkLst>
        </pc:spChg>
        <pc:picChg chg="mod">
          <ac:chgData name="Silvana Lobin" userId="a498a0ad-fda0-4616-b8e4-5cfb7a01e30b" providerId="ADAL" clId="{22E23A56-D4D1-490B-93E7-5E169FB970C4}" dt="2024-04-10T16:16:19.799" v="1966" actId="1076"/>
          <ac:picMkLst>
            <pc:docMk/>
            <pc:sldMk cId="3392907720" sldId="291"/>
            <ac:picMk id="4" creationId="{627825A5-F1A0-EF73-B612-08E69DA2B6C5}"/>
          </ac:picMkLst>
        </pc:picChg>
      </pc:sldChg>
      <pc:sldChg chg="del">
        <pc:chgData name="Silvana Lobin" userId="a498a0ad-fda0-4616-b8e4-5cfb7a01e30b" providerId="ADAL" clId="{22E23A56-D4D1-490B-93E7-5E169FB970C4}" dt="2024-04-10T16:38:56.707" v="3779" actId="47"/>
        <pc:sldMkLst>
          <pc:docMk/>
          <pc:sldMk cId="2981951739" sldId="292"/>
        </pc:sldMkLst>
      </pc:sldChg>
      <pc:sldChg chg="del">
        <pc:chgData name="Silvana Lobin" userId="a498a0ad-fda0-4616-b8e4-5cfb7a01e30b" providerId="ADAL" clId="{22E23A56-D4D1-490B-93E7-5E169FB970C4}" dt="2024-04-10T16:38:55.099" v="3777" actId="47"/>
        <pc:sldMkLst>
          <pc:docMk/>
          <pc:sldMk cId="3145048371" sldId="293"/>
        </pc:sldMkLst>
      </pc:sldChg>
      <pc:sldChg chg="addCm">
        <pc:chgData name="Silvana Lobin" userId="a498a0ad-fda0-4616-b8e4-5cfb7a01e30b" providerId="ADAL" clId="{22E23A56-D4D1-490B-93E7-5E169FB970C4}" dt="2024-04-09T12:53:55.131" v="44"/>
        <pc:sldMkLst>
          <pc:docMk/>
          <pc:sldMk cId="356771198" sldId="294"/>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22E23A56-D4D1-490B-93E7-5E169FB970C4}" dt="2024-04-09T12:53:55.131" v="44"/>
              <pc2:cmMkLst xmlns:pc2="http://schemas.microsoft.com/office/powerpoint/2019/9/main/command">
                <pc:docMk/>
                <pc:sldMk cId="356771198" sldId="294"/>
                <pc2:cmMk id="{A2782EB8-87F9-43B8-B1A4-3689FDAA4CB0}"/>
              </pc2:cmMkLst>
            </pc226:cmChg>
          </p:ext>
        </pc:extLst>
      </pc:sldChg>
      <pc:sldChg chg="addCm">
        <pc:chgData name="Silvana Lobin" userId="a498a0ad-fda0-4616-b8e4-5cfb7a01e30b" providerId="ADAL" clId="{22E23A56-D4D1-490B-93E7-5E169FB970C4}" dt="2024-04-09T12:54:13.839" v="45"/>
        <pc:sldMkLst>
          <pc:docMk/>
          <pc:sldMk cId="968293949" sldId="296"/>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22E23A56-D4D1-490B-93E7-5E169FB970C4}" dt="2024-04-09T12:54:13.839" v="45"/>
              <pc2:cmMkLst xmlns:pc2="http://schemas.microsoft.com/office/powerpoint/2019/9/main/command">
                <pc:docMk/>
                <pc:sldMk cId="968293949" sldId="296"/>
                <pc2:cmMk id="{18F2144E-A3FD-4D93-B543-E14423E0A677}"/>
              </pc2:cmMkLst>
            </pc226:cmChg>
          </p:ext>
        </pc:extLst>
      </pc:sldChg>
      <pc:sldChg chg="addSp modSp new mod modNotesTx">
        <pc:chgData name="Silvana Lobin" userId="a498a0ad-fda0-4616-b8e4-5cfb7a01e30b" providerId="ADAL" clId="{22E23A56-D4D1-490B-93E7-5E169FB970C4}" dt="2024-04-12T09:42:49.333" v="5359" actId="313"/>
        <pc:sldMkLst>
          <pc:docMk/>
          <pc:sldMk cId="4009579917" sldId="299"/>
        </pc:sldMkLst>
        <pc:spChg chg="mod">
          <ac:chgData name="Silvana Lobin" userId="a498a0ad-fda0-4616-b8e4-5cfb7a01e30b" providerId="ADAL" clId="{22E23A56-D4D1-490B-93E7-5E169FB970C4}" dt="2024-04-11T13:17:15.396" v="5046" actId="20577"/>
          <ac:spMkLst>
            <pc:docMk/>
            <pc:sldMk cId="4009579917" sldId="299"/>
            <ac:spMk id="2" creationId="{C17538AC-1B43-72A9-06FA-913A7755F05B}"/>
          </ac:spMkLst>
        </pc:spChg>
        <pc:spChg chg="mod">
          <ac:chgData name="Silvana Lobin" userId="a498a0ad-fda0-4616-b8e4-5cfb7a01e30b" providerId="ADAL" clId="{22E23A56-D4D1-490B-93E7-5E169FB970C4}" dt="2024-04-12T09:42:49.333" v="5359" actId="313"/>
          <ac:spMkLst>
            <pc:docMk/>
            <pc:sldMk cId="4009579917" sldId="299"/>
            <ac:spMk id="3" creationId="{7BD631CB-0AF2-5F2C-E1E8-504E7D71975E}"/>
          </ac:spMkLst>
        </pc:spChg>
        <pc:picChg chg="add mod">
          <ac:chgData name="Silvana Lobin" userId="a498a0ad-fda0-4616-b8e4-5cfb7a01e30b" providerId="ADAL" clId="{22E23A56-D4D1-490B-93E7-5E169FB970C4}" dt="2024-04-11T08:06:02.407" v="3788" actId="1076"/>
          <ac:picMkLst>
            <pc:docMk/>
            <pc:sldMk cId="4009579917" sldId="299"/>
            <ac:picMk id="5" creationId="{B0B6FF74-4C5D-8C0D-C9E3-557D1B0AAF74}"/>
          </ac:picMkLst>
        </pc:picChg>
      </pc:sldChg>
      <pc:sldChg chg="addSp delSp modSp new mod">
        <pc:chgData name="Silvana Lobin" userId="a498a0ad-fda0-4616-b8e4-5cfb7a01e30b" providerId="ADAL" clId="{22E23A56-D4D1-490B-93E7-5E169FB970C4}" dt="2024-04-11T08:10:03.938" v="3804" actId="208"/>
        <pc:sldMkLst>
          <pc:docMk/>
          <pc:sldMk cId="1172991999" sldId="300"/>
        </pc:sldMkLst>
        <pc:spChg chg="mod">
          <ac:chgData name="Silvana Lobin" userId="a498a0ad-fda0-4616-b8e4-5cfb7a01e30b" providerId="ADAL" clId="{22E23A56-D4D1-490B-93E7-5E169FB970C4}" dt="2024-04-10T16:15:00.245" v="1783" actId="20577"/>
          <ac:spMkLst>
            <pc:docMk/>
            <pc:sldMk cId="1172991999" sldId="300"/>
            <ac:spMk id="2" creationId="{43717B2D-AB6D-EBE8-7066-785A856A383B}"/>
          </ac:spMkLst>
        </pc:spChg>
        <pc:spChg chg="mod">
          <ac:chgData name="Silvana Lobin" userId="a498a0ad-fda0-4616-b8e4-5cfb7a01e30b" providerId="ADAL" clId="{22E23A56-D4D1-490B-93E7-5E169FB970C4}" dt="2024-04-11T08:09:42.367" v="3801" actId="14100"/>
          <ac:spMkLst>
            <pc:docMk/>
            <pc:sldMk cId="1172991999" sldId="300"/>
            <ac:spMk id="3" creationId="{96A90772-35CE-F226-93AF-FFEC5EA70E84}"/>
          </ac:spMkLst>
        </pc:spChg>
        <pc:picChg chg="add del mod">
          <ac:chgData name="Silvana Lobin" userId="a498a0ad-fda0-4616-b8e4-5cfb7a01e30b" providerId="ADAL" clId="{22E23A56-D4D1-490B-93E7-5E169FB970C4}" dt="2024-04-11T08:08:53.723" v="3794" actId="478"/>
          <ac:picMkLst>
            <pc:docMk/>
            <pc:sldMk cId="1172991999" sldId="300"/>
            <ac:picMk id="5" creationId="{731215B3-1924-07E4-611E-F27080C51E9E}"/>
          </ac:picMkLst>
        </pc:picChg>
        <pc:picChg chg="add del mod">
          <ac:chgData name="Silvana Lobin" userId="a498a0ad-fda0-4616-b8e4-5cfb7a01e30b" providerId="ADAL" clId="{22E23A56-D4D1-490B-93E7-5E169FB970C4}" dt="2024-04-11T08:09:39.138" v="3800" actId="478"/>
          <ac:picMkLst>
            <pc:docMk/>
            <pc:sldMk cId="1172991999" sldId="300"/>
            <ac:picMk id="7" creationId="{B16CE4CF-BA24-066E-4754-4A2C3484245C}"/>
          </ac:picMkLst>
        </pc:picChg>
        <pc:picChg chg="add mod">
          <ac:chgData name="Silvana Lobin" userId="a498a0ad-fda0-4616-b8e4-5cfb7a01e30b" providerId="ADAL" clId="{22E23A56-D4D1-490B-93E7-5E169FB970C4}" dt="2024-04-11T08:10:03.938" v="3804" actId="208"/>
          <ac:picMkLst>
            <pc:docMk/>
            <pc:sldMk cId="1172991999" sldId="300"/>
            <ac:picMk id="9" creationId="{4D66409A-BA5D-634A-8528-4BDE3C394689}"/>
          </ac:picMkLst>
        </pc:picChg>
      </pc:sldChg>
      <pc:sldChg chg="addSp delSp modSp new mod modAnim">
        <pc:chgData name="Silvana Lobin" userId="a498a0ad-fda0-4616-b8e4-5cfb7a01e30b" providerId="ADAL" clId="{22E23A56-D4D1-490B-93E7-5E169FB970C4}" dt="2024-04-12T09:53:15.102" v="5981" actId="1076"/>
        <pc:sldMkLst>
          <pc:docMk/>
          <pc:sldMk cId="1878316627" sldId="301"/>
        </pc:sldMkLst>
        <pc:spChg chg="mod">
          <ac:chgData name="Silvana Lobin" userId="a498a0ad-fda0-4616-b8e4-5cfb7a01e30b" providerId="ADAL" clId="{22E23A56-D4D1-490B-93E7-5E169FB970C4}" dt="2024-04-11T13:17:41.640" v="5060"/>
          <ac:spMkLst>
            <pc:docMk/>
            <pc:sldMk cId="1878316627" sldId="301"/>
            <ac:spMk id="2" creationId="{01E93B4C-8C5B-52E3-BBF8-95560893F427}"/>
          </ac:spMkLst>
        </pc:spChg>
        <pc:spChg chg="mod">
          <ac:chgData name="Silvana Lobin" userId="a498a0ad-fda0-4616-b8e4-5cfb7a01e30b" providerId="ADAL" clId="{22E23A56-D4D1-490B-93E7-5E169FB970C4}" dt="2024-04-12T09:53:15.102" v="5981" actId="1076"/>
          <ac:spMkLst>
            <pc:docMk/>
            <pc:sldMk cId="1878316627" sldId="301"/>
            <ac:spMk id="3" creationId="{075E5DBF-2F27-E11E-C4CD-55E7219E025F}"/>
          </ac:spMkLst>
        </pc:spChg>
        <pc:spChg chg="add mod">
          <ac:chgData name="Silvana Lobin" userId="a498a0ad-fda0-4616-b8e4-5cfb7a01e30b" providerId="ADAL" clId="{22E23A56-D4D1-490B-93E7-5E169FB970C4}" dt="2024-04-11T08:10:48.756" v="3847" actId="403"/>
          <ac:spMkLst>
            <pc:docMk/>
            <pc:sldMk cId="1878316627" sldId="301"/>
            <ac:spMk id="4" creationId="{F26C2038-3A85-9D47-E4AB-3EC69AFA12FB}"/>
          </ac:spMkLst>
        </pc:spChg>
        <pc:spChg chg="add mod">
          <ac:chgData name="Silvana Lobin" userId="a498a0ad-fda0-4616-b8e4-5cfb7a01e30b" providerId="ADAL" clId="{22E23A56-D4D1-490B-93E7-5E169FB970C4}" dt="2024-04-12T09:38:43.030" v="5130" actId="1076"/>
          <ac:spMkLst>
            <pc:docMk/>
            <pc:sldMk cId="1878316627" sldId="301"/>
            <ac:spMk id="5" creationId="{3D793DCD-54AB-8DCE-E717-B3204A9B9BD6}"/>
          </ac:spMkLst>
        </pc:spChg>
        <pc:spChg chg="add mod">
          <ac:chgData name="Silvana Lobin" userId="a498a0ad-fda0-4616-b8e4-5cfb7a01e30b" providerId="ADAL" clId="{22E23A56-D4D1-490B-93E7-5E169FB970C4}" dt="2024-04-12T09:53:12.170" v="5980" actId="1076"/>
          <ac:spMkLst>
            <pc:docMk/>
            <pc:sldMk cId="1878316627" sldId="301"/>
            <ac:spMk id="6" creationId="{840DDE53-A145-8CC3-BC67-1FAC2880A8F9}"/>
          </ac:spMkLst>
        </pc:spChg>
        <pc:spChg chg="add del mod">
          <ac:chgData name="Silvana Lobin" userId="a498a0ad-fda0-4616-b8e4-5cfb7a01e30b" providerId="ADAL" clId="{22E23A56-D4D1-490B-93E7-5E169FB970C4}" dt="2024-04-12T09:37:10.627" v="5101" actId="478"/>
          <ac:spMkLst>
            <pc:docMk/>
            <pc:sldMk cId="1878316627" sldId="301"/>
            <ac:spMk id="7" creationId="{807E9740-270F-8D98-4654-120989D2BCCB}"/>
          </ac:spMkLst>
        </pc:spChg>
        <pc:spChg chg="add mod">
          <ac:chgData name="Silvana Lobin" userId="a498a0ad-fda0-4616-b8e4-5cfb7a01e30b" providerId="ADAL" clId="{22E23A56-D4D1-490B-93E7-5E169FB970C4}" dt="2024-04-12T09:38:52.486" v="5132" actId="1076"/>
          <ac:spMkLst>
            <pc:docMk/>
            <pc:sldMk cId="1878316627" sldId="301"/>
            <ac:spMk id="8" creationId="{E0A68ADE-C60B-3CBD-9CCF-AFAFB10EC08B}"/>
          </ac:spMkLst>
        </pc:spChg>
      </pc:sldChg>
      <pc:sldChg chg="addSp modSp new mod">
        <pc:chgData name="Silvana Lobin" userId="a498a0ad-fda0-4616-b8e4-5cfb7a01e30b" providerId="ADAL" clId="{22E23A56-D4D1-490B-93E7-5E169FB970C4}" dt="2024-04-11T13:18:29.039" v="5079"/>
        <pc:sldMkLst>
          <pc:docMk/>
          <pc:sldMk cId="3970375261" sldId="302"/>
        </pc:sldMkLst>
        <pc:spChg chg="mod">
          <ac:chgData name="Silvana Lobin" userId="a498a0ad-fda0-4616-b8e4-5cfb7a01e30b" providerId="ADAL" clId="{22E23A56-D4D1-490B-93E7-5E169FB970C4}" dt="2024-04-11T08:21:22.368" v="4296" actId="20577"/>
          <ac:spMkLst>
            <pc:docMk/>
            <pc:sldMk cId="3970375261" sldId="302"/>
            <ac:spMk id="2" creationId="{BB638DE1-E5CF-2ED1-FDC1-755FF0DC4FE1}"/>
          </ac:spMkLst>
        </pc:spChg>
        <pc:spChg chg="mod">
          <ac:chgData name="Silvana Lobin" userId="a498a0ad-fda0-4616-b8e4-5cfb7a01e30b" providerId="ADAL" clId="{22E23A56-D4D1-490B-93E7-5E169FB970C4}" dt="2024-04-11T13:18:29.039" v="5079"/>
          <ac:spMkLst>
            <pc:docMk/>
            <pc:sldMk cId="3970375261" sldId="302"/>
            <ac:spMk id="3" creationId="{8C981B87-63E3-CBD7-25DC-3A1C7A145278}"/>
          </ac:spMkLst>
        </pc:spChg>
        <pc:picChg chg="add mod">
          <ac:chgData name="Silvana Lobin" userId="a498a0ad-fda0-4616-b8e4-5cfb7a01e30b" providerId="ADAL" clId="{22E23A56-D4D1-490B-93E7-5E169FB970C4}" dt="2024-04-11T08:22:34.654" v="4464" actId="1076"/>
          <ac:picMkLst>
            <pc:docMk/>
            <pc:sldMk cId="3970375261" sldId="302"/>
            <ac:picMk id="5" creationId="{033D92E6-1F9A-F30E-3EA0-C0E2568BBA3D}"/>
          </ac:picMkLst>
        </pc:picChg>
      </pc:sldChg>
      <pc:sldChg chg="addSp delSp modSp add mod modAnim">
        <pc:chgData name="Silvana Lobin" userId="a498a0ad-fda0-4616-b8e4-5cfb7a01e30b" providerId="ADAL" clId="{22E23A56-D4D1-490B-93E7-5E169FB970C4}" dt="2024-04-12T09:44:10.454" v="5551" actId="21"/>
        <pc:sldMkLst>
          <pc:docMk/>
          <pc:sldMk cId="2754883630" sldId="303"/>
        </pc:sldMkLst>
        <pc:spChg chg="mod">
          <ac:chgData name="Silvana Lobin" userId="a498a0ad-fda0-4616-b8e4-5cfb7a01e30b" providerId="ADAL" clId="{22E23A56-D4D1-490B-93E7-5E169FB970C4}" dt="2024-04-11T13:17:45.859" v="5061"/>
          <ac:spMkLst>
            <pc:docMk/>
            <pc:sldMk cId="2754883630" sldId="303"/>
            <ac:spMk id="2" creationId="{BC42BB4D-A42E-E063-7AE4-36099322243D}"/>
          </ac:spMkLst>
        </pc:spChg>
        <pc:spChg chg="mod">
          <ac:chgData name="Silvana Lobin" userId="a498a0ad-fda0-4616-b8e4-5cfb7a01e30b" providerId="ADAL" clId="{22E23A56-D4D1-490B-93E7-5E169FB970C4}" dt="2024-04-12T09:39:10.005" v="5135" actId="14100"/>
          <ac:spMkLst>
            <pc:docMk/>
            <pc:sldMk cId="2754883630" sldId="303"/>
            <ac:spMk id="3" creationId="{54B1BBBA-E82F-379F-31CE-BE69E3DE53D1}"/>
          </ac:spMkLst>
        </pc:spChg>
        <pc:spChg chg="del mod">
          <ac:chgData name="Silvana Lobin" userId="a498a0ad-fda0-4616-b8e4-5cfb7a01e30b" providerId="ADAL" clId="{22E23A56-D4D1-490B-93E7-5E169FB970C4}" dt="2024-04-12T09:39:04.004" v="5133" actId="478"/>
          <ac:spMkLst>
            <pc:docMk/>
            <pc:sldMk cId="2754883630" sldId="303"/>
            <ac:spMk id="4" creationId="{BDD649D8-D0EB-1367-406A-18540675A975}"/>
          </ac:spMkLst>
        </pc:spChg>
        <pc:spChg chg="mod">
          <ac:chgData name="Silvana Lobin" userId="a498a0ad-fda0-4616-b8e4-5cfb7a01e30b" providerId="ADAL" clId="{22E23A56-D4D1-490B-93E7-5E169FB970C4}" dt="2024-04-12T09:39:13.971" v="5136" actId="1076"/>
          <ac:spMkLst>
            <pc:docMk/>
            <pc:sldMk cId="2754883630" sldId="303"/>
            <ac:spMk id="5" creationId="{F59049D2-28E1-83A4-72CB-C4FE1ED4DDCF}"/>
          </ac:spMkLst>
        </pc:spChg>
        <pc:spChg chg="mod">
          <ac:chgData name="Silvana Lobin" userId="a498a0ad-fda0-4616-b8e4-5cfb7a01e30b" providerId="ADAL" clId="{22E23A56-D4D1-490B-93E7-5E169FB970C4}" dt="2024-04-12T09:39:18.371" v="5137" actId="1076"/>
          <ac:spMkLst>
            <pc:docMk/>
            <pc:sldMk cId="2754883630" sldId="303"/>
            <ac:spMk id="6" creationId="{97D4D3DD-B9E2-18DE-2EB7-11D078EE2BF8}"/>
          </ac:spMkLst>
        </pc:spChg>
        <pc:spChg chg="mod">
          <ac:chgData name="Silvana Lobin" userId="a498a0ad-fda0-4616-b8e4-5cfb7a01e30b" providerId="ADAL" clId="{22E23A56-D4D1-490B-93E7-5E169FB970C4}" dt="2024-04-12T09:39:22.124" v="5138" actId="1076"/>
          <ac:spMkLst>
            <pc:docMk/>
            <pc:sldMk cId="2754883630" sldId="303"/>
            <ac:spMk id="7" creationId="{32AD26B5-F5A0-DF34-23C1-85760F56C6E3}"/>
          </ac:spMkLst>
        </pc:spChg>
        <pc:spChg chg="add mod">
          <ac:chgData name="Silvana Lobin" userId="a498a0ad-fda0-4616-b8e4-5cfb7a01e30b" providerId="ADAL" clId="{22E23A56-D4D1-490B-93E7-5E169FB970C4}" dt="2024-04-12T09:44:10.454" v="5551" actId="21"/>
          <ac:spMkLst>
            <pc:docMk/>
            <pc:sldMk cId="2754883630" sldId="303"/>
            <ac:spMk id="8" creationId="{9C359C40-C438-995F-7F2F-2828BC2A056C}"/>
          </ac:spMkLst>
        </pc:spChg>
      </pc:sldChg>
      <pc:sldChg chg="addSp delSp modSp add del mod modAnim">
        <pc:chgData name="Silvana Lobin" userId="a498a0ad-fda0-4616-b8e4-5cfb7a01e30b" providerId="ADAL" clId="{22E23A56-D4D1-490B-93E7-5E169FB970C4}" dt="2024-04-12T09:40:38.151" v="5150" actId="47"/>
        <pc:sldMkLst>
          <pc:docMk/>
          <pc:sldMk cId="562571906" sldId="304"/>
        </pc:sldMkLst>
        <pc:spChg chg="mod">
          <ac:chgData name="Silvana Lobin" userId="a498a0ad-fda0-4616-b8e4-5cfb7a01e30b" providerId="ADAL" clId="{22E23A56-D4D1-490B-93E7-5E169FB970C4}" dt="2024-04-11T13:18:07.116" v="5070"/>
          <ac:spMkLst>
            <pc:docMk/>
            <pc:sldMk cId="562571906" sldId="304"/>
            <ac:spMk id="2" creationId="{BF703CF4-DA57-8437-9587-89C11D220E93}"/>
          </ac:spMkLst>
        </pc:spChg>
        <pc:spChg chg="del mod">
          <ac:chgData name="Silvana Lobin" userId="a498a0ad-fda0-4616-b8e4-5cfb7a01e30b" providerId="ADAL" clId="{22E23A56-D4D1-490B-93E7-5E169FB970C4}" dt="2024-04-11T08:18:04.618" v="4223" actId="478"/>
          <ac:spMkLst>
            <pc:docMk/>
            <pc:sldMk cId="562571906" sldId="304"/>
            <ac:spMk id="3" creationId="{E723E12E-1144-B350-2D93-0ADBC8B411B0}"/>
          </ac:spMkLst>
        </pc:spChg>
        <pc:spChg chg="mod">
          <ac:chgData name="Silvana Lobin" userId="a498a0ad-fda0-4616-b8e4-5cfb7a01e30b" providerId="ADAL" clId="{22E23A56-D4D1-490B-93E7-5E169FB970C4}" dt="2024-04-11T08:12:19.018" v="3890" actId="403"/>
          <ac:spMkLst>
            <pc:docMk/>
            <pc:sldMk cId="562571906" sldId="304"/>
            <ac:spMk id="4" creationId="{D29EE33A-3219-9C8F-6DDE-1E3955795F6E}"/>
          </ac:spMkLst>
        </pc:spChg>
        <pc:spChg chg="mod">
          <ac:chgData name="Silvana Lobin" userId="a498a0ad-fda0-4616-b8e4-5cfb7a01e30b" providerId="ADAL" clId="{22E23A56-D4D1-490B-93E7-5E169FB970C4}" dt="2024-04-11T08:19:01.858" v="4230" actId="1076"/>
          <ac:spMkLst>
            <pc:docMk/>
            <pc:sldMk cId="562571906" sldId="304"/>
            <ac:spMk id="5" creationId="{C7FB0FF2-6AAF-18D5-2E25-45DF0A05DC80}"/>
          </ac:spMkLst>
        </pc:spChg>
        <pc:spChg chg="mod">
          <ac:chgData name="Silvana Lobin" userId="a498a0ad-fda0-4616-b8e4-5cfb7a01e30b" providerId="ADAL" clId="{22E23A56-D4D1-490B-93E7-5E169FB970C4}" dt="2024-04-11T08:19:08.500" v="4232" actId="1076"/>
          <ac:spMkLst>
            <pc:docMk/>
            <pc:sldMk cId="562571906" sldId="304"/>
            <ac:spMk id="6" creationId="{C8F0247C-750D-FEDC-236F-8B1B0EAAA9A1}"/>
          </ac:spMkLst>
        </pc:spChg>
        <pc:spChg chg="mod">
          <ac:chgData name="Silvana Lobin" userId="a498a0ad-fda0-4616-b8e4-5cfb7a01e30b" providerId="ADAL" clId="{22E23A56-D4D1-490B-93E7-5E169FB970C4}" dt="2024-04-11T13:04:14.595" v="5040" actId="20577"/>
          <ac:spMkLst>
            <pc:docMk/>
            <pc:sldMk cId="562571906" sldId="304"/>
            <ac:spMk id="7" creationId="{2F009B35-153E-C304-CB09-5C577554DBB4}"/>
          </ac:spMkLst>
        </pc:spChg>
        <pc:spChg chg="mod">
          <ac:chgData name="Silvana Lobin" userId="a498a0ad-fda0-4616-b8e4-5cfb7a01e30b" providerId="ADAL" clId="{22E23A56-D4D1-490B-93E7-5E169FB970C4}" dt="2024-04-11T13:18:11.653" v="5073"/>
          <ac:spMkLst>
            <pc:docMk/>
            <pc:sldMk cId="562571906" sldId="304"/>
            <ac:spMk id="8" creationId="{93D6CDE7-8E3C-7973-B9E0-084C675D0B69}"/>
          </ac:spMkLst>
        </pc:spChg>
        <pc:spChg chg="add del mod">
          <ac:chgData name="Silvana Lobin" userId="a498a0ad-fda0-4616-b8e4-5cfb7a01e30b" providerId="ADAL" clId="{22E23A56-D4D1-490B-93E7-5E169FB970C4}" dt="2024-04-11T08:18:11.457" v="4224" actId="478"/>
          <ac:spMkLst>
            <pc:docMk/>
            <pc:sldMk cId="562571906" sldId="304"/>
            <ac:spMk id="10" creationId="{7B9BA455-300D-AD0A-2300-62964071D13A}"/>
          </ac:spMkLst>
        </pc:spChg>
      </pc:sldChg>
      <pc:sldChg chg="addSp delSp modSp add mod modAnim">
        <pc:chgData name="Silvana Lobin" userId="a498a0ad-fda0-4616-b8e4-5cfb7a01e30b" providerId="ADAL" clId="{22E23A56-D4D1-490B-93E7-5E169FB970C4}" dt="2024-04-12T09:52:24.786" v="5979" actId="14100"/>
        <pc:sldMkLst>
          <pc:docMk/>
          <pc:sldMk cId="3446805142" sldId="305"/>
        </pc:sldMkLst>
        <pc:spChg chg="mod">
          <ac:chgData name="Silvana Lobin" userId="a498a0ad-fda0-4616-b8e4-5cfb7a01e30b" providerId="ADAL" clId="{22E23A56-D4D1-490B-93E7-5E169FB970C4}" dt="2024-04-11T13:18:17.362" v="5074"/>
          <ac:spMkLst>
            <pc:docMk/>
            <pc:sldMk cId="3446805142" sldId="305"/>
            <ac:spMk id="2" creationId="{D747A4D3-7D2C-6E3A-8E55-E0A4114C14C1}"/>
          </ac:spMkLst>
        </pc:spChg>
        <pc:spChg chg="del">
          <ac:chgData name="Silvana Lobin" userId="a498a0ad-fda0-4616-b8e4-5cfb7a01e30b" providerId="ADAL" clId="{22E23A56-D4D1-490B-93E7-5E169FB970C4}" dt="2024-04-11T08:18:33.932" v="4226" actId="478"/>
          <ac:spMkLst>
            <pc:docMk/>
            <pc:sldMk cId="3446805142" sldId="305"/>
            <ac:spMk id="3" creationId="{3C788F01-B81D-0A74-0802-D3F3F9580D7E}"/>
          </ac:spMkLst>
        </pc:spChg>
        <pc:spChg chg="mod">
          <ac:chgData name="Silvana Lobin" userId="a498a0ad-fda0-4616-b8e4-5cfb7a01e30b" providerId="ADAL" clId="{22E23A56-D4D1-490B-93E7-5E169FB970C4}" dt="2024-04-12T09:51:59.720" v="5975" actId="20577"/>
          <ac:spMkLst>
            <pc:docMk/>
            <pc:sldMk cId="3446805142" sldId="305"/>
            <ac:spMk id="4" creationId="{F2D82E40-EDE7-ECCD-60FE-47C5859AFAE7}"/>
          </ac:spMkLst>
        </pc:spChg>
        <pc:spChg chg="mod">
          <ac:chgData name="Silvana Lobin" userId="a498a0ad-fda0-4616-b8e4-5cfb7a01e30b" providerId="ADAL" clId="{22E23A56-D4D1-490B-93E7-5E169FB970C4}" dt="2024-04-12T09:52:24.786" v="5979" actId="14100"/>
          <ac:spMkLst>
            <pc:docMk/>
            <pc:sldMk cId="3446805142" sldId="305"/>
            <ac:spMk id="5" creationId="{156CF9A0-9911-C49B-62A7-8429FDD68D20}"/>
          </ac:spMkLst>
        </pc:spChg>
        <pc:spChg chg="mod">
          <ac:chgData name="Silvana Lobin" userId="a498a0ad-fda0-4616-b8e4-5cfb7a01e30b" providerId="ADAL" clId="{22E23A56-D4D1-490B-93E7-5E169FB970C4}" dt="2024-04-12T09:52:18.288" v="5977" actId="1076"/>
          <ac:spMkLst>
            <pc:docMk/>
            <pc:sldMk cId="3446805142" sldId="305"/>
            <ac:spMk id="6" creationId="{DCA67663-80A1-2616-B676-27075582047E}"/>
          </ac:spMkLst>
        </pc:spChg>
        <pc:spChg chg="del mod">
          <ac:chgData name="Silvana Lobin" userId="a498a0ad-fda0-4616-b8e4-5cfb7a01e30b" providerId="ADAL" clId="{22E23A56-D4D1-490B-93E7-5E169FB970C4}" dt="2024-04-12T09:52:14.289" v="5976" actId="478"/>
          <ac:spMkLst>
            <pc:docMk/>
            <pc:sldMk cId="3446805142" sldId="305"/>
            <ac:spMk id="7" creationId="{1E457BE4-B84A-A3D8-5F01-752FB24C7C79}"/>
          </ac:spMkLst>
        </pc:spChg>
        <pc:spChg chg="mod">
          <ac:chgData name="Silvana Lobin" userId="a498a0ad-fda0-4616-b8e4-5cfb7a01e30b" providerId="ADAL" clId="{22E23A56-D4D1-490B-93E7-5E169FB970C4}" dt="2024-04-12T09:49:04.569" v="5927" actId="1035"/>
          <ac:spMkLst>
            <pc:docMk/>
            <pc:sldMk cId="3446805142" sldId="305"/>
            <ac:spMk id="8" creationId="{BD09D558-5A16-C2EE-DD87-1907BB4CA217}"/>
          </ac:spMkLst>
        </pc:spChg>
        <pc:spChg chg="add del mod">
          <ac:chgData name="Silvana Lobin" userId="a498a0ad-fda0-4616-b8e4-5cfb7a01e30b" providerId="ADAL" clId="{22E23A56-D4D1-490B-93E7-5E169FB970C4}" dt="2024-04-11T08:18:37.184" v="4227" actId="478"/>
          <ac:spMkLst>
            <pc:docMk/>
            <pc:sldMk cId="3446805142" sldId="305"/>
            <ac:spMk id="10" creationId="{F98DA511-E4DE-BCBE-99CB-904B607624D0}"/>
          </ac:spMkLst>
        </pc:spChg>
      </pc:sldChg>
      <pc:sldChg chg="addSp delSp modSp new mod modAnim">
        <pc:chgData name="Silvana Lobin" userId="a498a0ad-fda0-4616-b8e4-5cfb7a01e30b" providerId="ADAL" clId="{22E23A56-D4D1-490B-93E7-5E169FB970C4}" dt="2024-04-12T09:48:19.826" v="5863"/>
        <pc:sldMkLst>
          <pc:docMk/>
          <pc:sldMk cId="346306982" sldId="306"/>
        </pc:sldMkLst>
        <pc:spChg chg="mod">
          <ac:chgData name="Silvana Lobin" userId="a498a0ad-fda0-4616-b8e4-5cfb7a01e30b" providerId="ADAL" clId="{22E23A56-D4D1-490B-93E7-5E169FB970C4}" dt="2024-04-12T09:44:43.778" v="5593" actId="20577"/>
          <ac:spMkLst>
            <pc:docMk/>
            <pc:sldMk cId="346306982" sldId="306"/>
            <ac:spMk id="2" creationId="{8E43E916-A77E-CFC5-7EC0-F510512529C9}"/>
          </ac:spMkLst>
        </pc:spChg>
        <pc:spChg chg="del">
          <ac:chgData name="Silvana Lobin" userId="a498a0ad-fda0-4616-b8e4-5cfb7a01e30b" providerId="ADAL" clId="{22E23A56-D4D1-490B-93E7-5E169FB970C4}" dt="2024-04-12T09:44:35.002" v="5556" actId="478"/>
          <ac:spMkLst>
            <pc:docMk/>
            <pc:sldMk cId="346306982" sldId="306"/>
            <ac:spMk id="3" creationId="{6C598ED8-F3B9-D065-29C8-F11CE1E81455}"/>
          </ac:spMkLst>
        </pc:spChg>
        <pc:spChg chg="add mod">
          <ac:chgData name="Silvana Lobin" userId="a498a0ad-fda0-4616-b8e4-5cfb7a01e30b" providerId="ADAL" clId="{22E23A56-D4D1-490B-93E7-5E169FB970C4}" dt="2024-04-12T09:48:16.007" v="5862" actId="1076"/>
          <ac:spMkLst>
            <pc:docMk/>
            <pc:sldMk cId="346306982" sldId="306"/>
            <ac:spMk id="5" creationId="{79568D43-BE4F-D0FC-0F6D-7298BB1BFBC4}"/>
          </ac:spMkLst>
        </pc:spChg>
        <pc:spChg chg="add mod">
          <ac:chgData name="Silvana Lobin" userId="a498a0ad-fda0-4616-b8e4-5cfb7a01e30b" providerId="ADAL" clId="{22E23A56-D4D1-490B-93E7-5E169FB970C4}" dt="2024-04-12T09:46:26.530" v="5706" actId="1076"/>
          <ac:spMkLst>
            <pc:docMk/>
            <pc:sldMk cId="346306982" sldId="306"/>
            <ac:spMk id="6" creationId="{74ACEDE3-B4B8-EA11-3CDE-CFF4C6F00054}"/>
          </ac:spMkLst>
        </pc:spChg>
        <pc:spChg chg="add mod">
          <ac:chgData name="Silvana Lobin" userId="a498a0ad-fda0-4616-b8e4-5cfb7a01e30b" providerId="ADAL" clId="{22E23A56-D4D1-490B-93E7-5E169FB970C4}" dt="2024-04-12T09:46:58.689" v="5749" actId="1076"/>
          <ac:spMkLst>
            <pc:docMk/>
            <pc:sldMk cId="346306982" sldId="306"/>
            <ac:spMk id="7" creationId="{2046D6C4-39C8-499F-7982-16D71FCFF70F}"/>
          </ac:spMkLst>
        </pc:spChg>
        <pc:spChg chg="add mod">
          <ac:chgData name="Silvana Lobin" userId="a498a0ad-fda0-4616-b8e4-5cfb7a01e30b" providerId="ADAL" clId="{22E23A56-D4D1-490B-93E7-5E169FB970C4}" dt="2024-04-12T09:46:15.678" v="5704" actId="1076"/>
          <ac:spMkLst>
            <pc:docMk/>
            <pc:sldMk cId="346306982" sldId="306"/>
            <ac:spMk id="8" creationId="{EFE54FE2-63EE-9A22-A169-6FC517F9E6F9}"/>
          </ac:spMkLst>
        </pc:spChg>
        <pc:spChg chg="add mod">
          <ac:chgData name="Silvana Lobin" userId="a498a0ad-fda0-4616-b8e4-5cfb7a01e30b" providerId="ADAL" clId="{22E23A56-D4D1-490B-93E7-5E169FB970C4}" dt="2024-04-12T09:46:51.421" v="5748" actId="20577"/>
          <ac:spMkLst>
            <pc:docMk/>
            <pc:sldMk cId="346306982" sldId="306"/>
            <ac:spMk id="9" creationId="{4A6EBA4E-DDCD-3418-6C15-47B423A4DDAC}"/>
          </ac:spMkLst>
        </pc:spChg>
      </pc:sldChg>
      <pc:sldChg chg="new del">
        <pc:chgData name="Silvana Lobin" userId="a498a0ad-fda0-4616-b8e4-5cfb7a01e30b" providerId="ADAL" clId="{22E23A56-D4D1-490B-93E7-5E169FB970C4}" dt="2024-04-12T09:44:17.856" v="5553" actId="680"/>
        <pc:sldMkLst>
          <pc:docMk/>
          <pc:sldMk cId="966307019" sldId="306"/>
        </pc:sldMkLst>
      </pc:sldChg>
    </pc:docChg>
  </pc:docChgLst>
  <pc:docChgLst>
    <pc:chgData name="Anna Steinbauer" userId="aa9e69c0-640f-4dee-88df-45dd0169f62d" providerId="ADAL" clId="{AA0BFBB7-93D3-4481-99EF-16D47388E67F}"/>
    <pc:docChg chg="undo custSel modSld">
      <pc:chgData name="Anna Steinbauer" userId="aa9e69c0-640f-4dee-88df-45dd0169f62d" providerId="ADAL" clId="{AA0BFBB7-93D3-4481-99EF-16D47388E67F}" dt="2024-02-17T19:24:21.146" v="77" actId="20577"/>
      <pc:docMkLst>
        <pc:docMk/>
      </pc:docMkLst>
      <pc:sldChg chg="addCm modCm">
        <pc:chgData name="Anna Steinbauer" userId="aa9e69c0-640f-4dee-88df-45dd0169f62d" providerId="ADAL" clId="{AA0BFBB7-93D3-4481-99EF-16D47388E67F}" dt="2024-02-17T19:07:06.346" v="6"/>
        <pc:sldMkLst>
          <pc:docMk/>
          <pc:sldMk cId="0" sldId="256"/>
        </pc:sldMkLst>
      </pc:sldChg>
      <pc:sldChg chg="modSp">
        <pc:chgData name="Anna Steinbauer" userId="aa9e69c0-640f-4dee-88df-45dd0169f62d" providerId="ADAL" clId="{AA0BFBB7-93D3-4481-99EF-16D47388E67F}" dt="2024-02-17T19:11:54.857" v="28" actId="14100"/>
        <pc:sldMkLst>
          <pc:docMk/>
          <pc:sldMk cId="858717602" sldId="282"/>
        </pc:sldMkLst>
        <pc:spChg chg="mod">
          <ac:chgData name="Anna Steinbauer" userId="aa9e69c0-640f-4dee-88df-45dd0169f62d" providerId="ADAL" clId="{AA0BFBB7-93D3-4481-99EF-16D47388E67F}" dt="2024-02-17T19:11:49.644" v="27" actId="20577"/>
          <ac:spMkLst>
            <pc:docMk/>
            <pc:sldMk cId="858717602" sldId="282"/>
            <ac:spMk id="3" creationId="{5458406A-D156-7B30-F971-7443E33ECA23}"/>
          </ac:spMkLst>
        </pc:spChg>
        <pc:spChg chg="mod">
          <ac:chgData name="Anna Steinbauer" userId="aa9e69c0-640f-4dee-88df-45dd0169f62d" providerId="ADAL" clId="{AA0BFBB7-93D3-4481-99EF-16D47388E67F}" dt="2024-02-17T19:11:54.857" v="28" actId="14100"/>
          <ac:spMkLst>
            <pc:docMk/>
            <pc:sldMk cId="858717602" sldId="282"/>
            <ac:spMk id="20" creationId="{C6EA999D-D688-BF3B-925A-B85B728A5D23}"/>
          </ac:spMkLst>
        </pc:spChg>
      </pc:sldChg>
      <pc:sldChg chg="modSp addCm modCm">
        <pc:chgData name="Anna Steinbauer" userId="aa9e69c0-640f-4dee-88df-45dd0169f62d" providerId="ADAL" clId="{AA0BFBB7-93D3-4481-99EF-16D47388E67F}" dt="2024-02-17T19:14:56.190" v="36"/>
        <pc:sldMkLst>
          <pc:docMk/>
          <pc:sldMk cId="1509725910" sldId="286"/>
        </pc:sldMkLst>
        <pc:spChg chg="mod">
          <ac:chgData name="Anna Steinbauer" userId="aa9e69c0-640f-4dee-88df-45dd0169f62d" providerId="ADAL" clId="{AA0BFBB7-93D3-4481-99EF-16D47388E67F}" dt="2024-02-17T19:14:07.990" v="33" actId="20577"/>
          <ac:spMkLst>
            <pc:docMk/>
            <pc:sldMk cId="1509725910" sldId="286"/>
            <ac:spMk id="3" creationId="{B79C6959-F0FB-6B0B-76CC-C7F225F32D61}"/>
          </ac:spMkLst>
        </pc:spChg>
      </pc:sldChg>
      <pc:sldChg chg="modSp addCm modCm">
        <pc:chgData name="Anna Steinbauer" userId="aa9e69c0-640f-4dee-88df-45dd0169f62d" providerId="ADAL" clId="{AA0BFBB7-93D3-4481-99EF-16D47388E67F}" dt="2024-02-17T19:23:46.306" v="62" actId="20577"/>
        <pc:sldMkLst>
          <pc:docMk/>
          <pc:sldMk cId="1451122481" sldId="287"/>
        </pc:sldMkLst>
        <pc:spChg chg="mod">
          <ac:chgData name="Anna Steinbauer" userId="aa9e69c0-640f-4dee-88df-45dd0169f62d" providerId="ADAL" clId="{AA0BFBB7-93D3-4481-99EF-16D47388E67F}" dt="2024-02-17T19:23:46.306" v="62" actId="20577"/>
          <ac:spMkLst>
            <pc:docMk/>
            <pc:sldMk cId="1451122481" sldId="287"/>
            <ac:spMk id="3" creationId="{922C7329-0FF7-45A9-4C3E-4378856FAB8F}"/>
          </ac:spMkLst>
        </pc:spChg>
      </pc:sldChg>
      <pc:sldChg chg="modSp">
        <pc:chgData name="Anna Steinbauer" userId="aa9e69c0-640f-4dee-88df-45dd0169f62d" providerId="ADAL" clId="{AA0BFBB7-93D3-4481-99EF-16D47388E67F}" dt="2024-02-17T19:06:51.912" v="3" actId="27636"/>
        <pc:sldMkLst>
          <pc:docMk/>
          <pc:sldMk cId="4129092132" sldId="288"/>
        </pc:sldMkLst>
        <pc:spChg chg="mod">
          <ac:chgData name="Anna Steinbauer" userId="aa9e69c0-640f-4dee-88df-45dd0169f62d" providerId="ADAL" clId="{AA0BFBB7-93D3-4481-99EF-16D47388E67F}" dt="2024-02-17T19:06:51.912" v="3" actId="27636"/>
          <ac:spMkLst>
            <pc:docMk/>
            <pc:sldMk cId="4129092132" sldId="288"/>
            <ac:spMk id="3" creationId="{DCBD37DB-509A-860F-583B-67BA88284B35}"/>
          </ac:spMkLst>
        </pc:spChg>
      </pc:sldChg>
      <pc:sldChg chg="modSp addCm modCm">
        <pc:chgData name="Anna Steinbauer" userId="aa9e69c0-640f-4dee-88df-45dd0169f62d" providerId="ADAL" clId="{AA0BFBB7-93D3-4481-99EF-16D47388E67F}" dt="2024-02-17T19:16:30.707" v="44"/>
        <pc:sldMkLst>
          <pc:docMk/>
          <pc:sldMk cId="2310439708" sldId="289"/>
        </pc:sldMkLst>
        <pc:spChg chg="mod">
          <ac:chgData name="Anna Steinbauer" userId="aa9e69c0-640f-4dee-88df-45dd0169f62d" providerId="ADAL" clId="{AA0BFBB7-93D3-4481-99EF-16D47388E67F}" dt="2024-02-17T19:06:51.895" v="2" actId="27636"/>
          <ac:spMkLst>
            <pc:docMk/>
            <pc:sldMk cId="2310439708" sldId="289"/>
            <ac:spMk id="3" creationId="{9A84FC97-F8BD-F6B6-7620-4A68B36EAD48}"/>
          </ac:spMkLst>
        </pc:spChg>
      </pc:sldChg>
      <pc:sldChg chg="modSp addCm modCm">
        <pc:chgData name="Anna Steinbauer" userId="aa9e69c0-640f-4dee-88df-45dd0169f62d" providerId="ADAL" clId="{AA0BFBB7-93D3-4481-99EF-16D47388E67F}" dt="2024-02-17T19:15:28.493" v="38"/>
        <pc:sldMkLst>
          <pc:docMk/>
          <pc:sldMk cId="370188370" sldId="290"/>
        </pc:sldMkLst>
        <pc:spChg chg="mod">
          <ac:chgData name="Anna Steinbauer" userId="aa9e69c0-640f-4dee-88df-45dd0169f62d" providerId="ADAL" clId="{AA0BFBB7-93D3-4481-99EF-16D47388E67F}" dt="2024-02-17T19:06:51.878" v="1" actId="27636"/>
          <ac:spMkLst>
            <pc:docMk/>
            <pc:sldMk cId="370188370" sldId="290"/>
            <ac:spMk id="3" creationId="{70AFB461-C347-6F22-DE69-21F402CAC0F3}"/>
          </ac:spMkLst>
        </pc:spChg>
      </pc:sldChg>
      <pc:sldChg chg="addCm modCm">
        <pc:chgData name="Anna Steinbauer" userId="aa9e69c0-640f-4dee-88df-45dd0169f62d" providerId="ADAL" clId="{AA0BFBB7-93D3-4481-99EF-16D47388E67F}" dt="2024-02-17T19:16:01.875" v="42"/>
        <pc:sldMkLst>
          <pc:docMk/>
          <pc:sldMk cId="3392907720" sldId="291"/>
        </pc:sldMkLst>
      </pc:sldChg>
      <pc:sldChg chg="modSp">
        <pc:chgData name="Anna Steinbauer" userId="aa9e69c0-640f-4dee-88df-45dd0169f62d" providerId="ADAL" clId="{AA0BFBB7-93D3-4481-99EF-16D47388E67F}" dt="2024-02-17T19:24:21.146" v="77" actId="20577"/>
        <pc:sldMkLst>
          <pc:docMk/>
          <pc:sldMk cId="356771198" sldId="294"/>
        </pc:sldMkLst>
        <pc:spChg chg="mod">
          <ac:chgData name="Anna Steinbauer" userId="aa9e69c0-640f-4dee-88df-45dd0169f62d" providerId="ADAL" clId="{AA0BFBB7-93D3-4481-99EF-16D47388E67F}" dt="2024-02-17T19:24:21.146" v="77" actId="20577"/>
          <ac:spMkLst>
            <pc:docMk/>
            <pc:sldMk cId="356771198" sldId="294"/>
            <ac:spMk id="3" creationId="{D893EB58-2265-6C3F-A31A-CA2303A39516}"/>
          </ac:spMkLst>
        </pc:spChg>
      </pc:sldChg>
    </pc:docChg>
  </pc:docChgLst>
  <pc:docChgLst>
    <pc:chgData name="Anna Steinbauer" userId="S::anna.steinbauer@stiftung-wirtschaftsbildung.at::aa9e69c0-640f-4dee-88df-45dd0169f62d" providerId="AD" clId="Web-{8215F0C6-0AA6-E1FF-64D6-BEFC0DE2EE8C}"/>
    <pc:docChg chg="modSld">
      <pc:chgData name="Anna Steinbauer" userId="S::anna.steinbauer@stiftung-wirtschaftsbildung.at::aa9e69c0-640f-4dee-88df-45dd0169f62d" providerId="AD" clId="Web-{8215F0C6-0AA6-E1FF-64D6-BEFC0DE2EE8C}" dt="2024-03-15T17:37:49.600" v="11"/>
      <pc:docMkLst>
        <pc:docMk/>
      </pc:docMkLst>
      <pc:sldChg chg="addSp delSp modSp">
        <pc:chgData name="Anna Steinbauer" userId="S::anna.steinbauer@stiftung-wirtschaftsbildung.at::aa9e69c0-640f-4dee-88df-45dd0169f62d" providerId="AD" clId="Web-{8215F0C6-0AA6-E1FF-64D6-BEFC0DE2EE8C}" dt="2024-03-15T17:37:49.600" v="11"/>
        <pc:sldMkLst>
          <pc:docMk/>
          <pc:sldMk cId="3238395410" sldId="283"/>
        </pc:sldMkLst>
        <pc:picChg chg="add del mod">
          <ac:chgData name="Anna Steinbauer" userId="S::anna.steinbauer@stiftung-wirtschaftsbildung.at::aa9e69c0-640f-4dee-88df-45dd0169f62d" providerId="AD" clId="Web-{8215F0C6-0AA6-E1FF-64D6-BEFC0DE2EE8C}" dt="2024-03-15T17:37:43.240" v="9"/>
          <ac:picMkLst>
            <pc:docMk/>
            <pc:sldMk cId="3238395410" sldId="283"/>
            <ac:picMk id="2" creationId="{5A37594D-907D-97A3-C373-50361B5D103A}"/>
          </ac:picMkLst>
        </pc:picChg>
        <pc:picChg chg="add del mod">
          <ac:chgData name="Anna Steinbauer" userId="S::anna.steinbauer@stiftung-wirtschaftsbildung.at::aa9e69c0-640f-4dee-88df-45dd0169f62d" providerId="AD" clId="Web-{8215F0C6-0AA6-E1FF-64D6-BEFC0DE2EE8C}" dt="2024-03-15T17:37:49.600" v="11"/>
          <ac:picMkLst>
            <pc:docMk/>
            <pc:sldMk cId="3238395410" sldId="283"/>
            <ac:picMk id="3" creationId="{3DCC7994-16BE-A6A5-8A34-AEB2BE48091C}"/>
          </ac:picMkLst>
        </pc:picChg>
      </pc:sldChg>
      <pc:sldChg chg="modSp">
        <pc:chgData name="Anna Steinbauer" userId="S::anna.steinbauer@stiftung-wirtschaftsbildung.at::aa9e69c0-640f-4dee-88df-45dd0169f62d" providerId="AD" clId="Web-{8215F0C6-0AA6-E1FF-64D6-BEFC0DE2EE8C}" dt="2024-03-15T17:36:58.411" v="5" actId="1076"/>
        <pc:sldMkLst>
          <pc:docMk/>
          <pc:sldMk cId="370188370" sldId="290"/>
        </pc:sldMkLst>
        <pc:spChg chg="mod">
          <ac:chgData name="Anna Steinbauer" userId="S::anna.steinbauer@stiftung-wirtschaftsbildung.at::aa9e69c0-640f-4dee-88df-45dd0169f62d" providerId="AD" clId="Web-{8215F0C6-0AA6-E1FF-64D6-BEFC0DE2EE8C}" dt="2024-03-15T17:36:55.286" v="4" actId="14100"/>
          <ac:spMkLst>
            <pc:docMk/>
            <pc:sldMk cId="370188370" sldId="290"/>
            <ac:spMk id="3" creationId="{70AFB461-C347-6F22-DE69-21F402CAC0F3}"/>
          </ac:spMkLst>
        </pc:spChg>
        <pc:spChg chg="mod">
          <ac:chgData name="Anna Steinbauer" userId="S::anna.steinbauer@stiftung-wirtschaftsbildung.at::aa9e69c0-640f-4dee-88df-45dd0169f62d" providerId="AD" clId="Web-{8215F0C6-0AA6-E1FF-64D6-BEFC0DE2EE8C}" dt="2024-03-15T17:36:58.411" v="5" actId="1076"/>
          <ac:spMkLst>
            <pc:docMk/>
            <pc:sldMk cId="370188370" sldId="290"/>
            <ac:spMk id="4" creationId="{C0E17751-9B65-D5CE-857B-0AB00F37B18D}"/>
          </ac:spMkLst>
        </pc:spChg>
      </pc:sldChg>
      <pc:sldChg chg="modSp">
        <pc:chgData name="Anna Steinbauer" userId="S::anna.steinbauer@stiftung-wirtschaftsbildung.at::aa9e69c0-640f-4dee-88df-45dd0169f62d" providerId="AD" clId="Web-{8215F0C6-0AA6-E1FF-64D6-BEFC0DE2EE8C}" dt="2024-03-15T17:37:06.848" v="7" actId="20577"/>
        <pc:sldMkLst>
          <pc:docMk/>
          <pc:sldMk cId="2967148997" sldId="295"/>
        </pc:sldMkLst>
        <pc:spChg chg="mod">
          <ac:chgData name="Anna Steinbauer" userId="S::anna.steinbauer@stiftung-wirtschaftsbildung.at::aa9e69c0-640f-4dee-88df-45dd0169f62d" providerId="AD" clId="Web-{8215F0C6-0AA6-E1FF-64D6-BEFC0DE2EE8C}" dt="2024-03-15T17:37:06.848" v="7" actId="20577"/>
          <ac:spMkLst>
            <pc:docMk/>
            <pc:sldMk cId="2967148997" sldId="295"/>
            <ac:spMk id="362" creationId="{00000000-0000-0000-0000-000000000000}"/>
          </ac:spMkLst>
        </pc:spChg>
      </pc:sldChg>
      <pc:sldChg chg="modSp">
        <pc:chgData name="Anna Steinbauer" userId="S::anna.steinbauer@stiftung-wirtschaftsbildung.at::aa9e69c0-640f-4dee-88df-45dd0169f62d" providerId="AD" clId="Web-{8215F0C6-0AA6-E1FF-64D6-BEFC0DE2EE8C}" dt="2024-03-15T17:36:20.706" v="0" actId="14100"/>
        <pc:sldMkLst>
          <pc:docMk/>
          <pc:sldMk cId="135668739" sldId="297"/>
        </pc:sldMkLst>
        <pc:spChg chg="mod">
          <ac:chgData name="Anna Steinbauer" userId="S::anna.steinbauer@stiftung-wirtschaftsbildung.at::aa9e69c0-640f-4dee-88df-45dd0169f62d" providerId="AD" clId="Web-{8215F0C6-0AA6-E1FF-64D6-BEFC0DE2EE8C}" dt="2024-03-15T17:36:20.706" v="0" actId="14100"/>
          <ac:spMkLst>
            <pc:docMk/>
            <pc:sldMk cId="135668739" sldId="297"/>
            <ac:spMk id="3" creationId="{AA908FBE-0486-BF84-6994-54A73EAB8F6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16787901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16.xml"/><Relationship Id="rId5" Type="http://schemas.openxmlformats.org/officeDocument/2006/relationships/image" Target="../media/image33.sv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lIns="0" tIns="0" rIns="0" bIns="0" anchor="t">
            <a:normAutofit/>
          </a:bodyPr>
          <a:lstStyle/>
          <a:p>
            <a:pPr>
              <a:defRPr sz="1300"/>
            </a:pPr>
            <a:r>
              <a:rPr lang="de-DE"/>
              <a:t>Verträge:</a:t>
            </a:r>
          </a:p>
          <a:p>
            <a:pPr>
              <a:defRPr sz="1300"/>
            </a:pPr>
            <a:r>
              <a:rPr lang="de-DE"/>
              <a:t>Rechte und Pflichten</a:t>
            </a:r>
            <a:endParaRPr/>
          </a:p>
          <a:p>
            <a:pPr>
              <a:defRPr sz="1300"/>
            </a:pPr>
            <a:endParaRPr lang="de-DE"/>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43E916-A77E-CFC5-7EC0-F510512529C9}"/>
              </a:ext>
            </a:extLst>
          </p:cNvPr>
          <p:cNvSpPr>
            <a:spLocks noGrp="1"/>
          </p:cNvSpPr>
          <p:nvPr>
            <p:ph type="title"/>
          </p:nvPr>
        </p:nvSpPr>
        <p:spPr/>
        <p:txBody>
          <a:bodyPr/>
          <a:lstStyle/>
          <a:p>
            <a:r>
              <a:rPr lang="de-DE" dirty="0"/>
              <a:t>Was könnte Rafael als nächstes Tun?</a:t>
            </a:r>
            <a:endParaRPr lang="de-AT" dirty="0"/>
          </a:p>
        </p:txBody>
      </p:sp>
      <p:sp>
        <p:nvSpPr>
          <p:cNvPr id="5" name="Textfeld 4">
            <a:extLst>
              <a:ext uri="{FF2B5EF4-FFF2-40B4-BE49-F238E27FC236}">
                <a16:creationId xmlns:a16="http://schemas.microsoft.com/office/drawing/2014/main" id="{79568D43-BE4F-D0FC-0F6D-7298BB1BFBC4}"/>
              </a:ext>
            </a:extLst>
          </p:cNvPr>
          <p:cNvSpPr txBox="1"/>
          <p:nvPr/>
        </p:nvSpPr>
        <p:spPr>
          <a:xfrm>
            <a:off x="1357459" y="5468813"/>
            <a:ext cx="9257121" cy="7694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DE" sz="2200" dirty="0">
                <a:solidFill>
                  <a:srgbClr val="7030A0"/>
                </a:solidFill>
              </a:rPr>
              <a:t>Rafael fragt direkt nach, was er nun tun kann. Er erfährt, dass es einen Musterbrief gibt, den er herunterladen und an das Fitnessstudio schicken kann.</a:t>
            </a:r>
            <a:endParaRPr lang="de-AT" sz="2200" dirty="0"/>
          </a:p>
        </p:txBody>
      </p:sp>
      <p:sp>
        <p:nvSpPr>
          <p:cNvPr id="6" name="Textplatzhalter 2">
            <a:extLst>
              <a:ext uri="{FF2B5EF4-FFF2-40B4-BE49-F238E27FC236}">
                <a16:creationId xmlns:a16="http://schemas.microsoft.com/office/drawing/2014/main" id="{74ACEDE3-B4B8-EA11-3CDE-CFF4C6F00054}"/>
              </a:ext>
            </a:extLst>
          </p:cNvPr>
          <p:cNvSpPr txBox="1">
            <a:spLocks/>
          </p:cNvSpPr>
          <p:nvPr/>
        </p:nvSpPr>
        <p:spPr>
          <a:xfrm>
            <a:off x="2640118" y="1892702"/>
            <a:ext cx="3009067" cy="5701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Einen Anwalt einschalten</a:t>
            </a:r>
            <a:endParaRPr lang="de-AT" sz="2400" dirty="0"/>
          </a:p>
        </p:txBody>
      </p:sp>
      <p:sp>
        <p:nvSpPr>
          <p:cNvPr id="7" name="Textplatzhalter 2">
            <a:extLst>
              <a:ext uri="{FF2B5EF4-FFF2-40B4-BE49-F238E27FC236}">
                <a16:creationId xmlns:a16="http://schemas.microsoft.com/office/drawing/2014/main" id="{2046D6C4-39C8-499F-7982-16D71FCFF70F}"/>
              </a:ext>
            </a:extLst>
          </p:cNvPr>
          <p:cNvSpPr txBox="1">
            <a:spLocks/>
          </p:cNvSpPr>
          <p:nvPr/>
        </p:nvSpPr>
        <p:spPr>
          <a:xfrm>
            <a:off x="5484666" y="3724565"/>
            <a:ext cx="3658548" cy="1014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Direkt selbst noch einmal dem Fitnessstudio schreiben</a:t>
            </a:r>
            <a:endParaRPr lang="de-AT" sz="2400" dirty="0"/>
          </a:p>
        </p:txBody>
      </p:sp>
      <p:sp>
        <p:nvSpPr>
          <p:cNvPr id="8" name="Textplatzhalter 2">
            <a:extLst>
              <a:ext uri="{FF2B5EF4-FFF2-40B4-BE49-F238E27FC236}">
                <a16:creationId xmlns:a16="http://schemas.microsoft.com/office/drawing/2014/main" id="{EFE54FE2-63EE-9A22-A169-6FC517F9E6F9}"/>
              </a:ext>
            </a:extLst>
          </p:cNvPr>
          <p:cNvSpPr txBox="1">
            <a:spLocks/>
          </p:cNvSpPr>
          <p:nvPr/>
        </p:nvSpPr>
        <p:spPr>
          <a:xfrm>
            <a:off x="7794050" y="1818056"/>
            <a:ext cx="3418089" cy="117648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Direkt im Gespräch mit dem Konsumentenschutz nach Möglichkeiten fragen</a:t>
            </a:r>
            <a:endParaRPr lang="de-AT" sz="2400" dirty="0"/>
          </a:p>
        </p:txBody>
      </p:sp>
      <p:sp>
        <p:nvSpPr>
          <p:cNvPr id="9" name="Textplatzhalter 2">
            <a:extLst>
              <a:ext uri="{FF2B5EF4-FFF2-40B4-BE49-F238E27FC236}">
                <a16:creationId xmlns:a16="http://schemas.microsoft.com/office/drawing/2014/main" id="{4A6EBA4E-DDCD-3418-6C15-47B423A4DDAC}"/>
              </a:ext>
            </a:extLst>
          </p:cNvPr>
          <p:cNvSpPr txBox="1">
            <a:spLocks/>
          </p:cNvSpPr>
          <p:nvPr/>
        </p:nvSpPr>
        <p:spPr>
          <a:xfrm>
            <a:off x="763572" y="3336495"/>
            <a:ext cx="3295500" cy="11471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Online eine negative Bewertung abgeben</a:t>
            </a:r>
            <a:endParaRPr lang="de-AT" sz="2400" dirty="0"/>
          </a:p>
        </p:txBody>
      </p:sp>
    </p:spTree>
    <p:extLst>
      <p:ext uri="{BB962C8B-B14F-4D97-AF65-F5344CB8AC3E}">
        <p14:creationId xmlns:p14="http://schemas.microsoft.com/office/powerpoint/2010/main" val="3463069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8"/>
                                        </p:tgtEl>
                                        <p:attrNameLst>
                                          <p:attrName>style.color</p:attrName>
                                        </p:attrNameLst>
                                      </p:cBhvr>
                                      <p:to>
                                        <a:schemeClr val="accent2"/>
                                      </p:to>
                                    </p:animClr>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C40AA-C2E1-6373-03BA-4E4C0CFFDAE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747A4D3-7D2C-6E3A-8E55-E0A4114C14C1}"/>
              </a:ext>
            </a:extLst>
          </p:cNvPr>
          <p:cNvSpPr>
            <a:spLocks noGrp="1"/>
          </p:cNvSpPr>
          <p:nvPr>
            <p:ph type="title"/>
          </p:nvPr>
        </p:nvSpPr>
        <p:spPr/>
        <p:txBody>
          <a:bodyPr/>
          <a:lstStyle/>
          <a:p>
            <a:r>
              <a:rPr lang="de-DE" dirty="0"/>
              <a:t>Was könnte Rafael als nächstes Tun?</a:t>
            </a:r>
            <a:endParaRPr lang="de-AT" dirty="0"/>
          </a:p>
        </p:txBody>
      </p:sp>
      <p:sp>
        <p:nvSpPr>
          <p:cNvPr id="4" name="Textplatzhalter 2">
            <a:extLst>
              <a:ext uri="{FF2B5EF4-FFF2-40B4-BE49-F238E27FC236}">
                <a16:creationId xmlns:a16="http://schemas.microsoft.com/office/drawing/2014/main" id="{F2D82E40-EDE7-ECCD-60FE-47C5859AFAE7}"/>
              </a:ext>
            </a:extLst>
          </p:cNvPr>
          <p:cNvSpPr txBox="1">
            <a:spLocks/>
          </p:cNvSpPr>
          <p:nvPr/>
        </p:nvSpPr>
        <p:spPr>
          <a:xfrm>
            <a:off x="1004295" y="3428999"/>
            <a:ext cx="3009067" cy="6724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Selbst noch einmal dem Fitnessstudio schreiben</a:t>
            </a:r>
            <a:endParaRPr lang="de-AT" sz="2400" dirty="0"/>
          </a:p>
        </p:txBody>
      </p:sp>
      <p:sp>
        <p:nvSpPr>
          <p:cNvPr id="5" name="Textplatzhalter 2">
            <a:extLst>
              <a:ext uri="{FF2B5EF4-FFF2-40B4-BE49-F238E27FC236}">
                <a16:creationId xmlns:a16="http://schemas.microsoft.com/office/drawing/2014/main" id="{156CF9A0-9911-C49B-62A7-8429FDD68D20}"/>
              </a:ext>
            </a:extLst>
          </p:cNvPr>
          <p:cNvSpPr txBox="1">
            <a:spLocks/>
          </p:cNvSpPr>
          <p:nvPr/>
        </p:nvSpPr>
        <p:spPr>
          <a:xfrm>
            <a:off x="4383464" y="2138366"/>
            <a:ext cx="3147969" cy="75593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Anwalt einschalten</a:t>
            </a:r>
            <a:endParaRPr lang="de-AT" sz="2400" dirty="0"/>
          </a:p>
        </p:txBody>
      </p:sp>
      <p:sp>
        <p:nvSpPr>
          <p:cNvPr id="6" name="Textplatzhalter 2">
            <a:extLst>
              <a:ext uri="{FF2B5EF4-FFF2-40B4-BE49-F238E27FC236}">
                <a16:creationId xmlns:a16="http://schemas.microsoft.com/office/drawing/2014/main" id="{DCA67663-80A1-2616-B676-27075582047E}"/>
              </a:ext>
            </a:extLst>
          </p:cNvPr>
          <p:cNvSpPr txBox="1">
            <a:spLocks/>
          </p:cNvSpPr>
          <p:nvPr/>
        </p:nvSpPr>
        <p:spPr>
          <a:xfrm>
            <a:off x="7682221" y="3530008"/>
            <a:ext cx="3009067" cy="6724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Musterbrief herunterladen</a:t>
            </a:r>
            <a:endParaRPr lang="de-AT" sz="2400" dirty="0"/>
          </a:p>
        </p:txBody>
      </p:sp>
      <p:sp>
        <p:nvSpPr>
          <p:cNvPr id="8" name="Textfeld 7">
            <a:extLst>
              <a:ext uri="{FF2B5EF4-FFF2-40B4-BE49-F238E27FC236}">
                <a16:creationId xmlns:a16="http://schemas.microsoft.com/office/drawing/2014/main" id="{BD09D558-5A16-C2EE-DD87-1907BB4CA217}"/>
              </a:ext>
            </a:extLst>
          </p:cNvPr>
          <p:cNvSpPr txBox="1"/>
          <p:nvPr/>
        </p:nvSpPr>
        <p:spPr>
          <a:xfrm>
            <a:off x="1091592" y="5358539"/>
            <a:ext cx="10211146" cy="11079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de-DE" sz="2200" dirty="0">
                <a:solidFill>
                  <a:srgbClr val="7030A0"/>
                </a:solidFill>
              </a:rPr>
              <a:t>Rafael lädt den Musterbrief von der Arbeiterkammer herunter, in dem auf das Urteil des Obersten Gerichtshofs hingewiesen wird. Er füllt ihn mit seinen Daten aus und schickt ihn an das Fitnessstudio. </a:t>
            </a:r>
            <a:endParaRPr kumimoji="0" lang="de-AT" sz="2200" b="0" i="0" u="none" strike="noStrike" cap="none" spc="0" normalizeH="0" baseline="0" dirty="0">
              <a:ln>
                <a:noFill/>
              </a:ln>
              <a:solidFill>
                <a:srgbClr val="7030A0"/>
              </a:solidFill>
              <a:effectLst/>
              <a:uFillTx/>
              <a:sym typeface="Calibri"/>
            </a:endParaRPr>
          </a:p>
        </p:txBody>
      </p:sp>
    </p:spTree>
    <p:extLst>
      <p:ext uri="{BB962C8B-B14F-4D97-AF65-F5344CB8AC3E}">
        <p14:creationId xmlns:p14="http://schemas.microsoft.com/office/powerpoint/2010/main" val="34468051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6"/>
                                        </p:tgtEl>
                                        <p:attrNameLst>
                                          <p:attrName>style.color</p:attrName>
                                        </p:attrNameLst>
                                      </p:cBhvr>
                                      <p:to>
                                        <a:schemeClr val="accent2"/>
                                      </p:to>
                                    </p:animClr>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638DE1-E5CF-2ED1-FDC1-755FF0DC4FE1}"/>
              </a:ext>
            </a:extLst>
          </p:cNvPr>
          <p:cNvSpPr>
            <a:spLocks noGrp="1"/>
          </p:cNvSpPr>
          <p:nvPr>
            <p:ph type="title"/>
          </p:nvPr>
        </p:nvSpPr>
        <p:spPr/>
        <p:txBody>
          <a:bodyPr/>
          <a:lstStyle/>
          <a:p>
            <a:r>
              <a:rPr lang="de-DE" dirty="0"/>
              <a:t>Geschafft!</a:t>
            </a:r>
            <a:endParaRPr lang="de-AT" dirty="0"/>
          </a:p>
        </p:txBody>
      </p:sp>
      <p:sp>
        <p:nvSpPr>
          <p:cNvPr id="3" name="Textplatzhalter 2">
            <a:extLst>
              <a:ext uri="{FF2B5EF4-FFF2-40B4-BE49-F238E27FC236}">
                <a16:creationId xmlns:a16="http://schemas.microsoft.com/office/drawing/2014/main" id="{8C981B87-63E3-CBD7-25DC-3A1C7A145278}"/>
              </a:ext>
            </a:extLst>
          </p:cNvPr>
          <p:cNvSpPr>
            <a:spLocks noGrp="1"/>
          </p:cNvSpPr>
          <p:nvPr>
            <p:ph type="body" idx="1"/>
          </p:nvPr>
        </p:nvSpPr>
        <p:spPr>
          <a:xfrm>
            <a:off x="779044" y="2263689"/>
            <a:ext cx="4379026" cy="3666593"/>
          </a:xfrm>
        </p:spPr>
        <p:txBody>
          <a:bodyPr>
            <a:normAutofit/>
          </a:bodyPr>
          <a:lstStyle/>
          <a:p>
            <a:pPr marL="0" indent="0" algn="ctr">
              <a:buNone/>
            </a:pPr>
            <a:r>
              <a:rPr lang="de-DE" sz="2400" dirty="0"/>
              <a:t>Der Musterbrief wirkt. Der Verweis auf das Urteil zeigt dem Fitnessstudio, dass Rafael sich genau erkundigt hat. Das Fitnessstudio antwortet Rafael, dass sie ihm sämtliche Gebühren umgehend zurückerstatten werden. </a:t>
            </a:r>
            <a:endParaRPr lang="de-AT" sz="2400" dirty="0"/>
          </a:p>
        </p:txBody>
      </p:sp>
      <p:pic>
        <p:nvPicPr>
          <p:cNvPr id="5" name="Grafik 4" descr="Ein Bild, das Tierfigur, Spielzeug, Cartoon, Säugetier enthält.&#10;&#10;Automatisch generierte Beschreibung">
            <a:extLst>
              <a:ext uri="{FF2B5EF4-FFF2-40B4-BE49-F238E27FC236}">
                <a16:creationId xmlns:a16="http://schemas.microsoft.com/office/drawing/2014/main" id="{033D92E6-1F9A-F30E-3EA0-C0E2568BBA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60" y="986510"/>
            <a:ext cx="4379026" cy="4379026"/>
          </a:xfrm>
          <a:prstGeom prst="rect">
            <a:avLst/>
          </a:prstGeom>
        </p:spPr>
      </p:pic>
    </p:spTree>
    <p:extLst>
      <p:ext uri="{BB962C8B-B14F-4D97-AF65-F5344CB8AC3E}">
        <p14:creationId xmlns:p14="http://schemas.microsoft.com/office/powerpoint/2010/main" val="397037526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Rechte und Pflichten von </a:t>
            </a:r>
            <a:r>
              <a:rPr lang="de-DE" dirty="0" err="1"/>
              <a:t>Konsument:innen</a:t>
            </a:r>
            <a:endParaRPr dirty="0" err="1"/>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96714899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0F1699-D7D7-F1F1-A873-9BD39A63CFAE}"/>
              </a:ext>
            </a:extLst>
          </p:cNvPr>
          <p:cNvSpPr>
            <a:spLocks noGrp="1"/>
          </p:cNvSpPr>
          <p:nvPr>
            <p:ph type="title"/>
          </p:nvPr>
        </p:nvSpPr>
        <p:spPr/>
        <p:txBody>
          <a:bodyPr>
            <a:normAutofit fontScale="90000"/>
          </a:bodyPr>
          <a:lstStyle/>
          <a:p>
            <a:r>
              <a:rPr lang="de-DE"/>
              <a:t>Fragen über Fragen – Ist das ein Vertrag? Darfst du das?</a:t>
            </a:r>
            <a:endParaRPr lang="de-AT"/>
          </a:p>
        </p:txBody>
      </p:sp>
      <p:sp>
        <p:nvSpPr>
          <p:cNvPr id="3" name="Textplatzhalter 2">
            <a:extLst>
              <a:ext uri="{FF2B5EF4-FFF2-40B4-BE49-F238E27FC236}">
                <a16:creationId xmlns:a16="http://schemas.microsoft.com/office/drawing/2014/main" id="{922C7329-0FF7-45A9-4C3E-4378856FAB8F}"/>
              </a:ext>
            </a:extLst>
          </p:cNvPr>
          <p:cNvSpPr>
            <a:spLocks noGrp="1"/>
          </p:cNvSpPr>
          <p:nvPr>
            <p:ph type="body" idx="1"/>
          </p:nvPr>
        </p:nvSpPr>
        <p:spPr>
          <a:xfrm>
            <a:off x="450570" y="1621097"/>
            <a:ext cx="8362690" cy="4993716"/>
          </a:xfrm>
        </p:spPr>
        <p:txBody>
          <a:bodyPr>
            <a:normAutofit/>
          </a:bodyPr>
          <a:lstStyle/>
          <a:p>
            <a:r>
              <a:rPr lang="de-DE" sz="2100" dirty="0"/>
              <a:t>Du bestellst in einem Restaurant etwas zu essen. Kurz bevor das Essen kommt, merkst du, dass du zu wenig Geld mit hast. Du bekommst Panik und gehst, bevor das Essen auf deinem Tisch steht.</a:t>
            </a:r>
          </a:p>
          <a:p>
            <a:r>
              <a:rPr lang="de-DE" sz="2100" dirty="0"/>
              <a:t>Dein Nachbar fragt, ob du seine kleine Tochter einen Abend lang babysitten kannst. Er bietet dir dafür 30 Euro an. Du stimmst zu und ihr besiegelt das mit einem Handschlag. Am Abend hast du keine Lust mehr und willst absagen. </a:t>
            </a:r>
          </a:p>
          <a:p>
            <a:r>
              <a:rPr lang="de-DE" sz="2100" dirty="0"/>
              <a:t>Du hast von deiner Oma zum Geburtstag 100 Euro bekommen. Online siehst du ein Angebot für einen Flug nach Barcelona um 90 Euro. Du willst den Flug gleich buchen.</a:t>
            </a:r>
          </a:p>
          <a:p>
            <a:r>
              <a:rPr lang="de-DE" sz="2100" dirty="0"/>
              <a:t>Auf der Straße wirst du von jemandem angesprochen, der fragt, ob du monatlich für einen guten Zweck Geld spenden will. Du stimmst zu, weil du gerne helfen möchtest.</a:t>
            </a:r>
          </a:p>
          <a:p>
            <a:r>
              <a:rPr lang="de-DE" sz="2100" dirty="0"/>
              <a:t>Du kaufst in einem Online-Spiel eine Erweiterung um 20 Euro.</a:t>
            </a:r>
          </a:p>
          <a:p>
            <a:endParaRPr lang="de-AT" sz="2100" dirty="0"/>
          </a:p>
        </p:txBody>
      </p:sp>
      <p:pic>
        <p:nvPicPr>
          <p:cNvPr id="5" name="Grafik 4" descr="Ein Bild, das Säugetier, Clipart, Hase Kaninchen, Tierfigur enthält.&#10;&#10;Automatisch generierte Beschreibung">
            <a:extLst>
              <a:ext uri="{FF2B5EF4-FFF2-40B4-BE49-F238E27FC236}">
                <a16:creationId xmlns:a16="http://schemas.microsoft.com/office/drawing/2014/main" id="{5B65A0EE-CC41-870A-913F-50FAF607AD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7575" y="2597285"/>
            <a:ext cx="2776642" cy="2775810"/>
          </a:xfrm>
          <a:prstGeom prst="rect">
            <a:avLst/>
          </a:prstGeom>
        </p:spPr>
      </p:pic>
    </p:spTree>
    <p:extLst>
      <p:ext uri="{BB962C8B-B14F-4D97-AF65-F5344CB8AC3E}">
        <p14:creationId xmlns:p14="http://schemas.microsoft.com/office/powerpoint/2010/main" val="14511224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C8E8C2-7A72-D7E2-C4FD-E927AEEEE076}"/>
              </a:ext>
            </a:extLst>
          </p:cNvPr>
          <p:cNvSpPr>
            <a:spLocks noGrp="1"/>
          </p:cNvSpPr>
          <p:nvPr>
            <p:ph type="title"/>
          </p:nvPr>
        </p:nvSpPr>
        <p:spPr/>
        <p:txBody>
          <a:bodyPr/>
          <a:lstStyle/>
          <a:p>
            <a:r>
              <a:rPr lang="de-DE"/>
              <a:t>Austausch Fallbeispiele</a:t>
            </a:r>
            <a:endParaRPr lang="de-AT"/>
          </a:p>
        </p:txBody>
      </p:sp>
      <p:sp>
        <p:nvSpPr>
          <p:cNvPr id="3" name="Textplatzhalter 2">
            <a:extLst>
              <a:ext uri="{FF2B5EF4-FFF2-40B4-BE49-F238E27FC236}">
                <a16:creationId xmlns:a16="http://schemas.microsoft.com/office/drawing/2014/main" id="{D893EB58-2265-6C3F-A31A-CA2303A39516}"/>
              </a:ext>
            </a:extLst>
          </p:cNvPr>
          <p:cNvSpPr>
            <a:spLocks noGrp="1"/>
          </p:cNvSpPr>
          <p:nvPr>
            <p:ph type="body" idx="1"/>
          </p:nvPr>
        </p:nvSpPr>
        <p:spPr>
          <a:xfrm>
            <a:off x="450569" y="1793174"/>
            <a:ext cx="7765383" cy="4379026"/>
          </a:xfrm>
        </p:spPr>
        <p:txBody>
          <a:bodyPr>
            <a:normAutofit/>
          </a:bodyPr>
          <a:lstStyle/>
          <a:p>
            <a:pPr marL="457200" indent="-457200">
              <a:buFont typeface="+mj-lt"/>
              <a:buAutoNum type="arabicPeriod"/>
            </a:pPr>
            <a:r>
              <a:rPr lang="de-DE" sz="2400" b="1"/>
              <a:t>Erzählt</a:t>
            </a:r>
            <a:r>
              <a:rPr lang="de-DE" sz="2400"/>
              <a:t> euch gegenseitig der Reihe nach von euren Fallbeispielen. </a:t>
            </a:r>
          </a:p>
          <a:p>
            <a:pPr marL="457200" indent="-457200">
              <a:buFont typeface="+mj-lt"/>
              <a:buAutoNum type="arabicPeriod"/>
            </a:pPr>
            <a:r>
              <a:rPr lang="de-DE" sz="2400" b="1"/>
              <a:t>Beantwortet</a:t>
            </a:r>
            <a:r>
              <a:rPr lang="de-DE" sz="2400"/>
              <a:t> dazu folgende Fragen:</a:t>
            </a:r>
          </a:p>
          <a:p>
            <a:pPr marL="939800" lvl="1" indent="-457200"/>
            <a:r>
              <a:rPr lang="de-DE" sz="2400"/>
              <a:t>Was ist das Wichtigste in euren Geschichten? </a:t>
            </a:r>
          </a:p>
          <a:p>
            <a:pPr marL="939800" lvl="1" indent="-457200"/>
            <a:r>
              <a:rPr lang="de-DE" sz="2400"/>
              <a:t>Welche Rechte und Pflichten von </a:t>
            </a:r>
            <a:r>
              <a:rPr lang="de-DE" sz="2400" err="1"/>
              <a:t>Konsument:innen</a:t>
            </a:r>
            <a:r>
              <a:rPr lang="de-DE" sz="2400"/>
              <a:t> lassen sich daraus ableiten?</a:t>
            </a:r>
          </a:p>
          <a:p>
            <a:pPr marL="457200" indent="-457200">
              <a:buFont typeface="+mj-lt"/>
              <a:buAutoNum type="arabicPeriod"/>
            </a:pPr>
            <a:r>
              <a:rPr lang="de-DE" sz="2400" b="1"/>
              <a:t>Notiert</a:t>
            </a:r>
            <a:r>
              <a:rPr lang="de-DE" sz="2400"/>
              <a:t>, was eurer Meinung nach die wichtigsten Rechte und Pflichten von </a:t>
            </a:r>
            <a:r>
              <a:rPr lang="de-DE" sz="2400" err="1"/>
              <a:t>Konsument:innen</a:t>
            </a:r>
            <a:r>
              <a:rPr lang="de-DE" sz="2400"/>
              <a:t> sind.</a:t>
            </a:r>
          </a:p>
        </p:txBody>
      </p:sp>
      <p:pic>
        <p:nvPicPr>
          <p:cNvPr id="4" name="Grafik 3" descr="Ein Bild, das Clipart, Hase Kaninchen, Cartoon, Darstellung enthält.&#10;&#10;Automatisch generierte Beschreibung">
            <a:extLst>
              <a:ext uri="{FF2B5EF4-FFF2-40B4-BE49-F238E27FC236}">
                <a16:creationId xmlns:a16="http://schemas.microsoft.com/office/drawing/2014/main" id="{D1857F7A-58EA-58C9-8773-412C16D14F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68190" y="2641543"/>
            <a:ext cx="2882025" cy="3905972"/>
          </a:xfrm>
          <a:prstGeom prst="rect">
            <a:avLst/>
          </a:prstGeom>
        </p:spPr>
      </p:pic>
    </p:spTree>
    <p:extLst>
      <p:ext uri="{BB962C8B-B14F-4D97-AF65-F5344CB8AC3E}">
        <p14:creationId xmlns:p14="http://schemas.microsoft.com/office/powerpoint/2010/main" val="35677119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811FD1-3413-CC22-823E-CAB2C2316A69}"/>
              </a:ext>
            </a:extLst>
          </p:cNvPr>
          <p:cNvSpPr>
            <a:spLocks noGrp="1"/>
          </p:cNvSpPr>
          <p:nvPr>
            <p:ph type="title"/>
          </p:nvPr>
        </p:nvSpPr>
        <p:spPr/>
        <p:txBody>
          <a:bodyPr/>
          <a:lstStyle/>
          <a:p>
            <a:r>
              <a:rPr lang="de-DE" dirty="0"/>
              <a:t>Rechte und Pflichten von Konsument:innen</a:t>
            </a:r>
            <a:endParaRPr lang="de-AT" dirty="0"/>
          </a:p>
        </p:txBody>
      </p:sp>
      <p:sp>
        <p:nvSpPr>
          <p:cNvPr id="3" name="Textplatzhalter 2">
            <a:extLst>
              <a:ext uri="{FF2B5EF4-FFF2-40B4-BE49-F238E27FC236}">
                <a16:creationId xmlns:a16="http://schemas.microsoft.com/office/drawing/2014/main" id="{03B32535-CFE2-DDCB-6108-B1D628289C97}"/>
              </a:ext>
            </a:extLst>
          </p:cNvPr>
          <p:cNvSpPr>
            <a:spLocks noGrp="1"/>
          </p:cNvSpPr>
          <p:nvPr>
            <p:ph type="body" idx="1"/>
          </p:nvPr>
        </p:nvSpPr>
        <p:spPr>
          <a:xfrm>
            <a:off x="450569" y="1793174"/>
            <a:ext cx="4460795" cy="4379026"/>
          </a:xfrm>
        </p:spPr>
        <p:txBody>
          <a:bodyPr numCol="1">
            <a:normAutofit/>
          </a:bodyPr>
          <a:lstStyle/>
          <a:p>
            <a:pPr marL="0" indent="0">
              <a:buNone/>
            </a:pPr>
            <a:r>
              <a:rPr lang="de-DE" b="1" dirty="0"/>
              <a:t>Rechte</a:t>
            </a:r>
          </a:p>
          <a:p>
            <a:r>
              <a:rPr lang="de-DE" dirty="0"/>
              <a:t>Wenn ein gekauftes Produkt innerhalb einer bestimmten Frist kaputt wird, darf ich es umtauschen.</a:t>
            </a:r>
          </a:p>
          <a:p>
            <a:r>
              <a:rPr lang="de-DE" dirty="0"/>
              <a:t>Wenn ich online etwas bestellt, darf ich es innerhalb einer bestimmten Frist zurückschicken und bekomme mein Geld zurück.</a:t>
            </a:r>
          </a:p>
          <a:p>
            <a:r>
              <a:rPr lang="de-DE" dirty="0"/>
              <a:t>Wenn ein Produkt oder eine Leistung nicht das hält, was versprochen wurde, darf ich mein Geld zurückfordern</a:t>
            </a:r>
          </a:p>
          <a:p>
            <a:endParaRPr lang="de-DE" dirty="0"/>
          </a:p>
          <a:p>
            <a:endParaRPr lang="de-DE" dirty="0"/>
          </a:p>
        </p:txBody>
      </p:sp>
      <p:pic>
        <p:nvPicPr>
          <p:cNvPr id="5" name="Grafik 4" descr="Waage der Justitia Silhouette">
            <a:extLst>
              <a:ext uri="{FF2B5EF4-FFF2-40B4-BE49-F238E27FC236}">
                <a16:creationId xmlns:a16="http://schemas.microsoft.com/office/drawing/2014/main" id="{10E4C517-BE13-7C24-6A8B-DF0803ABB1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24806" y="2635820"/>
            <a:ext cx="1742387" cy="1742387"/>
          </a:xfrm>
          <a:prstGeom prst="rect">
            <a:avLst/>
          </a:prstGeom>
        </p:spPr>
      </p:pic>
      <p:sp>
        <p:nvSpPr>
          <p:cNvPr id="7" name="Textfeld 6">
            <a:extLst>
              <a:ext uri="{FF2B5EF4-FFF2-40B4-BE49-F238E27FC236}">
                <a16:creationId xmlns:a16="http://schemas.microsoft.com/office/drawing/2014/main" id="{59CDCA00-027C-7879-5337-EE2AC4692735}"/>
              </a:ext>
            </a:extLst>
          </p:cNvPr>
          <p:cNvSpPr txBox="1"/>
          <p:nvPr/>
        </p:nvSpPr>
        <p:spPr>
          <a:xfrm>
            <a:off x="7280636" y="1640266"/>
            <a:ext cx="4050384" cy="33752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defTabSz="914400" rtl="0" eaLnBrk="1" fontAlgn="auto" latinLnBrk="0" hangingPunct="1">
              <a:lnSpc>
                <a:spcPct val="90000"/>
              </a:lnSpc>
              <a:spcBef>
                <a:spcPts val="1000"/>
              </a:spcBef>
              <a:spcAft>
                <a:spcPts val="0"/>
              </a:spcAft>
              <a:buClrTx/>
              <a:buSzPct val="100000"/>
              <a:buFont typeface="Arial"/>
              <a:buNone/>
              <a:tabLst/>
              <a:defRPr/>
            </a:pPr>
            <a:r>
              <a:rPr kumimoji="0" lang="de-DE" sz="2000" b="1" i="0" u="none" strike="noStrike" kern="0" cap="none" spc="0" normalizeH="0" baseline="0" noProof="0" dirty="0">
                <a:ln>
                  <a:noFill/>
                </a:ln>
                <a:solidFill>
                  <a:srgbClr val="494848"/>
                </a:solidFill>
                <a:effectLst/>
                <a:uLnTx/>
                <a:uFillTx/>
                <a:latin typeface="Lexend"/>
                <a:sym typeface="Lexend"/>
              </a:rPr>
              <a:t>Pflichten</a:t>
            </a:r>
          </a:p>
          <a:p>
            <a:pPr marL="228600" marR="0" lvl="0" indent="-228600" defTabSz="914400" rtl="0" eaLnBrk="1" fontAlgn="auto" latinLnBrk="0" hangingPunct="1">
              <a:lnSpc>
                <a:spcPct val="90000"/>
              </a:lnSpc>
              <a:spcBef>
                <a:spcPts val="1000"/>
              </a:spcBef>
              <a:spcAft>
                <a:spcPts val="0"/>
              </a:spcAft>
              <a:buClrTx/>
              <a:buSzPct val="100000"/>
              <a:buFont typeface="Arial"/>
              <a:buChar char="•"/>
              <a:tabLst/>
              <a:defRPr/>
            </a:pPr>
            <a:r>
              <a:rPr kumimoji="0" lang="de-DE" sz="2000" b="0" i="0" u="none" strike="noStrike" kern="0" cap="none" spc="0" normalizeH="0" baseline="0" noProof="0" dirty="0">
                <a:ln>
                  <a:noFill/>
                </a:ln>
                <a:solidFill>
                  <a:srgbClr val="494848"/>
                </a:solidFill>
                <a:effectLst/>
                <a:uLnTx/>
                <a:uFillTx/>
                <a:latin typeface="Lexend"/>
                <a:sym typeface="Lexend"/>
              </a:rPr>
              <a:t>Ich muss alles, was ich unterschreibe, genau lesen.</a:t>
            </a:r>
          </a:p>
          <a:p>
            <a:pPr marL="228600" marR="0" lvl="0" indent="-228600" defTabSz="914400" rtl="0" eaLnBrk="1" fontAlgn="auto" latinLnBrk="0" hangingPunct="1">
              <a:lnSpc>
                <a:spcPct val="90000"/>
              </a:lnSpc>
              <a:spcBef>
                <a:spcPts val="1000"/>
              </a:spcBef>
              <a:spcAft>
                <a:spcPts val="0"/>
              </a:spcAft>
              <a:buClrTx/>
              <a:buSzPct val="100000"/>
              <a:buFont typeface="Arial"/>
              <a:buChar char="•"/>
              <a:tabLst/>
              <a:defRPr/>
            </a:pPr>
            <a:r>
              <a:rPr kumimoji="0" lang="de-DE" sz="2000" b="0" i="0" u="none" strike="noStrike" kern="0" cap="none" spc="0" normalizeH="0" baseline="0" noProof="0" dirty="0">
                <a:ln>
                  <a:noFill/>
                </a:ln>
                <a:solidFill>
                  <a:srgbClr val="494848"/>
                </a:solidFill>
                <a:effectLst/>
                <a:uLnTx/>
                <a:uFillTx/>
                <a:latin typeface="Lexend"/>
                <a:sym typeface="Lexend"/>
              </a:rPr>
              <a:t>Wenn ich in einem Geschäft etwas kaufe, muss ich mir sicher sei, dass es passt.</a:t>
            </a:r>
          </a:p>
          <a:p>
            <a:pPr marL="228600" marR="0" lvl="0" indent="-228600" defTabSz="914400" rtl="0" eaLnBrk="1" fontAlgn="auto" latinLnBrk="0" hangingPunct="1">
              <a:lnSpc>
                <a:spcPct val="90000"/>
              </a:lnSpc>
              <a:spcBef>
                <a:spcPts val="1000"/>
              </a:spcBef>
              <a:spcAft>
                <a:spcPts val="0"/>
              </a:spcAft>
              <a:buClrTx/>
              <a:buSzPct val="100000"/>
              <a:buFont typeface="Arial"/>
              <a:buChar char="•"/>
              <a:tabLst/>
              <a:defRPr/>
            </a:pPr>
            <a:r>
              <a:rPr kumimoji="0" lang="de-DE" sz="2000" b="0" i="0" u="none" strike="noStrike" kern="0" cap="none" spc="0" normalizeH="0" baseline="0" noProof="0" dirty="0">
                <a:ln>
                  <a:noFill/>
                </a:ln>
                <a:solidFill>
                  <a:srgbClr val="494848"/>
                </a:solidFill>
                <a:effectLst/>
                <a:uLnTx/>
                <a:uFillTx/>
                <a:latin typeface="Lexend"/>
                <a:sym typeface="Lexend"/>
              </a:rPr>
              <a:t>Wenn ich etwas zurückgebe, muss ich darauf achten, dass es nicht beschädigt oder schmutzig ist.</a:t>
            </a:r>
            <a:endParaRPr kumimoji="0" lang="de-AT" sz="2000" b="0" i="0" u="none" strike="noStrike" kern="0" cap="none" spc="0" normalizeH="0" baseline="0" noProof="0" dirty="0">
              <a:ln>
                <a:noFill/>
              </a:ln>
              <a:solidFill>
                <a:srgbClr val="494848"/>
              </a:solidFill>
              <a:effectLst/>
              <a:uLnTx/>
              <a:uFillTx/>
              <a:latin typeface="Lexend"/>
              <a:sym typeface="Lexend"/>
            </a:endParaRPr>
          </a:p>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dirty="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96829394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18</a:t>
            </a:fld>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Wirtschaftsbildung (2024) Verträge: Rechte und Pflichten. Power-Point-Präsentation.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7"/>
            <a:ext cx="7846895" cy="353374"/>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Verträge</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B3048C-4E92-83F9-E684-C9D37FBDA7F2}"/>
              </a:ext>
            </a:extLst>
          </p:cNvPr>
          <p:cNvSpPr>
            <a:spLocks noGrp="1"/>
          </p:cNvSpPr>
          <p:nvPr>
            <p:ph type="title"/>
          </p:nvPr>
        </p:nvSpPr>
        <p:spPr/>
        <p:txBody>
          <a:bodyPr/>
          <a:lstStyle/>
          <a:p>
            <a:r>
              <a:rPr lang="de-DE" dirty="0" err="1"/>
              <a:t>WelcheN</a:t>
            </a:r>
            <a:r>
              <a:rPr lang="de-DE" dirty="0"/>
              <a:t> Skikurs-Vertrag wählen wir?</a:t>
            </a:r>
            <a:endParaRPr lang="de-AT" dirty="0"/>
          </a:p>
        </p:txBody>
      </p:sp>
      <p:sp>
        <p:nvSpPr>
          <p:cNvPr id="3" name="Textplatzhalter 2">
            <a:extLst>
              <a:ext uri="{FF2B5EF4-FFF2-40B4-BE49-F238E27FC236}">
                <a16:creationId xmlns:a16="http://schemas.microsoft.com/office/drawing/2014/main" id="{AA908FBE-0486-BF84-6994-54A73EAB8F6E}"/>
              </a:ext>
            </a:extLst>
          </p:cNvPr>
          <p:cNvSpPr>
            <a:spLocks noGrp="1"/>
          </p:cNvSpPr>
          <p:nvPr>
            <p:ph type="body" idx="1"/>
          </p:nvPr>
        </p:nvSpPr>
        <p:spPr>
          <a:xfrm>
            <a:off x="463061" y="1793174"/>
            <a:ext cx="3278610" cy="4379026"/>
          </a:xfrm>
        </p:spPr>
        <p:txBody>
          <a:bodyPr>
            <a:normAutofit/>
          </a:bodyPr>
          <a:lstStyle/>
          <a:p>
            <a:pPr marL="0" indent="0">
              <a:buNone/>
            </a:pPr>
            <a:r>
              <a:rPr lang="de-DE" dirty="0"/>
              <a:t>Vertrag 1:</a:t>
            </a:r>
          </a:p>
          <a:p>
            <a:r>
              <a:rPr lang="de-DE" dirty="0"/>
              <a:t>50 Euro pro Tag pro Kind</a:t>
            </a:r>
          </a:p>
          <a:p>
            <a:r>
              <a:rPr lang="de-DE" dirty="0"/>
              <a:t>Storno: kostenlos bis 7 Tage vor Kursbeginn, dann 50% der Kosten</a:t>
            </a:r>
          </a:p>
          <a:p>
            <a:r>
              <a:rPr lang="de-DE" dirty="0"/>
              <a:t>Leistungen: Skikurs, Ausrüstung, Mittagessen</a:t>
            </a:r>
          </a:p>
          <a:p>
            <a:r>
              <a:rPr lang="de-DE" dirty="0"/>
              <a:t>Versicherung: bei Unfall kostenloser Transport in ein Krankenhaus; falls Ausrüstung beschädigt wird, muss Reparatur selbst bezahlt werden</a:t>
            </a:r>
            <a:endParaRPr lang="de-AT" dirty="0"/>
          </a:p>
        </p:txBody>
      </p:sp>
      <p:sp>
        <p:nvSpPr>
          <p:cNvPr id="4" name="Textplatzhalter 2">
            <a:extLst>
              <a:ext uri="{FF2B5EF4-FFF2-40B4-BE49-F238E27FC236}">
                <a16:creationId xmlns:a16="http://schemas.microsoft.com/office/drawing/2014/main" id="{B105A1A8-62AF-48F9-F19D-5BC0578ACD9D}"/>
              </a:ext>
            </a:extLst>
          </p:cNvPr>
          <p:cNvSpPr txBox="1">
            <a:spLocks/>
          </p:cNvSpPr>
          <p:nvPr/>
        </p:nvSpPr>
        <p:spPr>
          <a:xfrm>
            <a:off x="4172505" y="1793059"/>
            <a:ext cx="3066735" cy="48029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700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sz="2900"/>
              <a:t>Vertrag 2:</a:t>
            </a:r>
          </a:p>
          <a:p>
            <a:pPr hangingPunct="1">
              <a:lnSpc>
                <a:spcPct val="110000"/>
              </a:lnSpc>
            </a:pPr>
            <a:r>
              <a:rPr lang="de-DE" sz="2600"/>
              <a:t>70 Euro pro Tag pro Kind</a:t>
            </a:r>
          </a:p>
          <a:p>
            <a:pPr hangingPunct="1">
              <a:lnSpc>
                <a:spcPct val="110000"/>
              </a:lnSpc>
            </a:pPr>
            <a:r>
              <a:rPr lang="de-DE" sz="2600"/>
              <a:t>Storno: kostenlos bis 14 Tage vor Kursbeginn, dann 30% der Kosten</a:t>
            </a:r>
          </a:p>
          <a:p>
            <a:pPr hangingPunct="1">
              <a:lnSpc>
                <a:spcPct val="110000"/>
              </a:lnSpc>
            </a:pPr>
            <a:r>
              <a:rPr lang="de-DE" sz="2600"/>
              <a:t>Leistungen: Skikurs, Ausrüstung, Mittagessen, 2x Rodeln am Nachmittag</a:t>
            </a:r>
          </a:p>
          <a:p>
            <a:pPr hangingPunct="1">
              <a:lnSpc>
                <a:spcPct val="110000"/>
              </a:lnSpc>
            </a:pPr>
            <a:r>
              <a:rPr lang="de-DE" sz="2600"/>
              <a:t>Versicherung: bei Unfall kostenloser Transport in ein Krankenhaus; falls Ausrüstung beschädigt wird müssen 50 Euro selbst bezahlt werden, der Rest wird von der Versicherung übernommen</a:t>
            </a:r>
            <a:endParaRPr lang="de-AT" sz="2600"/>
          </a:p>
        </p:txBody>
      </p:sp>
      <p:sp>
        <p:nvSpPr>
          <p:cNvPr id="5" name="Textplatzhalter 2">
            <a:extLst>
              <a:ext uri="{FF2B5EF4-FFF2-40B4-BE49-F238E27FC236}">
                <a16:creationId xmlns:a16="http://schemas.microsoft.com/office/drawing/2014/main" id="{488F2663-E831-48E7-6963-8A237EBA1BBF}"/>
              </a:ext>
            </a:extLst>
          </p:cNvPr>
          <p:cNvSpPr txBox="1">
            <a:spLocks/>
          </p:cNvSpPr>
          <p:nvPr/>
        </p:nvSpPr>
        <p:spPr>
          <a:xfrm>
            <a:off x="7948742" y="1793059"/>
            <a:ext cx="3343653" cy="43790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lnSpc>
                <a:spcPct val="70000"/>
              </a:lnSpc>
              <a:buNone/>
            </a:pPr>
            <a:r>
              <a:rPr lang="de-DE"/>
              <a:t>Vertrag 3:</a:t>
            </a:r>
          </a:p>
          <a:p>
            <a:pPr hangingPunct="1">
              <a:lnSpc>
                <a:spcPct val="100000"/>
              </a:lnSpc>
            </a:pPr>
            <a:r>
              <a:rPr lang="de-DE" sz="1800"/>
              <a:t>90 Euro pro Tag pro Kind</a:t>
            </a:r>
          </a:p>
          <a:p>
            <a:pPr hangingPunct="1">
              <a:lnSpc>
                <a:spcPct val="100000"/>
              </a:lnSpc>
            </a:pPr>
            <a:r>
              <a:rPr lang="de-DE" sz="1800"/>
              <a:t>Storno: kostenlos bis 21 Tage vor Kursbeginn, dann 40% der Kosten</a:t>
            </a:r>
          </a:p>
          <a:p>
            <a:pPr hangingPunct="1">
              <a:lnSpc>
                <a:spcPct val="100000"/>
              </a:lnSpc>
            </a:pPr>
            <a:r>
              <a:rPr lang="de-DE" sz="1800"/>
              <a:t>Leistungen: Skikurs, Ausrüstung, Mittagessen, 2x Rodeln am Nachmittag, Bus zum Skilift</a:t>
            </a:r>
          </a:p>
          <a:p>
            <a:pPr hangingPunct="1">
              <a:lnSpc>
                <a:spcPct val="100000"/>
              </a:lnSpc>
            </a:pPr>
            <a:r>
              <a:rPr lang="de-DE" sz="1800"/>
              <a:t>Versicherung: bei Unfall kostenloser Transport in ein Krankenhaus; falls Ausrüstung beschädigt wird, ist nichts selbst zu bezahlen</a:t>
            </a:r>
            <a:endParaRPr lang="de-AT" sz="1800"/>
          </a:p>
        </p:txBody>
      </p:sp>
    </p:spTree>
    <p:extLst>
      <p:ext uri="{BB962C8B-B14F-4D97-AF65-F5344CB8AC3E}">
        <p14:creationId xmlns:p14="http://schemas.microsoft.com/office/powerpoint/2010/main" val="1356687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516BBE-FB1C-DD27-2AD3-9AB10DF5BC7F}"/>
              </a:ext>
            </a:extLst>
          </p:cNvPr>
          <p:cNvSpPr>
            <a:spLocks noGrp="1"/>
          </p:cNvSpPr>
          <p:nvPr>
            <p:ph type="title"/>
          </p:nvPr>
        </p:nvSpPr>
        <p:spPr/>
        <p:txBody>
          <a:bodyPr/>
          <a:lstStyle/>
          <a:p>
            <a:r>
              <a:rPr lang="de-DE"/>
              <a:t>Verträge  - wozu?</a:t>
            </a:r>
            <a:endParaRPr lang="de-AT"/>
          </a:p>
        </p:txBody>
      </p:sp>
      <p:sp>
        <p:nvSpPr>
          <p:cNvPr id="3" name="Textplatzhalter 2">
            <a:extLst>
              <a:ext uri="{FF2B5EF4-FFF2-40B4-BE49-F238E27FC236}">
                <a16:creationId xmlns:a16="http://schemas.microsoft.com/office/drawing/2014/main" id="{B79C6959-F0FB-6B0B-76CC-C7F225F32D61}"/>
              </a:ext>
            </a:extLst>
          </p:cNvPr>
          <p:cNvSpPr>
            <a:spLocks noGrp="1"/>
          </p:cNvSpPr>
          <p:nvPr>
            <p:ph type="body" idx="1"/>
          </p:nvPr>
        </p:nvSpPr>
        <p:spPr>
          <a:xfrm>
            <a:off x="450570" y="1793174"/>
            <a:ext cx="8193810" cy="4379026"/>
          </a:xfrm>
        </p:spPr>
        <p:txBody>
          <a:bodyPr>
            <a:normAutofit/>
          </a:bodyPr>
          <a:lstStyle/>
          <a:p>
            <a:r>
              <a:rPr lang="de-DE" sz="2400" dirty="0"/>
              <a:t>Vertrag = Vereinbarung</a:t>
            </a:r>
          </a:p>
          <a:p>
            <a:r>
              <a:rPr lang="de-DE" sz="2400" dirty="0"/>
              <a:t>Regelt Rechte und Pflichten von zwei oder mehreren Leuten</a:t>
            </a:r>
          </a:p>
          <a:p>
            <a:r>
              <a:rPr lang="de-DE" sz="2400" dirty="0"/>
              <a:t>Hat meistens mehrere Unterpunkte, die Ausnahmen/ Abweichungen von den Regeln festhalten</a:t>
            </a:r>
          </a:p>
          <a:p>
            <a:r>
              <a:rPr lang="de-DE" sz="2400" dirty="0"/>
              <a:t>Regelt auch Konsequenzen, wenn eine Vereinbarung nicht eingehalten wird</a:t>
            </a:r>
          </a:p>
          <a:p>
            <a:r>
              <a:rPr lang="de-DE" sz="2400" dirty="0">
                <a:sym typeface="Wingdings" panose="05000000000000000000" pitchFamily="2" charset="2"/>
              </a:rPr>
              <a:t>Soll möglichst fair für alle Beteiligten sein</a:t>
            </a:r>
          </a:p>
          <a:p>
            <a:r>
              <a:rPr lang="de-DE" sz="2400" dirty="0">
                <a:sym typeface="Wingdings" panose="05000000000000000000" pitchFamily="2" charset="2"/>
              </a:rPr>
              <a:t>Alle Vertragsparteien müssen zustimmen (z. B. durch Unterschrift)</a:t>
            </a:r>
            <a:endParaRPr lang="de-DE" sz="2400" dirty="0"/>
          </a:p>
          <a:p>
            <a:endParaRPr lang="de-AT" sz="2400" dirty="0"/>
          </a:p>
        </p:txBody>
      </p:sp>
      <p:pic>
        <p:nvPicPr>
          <p:cNvPr id="9" name="Grafik 8" descr="Vertrag Silhouette">
            <a:extLst>
              <a:ext uri="{FF2B5EF4-FFF2-40B4-BE49-F238E27FC236}">
                <a16:creationId xmlns:a16="http://schemas.microsoft.com/office/drawing/2014/main" id="{35CD5940-DE38-8BC7-8366-4DB55DDFC15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37848" y="2467465"/>
            <a:ext cx="1942707" cy="1942707"/>
          </a:xfrm>
          <a:prstGeom prst="rect">
            <a:avLst/>
          </a:prstGeom>
        </p:spPr>
      </p:pic>
      <p:pic>
        <p:nvPicPr>
          <p:cNvPr id="11" name="Grafik 10" descr="Handschlag mit einfarbiger Füllung">
            <a:extLst>
              <a:ext uri="{FF2B5EF4-FFF2-40B4-BE49-F238E27FC236}">
                <a16:creationId xmlns:a16="http://schemas.microsoft.com/office/drawing/2014/main" id="{CB9FB612-13D1-06E1-F4E9-F74BE1DC124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50489" y="4146222"/>
            <a:ext cx="2317423" cy="2317423"/>
          </a:xfrm>
          <a:prstGeom prst="rect">
            <a:avLst/>
          </a:prstGeom>
        </p:spPr>
      </p:pic>
    </p:spTree>
    <p:extLst>
      <p:ext uri="{BB962C8B-B14F-4D97-AF65-F5344CB8AC3E}">
        <p14:creationId xmlns:p14="http://schemas.microsoft.com/office/powerpoint/2010/main" val="150972591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7538AC-1B43-72A9-06FA-913A7755F05B}"/>
              </a:ext>
            </a:extLst>
          </p:cNvPr>
          <p:cNvSpPr>
            <a:spLocks noGrp="1"/>
          </p:cNvSpPr>
          <p:nvPr>
            <p:ph type="title"/>
          </p:nvPr>
        </p:nvSpPr>
        <p:spPr/>
        <p:txBody>
          <a:bodyPr/>
          <a:lstStyle/>
          <a:p>
            <a:r>
              <a:rPr lang="de-DE" dirty="0"/>
              <a:t>Rafael und das Fitnessstudio</a:t>
            </a:r>
            <a:endParaRPr lang="de-AT" dirty="0"/>
          </a:p>
        </p:txBody>
      </p:sp>
      <p:sp>
        <p:nvSpPr>
          <p:cNvPr id="3" name="Textplatzhalter 2">
            <a:extLst>
              <a:ext uri="{FF2B5EF4-FFF2-40B4-BE49-F238E27FC236}">
                <a16:creationId xmlns:a16="http://schemas.microsoft.com/office/drawing/2014/main" id="{7BD631CB-0AF2-5F2C-E1E8-504E7D71975E}"/>
              </a:ext>
            </a:extLst>
          </p:cNvPr>
          <p:cNvSpPr>
            <a:spLocks noGrp="1"/>
          </p:cNvSpPr>
          <p:nvPr>
            <p:ph type="body" idx="1"/>
          </p:nvPr>
        </p:nvSpPr>
        <p:spPr>
          <a:xfrm>
            <a:off x="450569" y="1793174"/>
            <a:ext cx="8196281" cy="4379026"/>
          </a:xfrm>
        </p:spPr>
        <p:txBody>
          <a:bodyPr>
            <a:normAutofit/>
          </a:bodyPr>
          <a:lstStyle/>
          <a:p>
            <a:pPr marL="0" indent="0">
              <a:buNone/>
            </a:pPr>
            <a:r>
              <a:rPr lang="de-DE" dirty="0"/>
              <a:t>Rafael, 18 Jahre alt, hat gerade ein Abo bei einem Fitnessstudio abgeschlossen. Er freut sich, dass er nun regelmäßig trainieren gehen kann. Allerdings ärgert er sich, denn er musste bei der Anmeldung viel Geld für die Gebühren zahlen: 30 Euro Anmeldegebühr, 40 Euro Chipgebühr und eine jährliche Energiekostenpauschale von 30 Euro. Als er das einem Freund erzählt, sagt dieser, dass er bei seinem Fitnessstudio keine Gebühren zahlen muss. Rafael fragt noch einmal bei dem Fitnessstudio nach, warum sie diese Gebühren erheben. Er überlegt auch, das Abo zu kündigen und in das Fitnessstudio seines Freundes zu wechseln. Das Fitnessstudio schickt ihm einen Auszug aus ihren Allgemeinen Geschäftsbedingungen (AGBs). Sie weisen darauf hin, dass die AGBs Teil des Vertrags sind, den Rafael unterschieben hat. Rafael versucht die AGBs zu lesen, doch sie klingen sehr kompliziert:</a:t>
            </a:r>
            <a:endParaRPr lang="de-AT" dirty="0"/>
          </a:p>
          <a:p>
            <a:pPr marL="0" indent="0">
              <a:buNone/>
            </a:pPr>
            <a:endParaRPr lang="de-DE" dirty="0"/>
          </a:p>
          <a:p>
            <a:pPr marL="0" indent="0">
              <a:buNone/>
            </a:pPr>
            <a:endParaRPr lang="de-DE" dirty="0"/>
          </a:p>
        </p:txBody>
      </p:sp>
      <p:pic>
        <p:nvPicPr>
          <p:cNvPr id="5" name="Grafik 4" descr="Ein Bild, das Säugetier, Clipart, Hase Kaninchen, Tierfigur enthält.&#10;&#10;Automatisch generierte Beschreibung">
            <a:extLst>
              <a:ext uri="{FF2B5EF4-FFF2-40B4-BE49-F238E27FC236}">
                <a16:creationId xmlns:a16="http://schemas.microsoft.com/office/drawing/2014/main" id="{B0B6FF74-4C5D-8C0D-C9E3-557D1B0AA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2926" y="2847513"/>
            <a:ext cx="3325684" cy="3324687"/>
          </a:xfrm>
          <a:prstGeom prst="rect">
            <a:avLst/>
          </a:prstGeom>
        </p:spPr>
      </p:pic>
    </p:spTree>
    <p:extLst>
      <p:ext uri="{BB962C8B-B14F-4D97-AF65-F5344CB8AC3E}">
        <p14:creationId xmlns:p14="http://schemas.microsoft.com/office/powerpoint/2010/main" val="400957991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717B2D-AB6D-EBE8-7066-785A856A383B}"/>
              </a:ext>
            </a:extLst>
          </p:cNvPr>
          <p:cNvSpPr>
            <a:spLocks noGrp="1"/>
          </p:cNvSpPr>
          <p:nvPr>
            <p:ph type="title"/>
          </p:nvPr>
        </p:nvSpPr>
        <p:spPr/>
        <p:txBody>
          <a:bodyPr/>
          <a:lstStyle/>
          <a:p>
            <a:r>
              <a:rPr lang="de-DE" dirty="0"/>
              <a:t>Allgemeine Geschäftsbedingungen (AGB)</a:t>
            </a:r>
            <a:endParaRPr lang="de-AT" dirty="0"/>
          </a:p>
        </p:txBody>
      </p:sp>
      <p:sp>
        <p:nvSpPr>
          <p:cNvPr id="3" name="Textplatzhalter 2">
            <a:extLst>
              <a:ext uri="{FF2B5EF4-FFF2-40B4-BE49-F238E27FC236}">
                <a16:creationId xmlns:a16="http://schemas.microsoft.com/office/drawing/2014/main" id="{96A90772-35CE-F226-93AF-FFEC5EA70E84}"/>
              </a:ext>
            </a:extLst>
          </p:cNvPr>
          <p:cNvSpPr>
            <a:spLocks noGrp="1"/>
          </p:cNvSpPr>
          <p:nvPr>
            <p:ph type="body" idx="1"/>
          </p:nvPr>
        </p:nvSpPr>
        <p:spPr>
          <a:xfrm>
            <a:off x="450569" y="1793174"/>
            <a:ext cx="11280131" cy="3533428"/>
          </a:xfrm>
        </p:spPr>
        <p:txBody>
          <a:bodyPr>
            <a:normAutofit/>
          </a:bodyPr>
          <a:lstStyle/>
          <a:p>
            <a:r>
              <a:rPr lang="de-DE" i="1" dirty="0"/>
              <a:t>Zu Beginn der Mitgliedschaft wird eine einmalige Pauschale von 30 € für die administrative Abwicklung erhoben. Das Eintrittsmedium (entweder eine Karte oder ein </a:t>
            </a:r>
            <a:r>
              <a:rPr lang="de-DE" i="1" dirty="0" err="1"/>
              <a:t>Chipband</a:t>
            </a:r>
            <a:r>
              <a:rPr lang="de-DE" i="1" dirty="0"/>
              <a:t>) verbleibt im Eigentum des Mitglieds und unterliegt einer Gebühr von 40 €. In regelmäßigen Intervallen von einem halben Jahr wird eine Servicepauschale in Höhe von 30 € erhoben. Diese vorgenannten Pauschalen sind zusätzlich zu den Mitgliedschaftsbeiträgen zu entrichten und unabhängig von der gewählten Modalität der Mitgliedschaft. Alle genannten Beträge sind inklusive der gesetzlichen Mehrwertsteuer zu verstehen.</a:t>
            </a:r>
          </a:p>
          <a:p>
            <a:endParaRPr lang="de-DE" i="1" dirty="0"/>
          </a:p>
          <a:p>
            <a:r>
              <a:rPr lang="de-DE" i="1" dirty="0"/>
              <a:t>Die Mitgliedschaftsvereinbarung ist kündbar sowohl seitens des Mitglieds als auch seitens des Anbieters unter Einhaltung einer dreimonatigen Kündigungsfrist zum Ende eines jeden Monats mittels schriftlicher Kündigung. Während der ersten zwölf Monate ab Inkrafttreten des Vertragsverhältnisses verzichtet das Mitglied auf die Abgabe einer Kündigungserklärung (Mindestvertragsdauer).</a:t>
            </a:r>
          </a:p>
          <a:p>
            <a:endParaRPr lang="de-DE" dirty="0"/>
          </a:p>
          <a:p>
            <a:endParaRPr lang="de-AT" dirty="0"/>
          </a:p>
        </p:txBody>
      </p:sp>
      <p:pic>
        <p:nvPicPr>
          <p:cNvPr id="9" name="Grafik 8" descr="Wissenschaftlicher Gedanke Silhouette">
            <a:extLst>
              <a:ext uri="{FF2B5EF4-FFF2-40B4-BE49-F238E27FC236}">
                <a16:creationId xmlns:a16="http://schemas.microsoft.com/office/drawing/2014/main" id="{4D66409A-BA5D-634A-8528-4BDE3C39468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9944469" y="4983565"/>
            <a:ext cx="1436703" cy="1436703"/>
          </a:xfrm>
          <a:prstGeom prst="rect">
            <a:avLst/>
          </a:prstGeom>
        </p:spPr>
      </p:pic>
    </p:spTree>
    <p:extLst>
      <p:ext uri="{BB962C8B-B14F-4D97-AF65-F5344CB8AC3E}">
        <p14:creationId xmlns:p14="http://schemas.microsoft.com/office/powerpoint/2010/main" val="117299199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B15C6D-273B-065A-DF45-74E5D630B8AE}"/>
              </a:ext>
            </a:extLst>
          </p:cNvPr>
          <p:cNvSpPr>
            <a:spLocks noGrp="1"/>
          </p:cNvSpPr>
          <p:nvPr>
            <p:ph type="title"/>
          </p:nvPr>
        </p:nvSpPr>
        <p:spPr/>
        <p:txBody>
          <a:bodyPr/>
          <a:lstStyle/>
          <a:p>
            <a:r>
              <a:rPr lang="de-DE" dirty="0"/>
              <a:t>Übersetzen mit KI</a:t>
            </a:r>
            <a:endParaRPr lang="de-AT" dirty="0"/>
          </a:p>
        </p:txBody>
      </p:sp>
      <p:sp>
        <p:nvSpPr>
          <p:cNvPr id="3" name="Textplatzhalter 2">
            <a:extLst>
              <a:ext uri="{FF2B5EF4-FFF2-40B4-BE49-F238E27FC236}">
                <a16:creationId xmlns:a16="http://schemas.microsoft.com/office/drawing/2014/main" id="{2C6FB8A7-8E3C-93E3-22B0-8D800359B386}"/>
              </a:ext>
            </a:extLst>
          </p:cNvPr>
          <p:cNvSpPr>
            <a:spLocks noGrp="1"/>
          </p:cNvSpPr>
          <p:nvPr>
            <p:ph type="body" idx="1"/>
          </p:nvPr>
        </p:nvSpPr>
        <p:spPr>
          <a:xfrm>
            <a:off x="469790" y="2810407"/>
            <a:ext cx="7565966" cy="2476985"/>
          </a:xfrm>
        </p:spPr>
        <p:txBody>
          <a:bodyPr/>
          <a:lstStyle/>
          <a:p>
            <a:pPr marL="0" indent="0">
              <a:buNone/>
            </a:pPr>
            <a:endParaRPr lang="de-AT" dirty="0"/>
          </a:p>
        </p:txBody>
      </p:sp>
      <p:pic>
        <p:nvPicPr>
          <p:cNvPr id="4" name="Grafik 3" descr="Künstliche Intelligenz mit einfarbiger Füllung">
            <a:extLst>
              <a:ext uri="{FF2B5EF4-FFF2-40B4-BE49-F238E27FC236}">
                <a16:creationId xmlns:a16="http://schemas.microsoft.com/office/drawing/2014/main" id="{627825A5-F1A0-EF73-B612-08E69DA2B6C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8902564" y="3031666"/>
            <a:ext cx="2034466" cy="2034466"/>
          </a:xfrm>
          <a:prstGeom prst="rect">
            <a:avLst/>
          </a:prstGeom>
        </p:spPr>
      </p:pic>
      <p:sp>
        <p:nvSpPr>
          <p:cNvPr id="5" name="Textfeld 4">
            <a:extLst>
              <a:ext uri="{FF2B5EF4-FFF2-40B4-BE49-F238E27FC236}">
                <a16:creationId xmlns:a16="http://schemas.microsoft.com/office/drawing/2014/main" id="{CF5822CC-634A-71E2-B109-174F5DE70243}"/>
              </a:ext>
            </a:extLst>
          </p:cNvPr>
          <p:cNvSpPr txBox="1"/>
          <p:nvPr/>
        </p:nvSpPr>
        <p:spPr>
          <a:xfrm>
            <a:off x="469790" y="1570608"/>
            <a:ext cx="7530456"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R="0" algn="l" defTabSz="914400" rtl="0" fontAlgn="auto" latinLnBrk="0" hangingPunct="0">
              <a:lnSpc>
                <a:spcPct val="100000"/>
              </a:lnSpc>
              <a:spcBef>
                <a:spcPts val="0"/>
              </a:spcBef>
              <a:spcAft>
                <a:spcPts val="0"/>
              </a:spcAft>
              <a:buClrTx/>
              <a:buSzTx/>
              <a:tabLst/>
            </a:pPr>
            <a:r>
              <a:rPr lang="de-DE" sz="2000" dirty="0">
                <a:solidFill>
                  <a:srgbClr val="494848"/>
                </a:solidFill>
                <a:latin typeface="Lexend"/>
              </a:rPr>
              <a:t>Übersetze die AGBs mit Hilfe einer KI in einfache Sprache. Stimmt es, dass Rafael wirklich alles zahlen muss? Kann er einfach kündigen?</a:t>
            </a:r>
            <a:endParaRPr lang="de-AT" sz="2000" dirty="0">
              <a:solidFill>
                <a:srgbClr val="494848"/>
              </a:solidFill>
              <a:latin typeface="Lexend"/>
            </a:endParaRPr>
          </a:p>
        </p:txBody>
      </p:sp>
    </p:spTree>
    <p:extLst>
      <p:ext uri="{BB962C8B-B14F-4D97-AF65-F5344CB8AC3E}">
        <p14:creationId xmlns:p14="http://schemas.microsoft.com/office/powerpoint/2010/main" val="339290772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E93B4C-8C5B-52E3-BBF8-95560893F427}"/>
              </a:ext>
            </a:extLst>
          </p:cNvPr>
          <p:cNvSpPr>
            <a:spLocks noGrp="1"/>
          </p:cNvSpPr>
          <p:nvPr>
            <p:ph type="title"/>
          </p:nvPr>
        </p:nvSpPr>
        <p:spPr/>
        <p:txBody>
          <a:bodyPr/>
          <a:lstStyle/>
          <a:p>
            <a:r>
              <a:rPr lang="de-DE" dirty="0"/>
              <a:t>Was könnte Rafael als nächstes Tun?</a:t>
            </a:r>
            <a:endParaRPr lang="de-AT" dirty="0"/>
          </a:p>
        </p:txBody>
      </p:sp>
      <p:sp>
        <p:nvSpPr>
          <p:cNvPr id="3" name="Textplatzhalter 2">
            <a:extLst>
              <a:ext uri="{FF2B5EF4-FFF2-40B4-BE49-F238E27FC236}">
                <a16:creationId xmlns:a16="http://schemas.microsoft.com/office/drawing/2014/main" id="{075E5DBF-2F27-E11E-C4CD-55E7219E025F}"/>
              </a:ext>
            </a:extLst>
          </p:cNvPr>
          <p:cNvSpPr>
            <a:spLocks noGrp="1"/>
          </p:cNvSpPr>
          <p:nvPr>
            <p:ph type="body" idx="1"/>
          </p:nvPr>
        </p:nvSpPr>
        <p:spPr>
          <a:xfrm>
            <a:off x="1431263" y="1919890"/>
            <a:ext cx="3577513" cy="1032036"/>
          </a:xfrm>
        </p:spPr>
        <p:txBody>
          <a:bodyPr>
            <a:noAutofit/>
          </a:bodyPr>
          <a:lstStyle/>
          <a:p>
            <a:pPr marL="0" indent="0" algn="ctr">
              <a:buNone/>
            </a:pPr>
            <a:r>
              <a:rPr lang="de-DE" sz="2400" dirty="0"/>
              <a:t>Nichts, er muss den Vertrag akzeptieren</a:t>
            </a:r>
            <a:endParaRPr lang="de-AT" sz="2400" dirty="0"/>
          </a:p>
        </p:txBody>
      </p:sp>
      <p:sp>
        <p:nvSpPr>
          <p:cNvPr id="4" name="Textplatzhalter 2">
            <a:extLst>
              <a:ext uri="{FF2B5EF4-FFF2-40B4-BE49-F238E27FC236}">
                <a16:creationId xmlns:a16="http://schemas.microsoft.com/office/drawing/2014/main" id="{F26C2038-3A85-9D47-E4AB-3EC69AFA12FB}"/>
              </a:ext>
            </a:extLst>
          </p:cNvPr>
          <p:cNvSpPr txBox="1">
            <a:spLocks/>
          </p:cNvSpPr>
          <p:nvPr/>
        </p:nvSpPr>
        <p:spPr>
          <a:xfrm>
            <a:off x="1243992" y="3975168"/>
            <a:ext cx="3009067" cy="57012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Online recherchieren</a:t>
            </a:r>
            <a:endParaRPr lang="de-AT" sz="2400" dirty="0"/>
          </a:p>
        </p:txBody>
      </p:sp>
      <p:sp>
        <p:nvSpPr>
          <p:cNvPr id="5" name="Textplatzhalter 2">
            <a:extLst>
              <a:ext uri="{FF2B5EF4-FFF2-40B4-BE49-F238E27FC236}">
                <a16:creationId xmlns:a16="http://schemas.microsoft.com/office/drawing/2014/main" id="{3D793DCD-54AB-8DCE-E717-B3204A9B9BD6}"/>
              </a:ext>
            </a:extLst>
          </p:cNvPr>
          <p:cNvSpPr txBox="1">
            <a:spLocks/>
          </p:cNvSpPr>
          <p:nvPr/>
        </p:nvSpPr>
        <p:spPr>
          <a:xfrm>
            <a:off x="7183225" y="2240542"/>
            <a:ext cx="3481019" cy="90193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Einen Anwalt einschalten</a:t>
            </a:r>
            <a:endParaRPr lang="de-AT" sz="2400" dirty="0"/>
          </a:p>
        </p:txBody>
      </p:sp>
      <p:sp>
        <p:nvSpPr>
          <p:cNvPr id="6" name="Textplatzhalter 2">
            <a:extLst>
              <a:ext uri="{FF2B5EF4-FFF2-40B4-BE49-F238E27FC236}">
                <a16:creationId xmlns:a16="http://schemas.microsoft.com/office/drawing/2014/main" id="{840DDE53-A145-8CC3-BC67-1FAC2880A8F9}"/>
              </a:ext>
            </a:extLst>
          </p:cNvPr>
          <p:cNvSpPr txBox="1">
            <a:spLocks/>
          </p:cNvSpPr>
          <p:nvPr/>
        </p:nvSpPr>
        <p:spPr>
          <a:xfrm>
            <a:off x="6813703" y="3786144"/>
            <a:ext cx="3295500" cy="11471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Einen Beschwerdebrief schreiben</a:t>
            </a:r>
            <a:endParaRPr lang="de-AT" sz="2400" dirty="0"/>
          </a:p>
        </p:txBody>
      </p:sp>
      <p:sp>
        <p:nvSpPr>
          <p:cNvPr id="8" name="Textfeld 7">
            <a:extLst>
              <a:ext uri="{FF2B5EF4-FFF2-40B4-BE49-F238E27FC236}">
                <a16:creationId xmlns:a16="http://schemas.microsoft.com/office/drawing/2014/main" id="{E0A68ADE-C60B-3CBD-9CCF-AFAFB10EC08B}"/>
              </a:ext>
            </a:extLst>
          </p:cNvPr>
          <p:cNvSpPr txBox="1"/>
          <p:nvPr/>
        </p:nvSpPr>
        <p:spPr>
          <a:xfrm>
            <a:off x="1012945" y="5188960"/>
            <a:ext cx="10166109"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2400" b="0" i="0" u="none" strike="noStrike" cap="none" spc="0" normalizeH="0" baseline="0" dirty="0">
                <a:ln>
                  <a:noFill/>
                </a:ln>
                <a:solidFill>
                  <a:srgbClr val="7030A0"/>
                </a:solidFill>
                <a:effectLst/>
                <a:uFillTx/>
                <a:sym typeface="Calibri"/>
              </a:rPr>
              <a:t>Online findet Rafael mehrer</a:t>
            </a:r>
            <a:r>
              <a:rPr lang="de-DE" sz="2400" dirty="0">
                <a:solidFill>
                  <a:srgbClr val="7030A0"/>
                </a:solidFill>
              </a:rPr>
              <a:t>e Personen, die sich auch über die zusätzlichen Gebühren beschweren. Einer davon schreibt, dass er glaubt, dass das rechtlich nicht in Ordnung ist. </a:t>
            </a:r>
            <a:endParaRPr kumimoji="0" lang="de-AT" sz="2400" b="0" i="0" u="none" strike="noStrike" cap="none" spc="0" normalizeH="0" baseline="0" dirty="0">
              <a:ln>
                <a:noFill/>
              </a:ln>
              <a:solidFill>
                <a:srgbClr val="7030A0"/>
              </a:solidFill>
              <a:effectLst/>
              <a:uFillTx/>
              <a:sym typeface="Calibri"/>
            </a:endParaRPr>
          </a:p>
        </p:txBody>
      </p:sp>
    </p:spTree>
    <p:extLst>
      <p:ext uri="{BB962C8B-B14F-4D97-AF65-F5344CB8AC3E}">
        <p14:creationId xmlns:p14="http://schemas.microsoft.com/office/powerpoint/2010/main" val="18783166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4"/>
                                        </p:tgtEl>
                                        <p:attrNameLst>
                                          <p:attrName>style.color</p:attrName>
                                        </p:attrNameLst>
                                      </p:cBhvr>
                                      <p:to>
                                        <a:srgbClr val="EDA424"/>
                                      </p:to>
                                    </p:animClr>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9F7E6-4C47-AD31-4F34-E215858CBB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C42BB4D-A42E-E063-7AE4-36099322243D}"/>
              </a:ext>
            </a:extLst>
          </p:cNvPr>
          <p:cNvSpPr>
            <a:spLocks noGrp="1"/>
          </p:cNvSpPr>
          <p:nvPr>
            <p:ph type="title"/>
          </p:nvPr>
        </p:nvSpPr>
        <p:spPr/>
        <p:txBody>
          <a:bodyPr/>
          <a:lstStyle/>
          <a:p>
            <a:r>
              <a:rPr lang="de-DE" dirty="0"/>
              <a:t>Was könnte Rafael als nächstes Tun?</a:t>
            </a:r>
            <a:endParaRPr lang="de-AT" dirty="0"/>
          </a:p>
        </p:txBody>
      </p:sp>
      <p:sp>
        <p:nvSpPr>
          <p:cNvPr id="3" name="Textplatzhalter 2">
            <a:extLst>
              <a:ext uri="{FF2B5EF4-FFF2-40B4-BE49-F238E27FC236}">
                <a16:creationId xmlns:a16="http://schemas.microsoft.com/office/drawing/2014/main" id="{54B1BBBA-E82F-379F-31CE-BE69E3DE53D1}"/>
              </a:ext>
            </a:extLst>
          </p:cNvPr>
          <p:cNvSpPr>
            <a:spLocks noGrp="1"/>
          </p:cNvSpPr>
          <p:nvPr>
            <p:ph type="body" idx="1"/>
          </p:nvPr>
        </p:nvSpPr>
        <p:spPr>
          <a:xfrm>
            <a:off x="1091592" y="1931487"/>
            <a:ext cx="3009067" cy="1323437"/>
          </a:xfrm>
        </p:spPr>
        <p:txBody>
          <a:bodyPr>
            <a:noAutofit/>
          </a:bodyPr>
          <a:lstStyle/>
          <a:p>
            <a:pPr marL="0" indent="0" algn="ctr">
              <a:buNone/>
            </a:pPr>
            <a:r>
              <a:rPr lang="de-DE" sz="2400" dirty="0"/>
              <a:t>Auch online einen Kommentar schreiben und sich aufregen</a:t>
            </a:r>
            <a:endParaRPr lang="de-AT" sz="2400" dirty="0"/>
          </a:p>
        </p:txBody>
      </p:sp>
      <p:sp>
        <p:nvSpPr>
          <p:cNvPr id="5" name="Textplatzhalter 2">
            <a:extLst>
              <a:ext uri="{FF2B5EF4-FFF2-40B4-BE49-F238E27FC236}">
                <a16:creationId xmlns:a16="http://schemas.microsoft.com/office/drawing/2014/main" id="{F59049D2-28E1-83A4-72CB-C4FE1ED4DDCF}"/>
              </a:ext>
            </a:extLst>
          </p:cNvPr>
          <p:cNvSpPr txBox="1">
            <a:spLocks/>
          </p:cNvSpPr>
          <p:nvPr/>
        </p:nvSpPr>
        <p:spPr>
          <a:xfrm>
            <a:off x="1688010" y="3657211"/>
            <a:ext cx="3009067" cy="5701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Einen Anwalt einschalten</a:t>
            </a:r>
            <a:endParaRPr lang="de-AT" sz="2400" dirty="0"/>
          </a:p>
        </p:txBody>
      </p:sp>
      <p:sp>
        <p:nvSpPr>
          <p:cNvPr id="6" name="Textplatzhalter 2">
            <a:extLst>
              <a:ext uri="{FF2B5EF4-FFF2-40B4-BE49-F238E27FC236}">
                <a16:creationId xmlns:a16="http://schemas.microsoft.com/office/drawing/2014/main" id="{97D4D3DD-B9E2-18DE-2EB7-11D078EE2BF8}"/>
              </a:ext>
            </a:extLst>
          </p:cNvPr>
          <p:cNvSpPr txBox="1">
            <a:spLocks/>
          </p:cNvSpPr>
          <p:nvPr/>
        </p:nvSpPr>
        <p:spPr>
          <a:xfrm>
            <a:off x="5476025" y="2348461"/>
            <a:ext cx="3009067" cy="1014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Noch einmal dem Fitnessstudio schreiben schreiben</a:t>
            </a:r>
            <a:endParaRPr lang="de-AT" sz="2400" dirty="0"/>
          </a:p>
        </p:txBody>
      </p:sp>
      <p:sp>
        <p:nvSpPr>
          <p:cNvPr id="7" name="Textplatzhalter 2">
            <a:extLst>
              <a:ext uri="{FF2B5EF4-FFF2-40B4-BE49-F238E27FC236}">
                <a16:creationId xmlns:a16="http://schemas.microsoft.com/office/drawing/2014/main" id="{32AD26B5-F5A0-DF34-23C1-85760F56C6E3}"/>
              </a:ext>
            </a:extLst>
          </p:cNvPr>
          <p:cNvSpPr txBox="1">
            <a:spLocks/>
          </p:cNvSpPr>
          <p:nvPr/>
        </p:nvSpPr>
        <p:spPr>
          <a:xfrm>
            <a:off x="8218256" y="3429000"/>
            <a:ext cx="3009067" cy="84313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2400" dirty="0"/>
              <a:t>Bei </a:t>
            </a:r>
            <a:r>
              <a:rPr lang="de-DE" sz="2400" dirty="0" err="1"/>
              <a:t>Expert:innen</a:t>
            </a:r>
            <a:r>
              <a:rPr lang="de-DE" sz="2400" dirty="0"/>
              <a:t> nachfragen (z. B. Konsumentenschutz)</a:t>
            </a:r>
            <a:endParaRPr lang="de-AT" sz="2400" dirty="0"/>
          </a:p>
        </p:txBody>
      </p:sp>
      <p:sp>
        <p:nvSpPr>
          <p:cNvPr id="8" name="Textfeld 7">
            <a:extLst>
              <a:ext uri="{FF2B5EF4-FFF2-40B4-BE49-F238E27FC236}">
                <a16:creationId xmlns:a16="http://schemas.microsoft.com/office/drawing/2014/main" id="{9C359C40-C438-995F-7F2F-2828BC2A056C}"/>
              </a:ext>
            </a:extLst>
          </p:cNvPr>
          <p:cNvSpPr txBox="1"/>
          <p:nvPr/>
        </p:nvSpPr>
        <p:spPr>
          <a:xfrm>
            <a:off x="1091592" y="5114903"/>
            <a:ext cx="10211146" cy="11079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de-DE" sz="2200" dirty="0">
                <a:solidFill>
                  <a:srgbClr val="7030A0"/>
                </a:solidFill>
              </a:rPr>
              <a:t>Rafael ruft beim Konsumentenschutz der Arbeiterkammer (AK) an. Dort bekommt er kostenlos Auskunft bei Fragen zu Verträgen. Er erfährt, dass die Gebühren tatsächlich gegen gültiges Recht verstoßen und dass er auch jederzeit kündigen darf. </a:t>
            </a:r>
            <a:endParaRPr kumimoji="0" lang="de-AT" sz="2200" b="0" i="0" u="none" strike="noStrike" cap="none" spc="0" normalizeH="0" baseline="0" dirty="0">
              <a:ln>
                <a:noFill/>
              </a:ln>
              <a:solidFill>
                <a:srgbClr val="7030A0"/>
              </a:solidFill>
              <a:effectLst/>
              <a:uFillTx/>
              <a:sym typeface="Calibri"/>
            </a:endParaRPr>
          </a:p>
        </p:txBody>
      </p:sp>
    </p:spTree>
    <p:extLst>
      <p:ext uri="{BB962C8B-B14F-4D97-AF65-F5344CB8AC3E}">
        <p14:creationId xmlns:p14="http://schemas.microsoft.com/office/powerpoint/2010/main" val="27548836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7"/>
                                        </p:tgtEl>
                                        <p:attrNameLst>
                                          <p:attrName>style.color</p:attrName>
                                        </p:attrNameLst>
                                      </p:cBhvr>
                                      <p:to>
                                        <a:srgbClr val="EDA424"/>
                                      </p:to>
                                    </p:animClr>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536A07BF-E7DB-4424-A742-044A44176954}">
  <ds:schemaRefs>
    <ds:schemaRef ds:uri="698a1803-52f3-4d4f-bff9-093c0d5dc281"/>
    <ds:schemaRef ds:uri="f799415d-695a-4815-bd71-e216a568b99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2FE5342-7ABD-4F19-8BE6-8A872A8C2DE7}">
  <ds:schemaRefs>
    <ds:schemaRef ds:uri="698a1803-52f3-4d4f-bff9-093c0d5dc281"/>
    <ds:schemaRef ds:uri="f799415d-695a-4815-bd71-e216a568b99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1260</Words>
  <Application>Microsoft Office PowerPoint</Application>
  <PresentationFormat>Breitbild</PresentationFormat>
  <Paragraphs>89</Paragraphs>
  <Slides>19</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19</vt:i4>
      </vt:variant>
    </vt:vector>
  </HeadingPairs>
  <TitlesOfParts>
    <vt:vector size="26" baseType="lpstr">
      <vt:lpstr>Arial</vt:lpstr>
      <vt:lpstr>Calibri</vt:lpstr>
      <vt:lpstr>Lexend</vt:lpstr>
      <vt:lpstr>Lexend ExtraBold</vt:lpstr>
      <vt:lpstr>Lexend SemiBold</vt:lpstr>
      <vt:lpstr>Wingdings</vt:lpstr>
      <vt:lpstr>1_Office</vt:lpstr>
      <vt:lpstr>Los  Geht’s!</vt:lpstr>
      <vt:lpstr>Verträge</vt:lpstr>
      <vt:lpstr>WelcheN Skikurs-Vertrag wählen wir?</vt:lpstr>
      <vt:lpstr>Verträge  - wozu?</vt:lpstr>
      <vt:lpstr>Rafael und das Fitnessstudio</vt:lpstr>
      <vt:lpstr>Allgemeine Geschäftsbedingungen (AGB)</vt:lpstr>
      <vt:lpstr>Übersetzen mit KI</vt:lpstr>
      <vt:lpstr>Was könnte Rafael als nächstes Tun?</vt:lpstr>
      <vt:lpstr>Was könnte Rafael als nächstes Tun?</vt:lpstr>
      <vt:lpstr>Was könnte Rafael als nächstes Tun?</vt:lpstr>
      <vt:lpstr>Was könnte Rafael als nächstes Tun?</vt:lpstr>
      <vt:lpstr>Geschafft!</vt:lpstr>
      <vt:lpstr>Rechte und Pflichten von Konsument:innen</vt:lpstr>
      <vt:lpstr>Fragen über Fragen – Ist das ein Vertrag? Darfst du das?</vt:lpstr>
      <vt:lpstr>Austausch Fallbeispiele</vt:lpstr>
      <vt:lpstr>Rechte und Pflichten von Konsument:innen</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Silvana Lobin</dc:creator>
  <cp:lastModifiedBy>Silvana Lobin</cp:lastModifiedBy>
  <cp:revision>11</cp:revision>
  <dcterms:modified xsi:type="dcterms:W3CDTF">2024-04-12T12:53:34Z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