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84" r:id="rId7"/>
    <p:sldId id="285" r:id="rId8"/>
    <p:sldId id="286" r:id="rId9"/>
    <p:sldId id="287" r:id="rId10"/>
    <p:sldId id="283" r:id="rId11"/>
    <p:sldId id="281" r:id="rId12"/>
    <p:sldId id="282" r:id="rId13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829DAF9-BD50-D6B4-7683-64BDA11A1C8E}" name="Philipp Ringswirth" initials="PR" userId="S::philipp.ringswirth@stiftung-wirtschaftsbildung.at::789ddbea-5776-41ae-8246-72ec835be84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sley Kirnbauer" initials="LK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30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73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8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a Steinbauer" userId="aa9e69c0-640f-4dee-88df-45dd0169f62d" providerId="ADAL" clId="{8EC7467B-08E2-44FE-989A-4C048B9A1BE4}"/>
    <pc:docChg chg="modSld">
      <pc:chgData name="Anna Steinbauer" userId="aa9e69c0-640f-4dee-88df-45dd0169f62d" providerId="ADAL" clId="{8EC7467B-08E2-44FE-989A-4C048B9A1BE4}" dt="2024-07-09T07:26:00.940" v="176" actId="20577"/>
      <pc:docMkLst>
        <pc:docMk/>
      </pc:docMkLst>
      <pc:sldChg chg="modSp mod">
        <pc:chgData name="Anna Steinbauer" userId="aa9e69c0-640f-4dee-88df-45dd0169f62d" providerId="ADAL" clId="{8EC7467B-08E2-44FE-989A-4C048B9A1BE4}" dt="2024-07-09T07:04:18.875" v="3" actId="20577"/>
        <pc:sldMkLst>
          <pc:docMk/>
          <pc:sldMk cId="0" sldId="256"/>
        </pc:sldMkLst>
        <pc:spChg chg="mod">
          <ac:chgData name="Anna Steinbauer" userId="aa9e69c0-640f-4dee-88df-45dd0169f62d" providerId="ADAL" clId="{8EC7467B-08E2-44FE-989A-4C048B9A1BE4}" dt="2024-07-09T07:04:18.875" v="3" actId="20577"/>
          <ac:spMkLst>
            <pc:docMk/>
            <pc:sldMk cId="0" sldId="256"/>
            <ac:spMk id="360" creationId="{00000000-0000-0000-0000-000000000000}"/>
          </ac:spMkLst>
        </pc:spChg>
      </pc:sldChg>
      <pc:sldChg chg="modSp mod">
        <pc:chgData name="Anna Steinbauer" userId="aa9e69c0-640f-4dee-88df-45dd0169f62d" providerId="ADAL" clId="{8EC7467B-08E2-44FE-989A-4C048B9A1BE4}" dt="2024-07-09T07:26:00.940" v="176" actId="20577"/>
        <pc:sldMkLst>
          <pc:docMk/>
          <pc:sldMk cId="1950317399" sldId="287"/>
        </pc:sldMkLst>
        <pc:spChg chg="mod">
          <ac:chgData name="Anna Steinbauer" userId="aa9e69c0-640f-4dee-88df-45dd0169f62d" providerId="ADAL" clId="{8EC7467B-08E2-44FE-989A-4C048B9A1BE4}" dt="2024-07-09T07:26:00.940" v="176" actId="20577"/>
          <ac:spMkLst>
            <pc:docMk/>
            <pc:sldMk cId="1950317399" sldId="287"/>
            <ac:spMk id="3" creationId="{9E13D81D-674F-97DC-316D-8BB04F2EB879}"/>
          </ac:spMkLst>
        </pc:spChg>
      </pc:sldChg>
    </pc:docChg>
  </pc:docChgLst>
  <pc:docChgLst>
    <pc:chgData name="Anna Steinbauer" userId="aa9e69c0-640f-4dee-88df-45dd0169f62d" providerId="ADAL" clId="{A3346628-E392-489E-BF8B-9A16F7B3625D}"/>
    <pc:docChg chg="modSld">
      <pc:chgData name="Anna Steinbauer" userId="aa9e69c0-640f-4dee-88df-45dd0169f62d" providerId="ADAL" clId="{A3346628-E392-489E-BF8B-9A16F7B3625D}" dt="2024-01-18T12:49:46.926" v="1" actId="6549"/>
      <pc:docMkLst>
        <pc:docMk/>
      </pc:docMkLst>
      <pc:sldChg chg="modSp mod">
        <pc:chgData name="Anna Steinbauer" userId="aa9e69c0-640f-4dee-88df-45dd0169f62d" providerId="ADAL" clId="{A3346628-E392-489E-BF8B-9A16F7B3625D}" dt="2024-01-18T12:49:46.926" v="1" actId="6549"/>
        <pc:sldMkLst>
          <pc:docMk/>
          <pc:sldMk cId="858717602" sldId="282"/>
        </pc:sldMkLst>
        <pc:spChg chg="mod">
          <ac:chgData name="Anna Steinbauer" userId="aa9e69c0-640f-4dee-88df-45dd0169f62d" providerId="ADAL" clId="{A3346628-E392-489E-BF8B-9A16F7B3625D}" dt="2024-01-18T12:49:46.926" v="1" actId="6549"/>
          <ac:spMkLst>
            <pc:docMk/>
            <pc:sldMk cId="858717602" sldId="282"/>
            <ac:spMk id="3" creationId="{5458406A-D156-7B30-F971-7443E33ECA23}"/>
          </ac:spMkLst>
        </pc:spChg>
      </pc:sldChg>
    </pc:docChg>
  </pc:docChgLst>
  <pc:docChgLst>
    <pc:chgData name="Philipp Ringswirth" userId="789ddbea-5776-41ae-8246-72ec835be84b" providerId="ADAL" clId="{CC755D6A-20AB-4516-9D00-35595C636AD7}"/>
    <pc:docChg chg="undo custSel addSld modSld sldOrd">
      <pc:chgData name="Philipp Ringswirth" userId="789ddbea-5776-41ae-8246-72ec835be84b" providerId="ADAL" clId="{CC755D6A-20AB-4516-9D00-35595C636AD7}" dt="2023-08-29T09:42:12.466" v="276" actId="20577"/>
      <pc:docMkLst>
        <pc:docMk/>
      </pc:docMkLst>
      <pc:sldChg chg="delCm">
        <pc:chgData name="Philipp Ringswirth" userId="789ddbea-5776-41ae-8246-72ec835be84b" providerId="ADAL" clId="{CC755D6A-20AB-4516-9D00-35595C636AD7}" dt="2023-08-29T09:31:49.437" v="245" actId="1592"/>
        <pc:sldMkLst>
          <pc:docMk/>
          <pc:sldMk cId="0" sldId="263"/>
        </pc:sldMkLst>
      </pc:sldChg>
      <pc:sldChg chg="delCm modNotes">
        <pc:chgData name="Philipp Ringswirth" userId="789ddbea-5776-41ae-8246-72ec835be84b" providerId="ADAL" clId="{CC755D6A-20AB-4516-9D00-35595C636AD7}" dt="2023-08-29T09:32:10.007" v="247"/>
        <pc:sldMkLst>
          <pc:docMk/>
          <pc:sldMk cId="0" sldId="266"/>
        </pc:sldMkLst>
      </pc:sldChg>
      <pc:sldChg chg="modSp mod">
        <pc:chgData name="Philipp Ringswirth" userId="789ddbea-5776-41ae-8246-72ec835be84b" providerId="ADAL" clId="{CC755D6A-20AB-4516-9D00-35595C636AD7}" dt="2023-08-29T09:18:10.548" v="129" actId="27636"/>
        <pc:sldMkLst>
          <pc:docMk/>
          <pc:sldMk cId="0" sldId="271"/>
        </pc:sldMkLst>
        <pc:spChg chg="mod">
          <ac:chgData name="Philipp Ringswirth" userId="789ddbea-5776-41ae-8246-72ec835be84b" providerId="ADAL" clId="{CC755D6A-20AB-4516-9D00-35595C636AD7}" dt="2023-08-29T09:18:10.548" v="129" actId="27636"/>
          <ac:spMkLst>
            <pc:docMk/>
            <pc:sldMk cId="0" sldId="271"/>
            <ac:spMk id="429" creationId="{00000000-0000-0000-0000-000000000000}"/>
          </ac:spMkLst>
        </pc:spChg>
      </pc:sldChg>
      <pc:sldChg chg="addSp delSp modSp mod modClrScheme delCm chgLayout">
        <pc:chgData name="Philipp Ringswirth" userId="789ddbea-5776-41ae-8246-72ec835be84b" providerId="ADAL" clId="{CC755D6A-20AB-4516-9D00-35595C636AD7}" dt="2023-08-29T09:40:40.282" v="269" actId="1076"/>
        <pc:sldMkLst>
          <pc:docMk/>
          <pc:sldMk cId="0" sldId="279"/>
        </pc:sldMkLst>
        <pc:spChg chg="add mod ord">
          <ac:chgData name="Philipp Ringswirth" userId="789ddbea-5776-41ae-8246-72ec835be84b" providerId="ADAL" clId="{CC755D6A-20AB-4516-9D00-35595C636AD7}" dt="2023-08-29T09:39:29.875" v="263"/>
          <ac:spMkLst>
            <pc:docMk/>
            <pc:sldMk cId="0" sldId="279"/>
            <ac:spMk id="3" creationId="{FFA7A0A3-59AB-2979-0E97-1132DC5192F0}"/>
          </ac:spMkLst>
        </pc:spChg>
        <pc:spChg chg="add mod ord">
          <ac:chgData name="Philipp Ringswirth" userId="789ddbea-5776-41ae-8246-72ec835be84b" providerId="ADAL" clId="{CC755D6A-20AB-4516-9D00-35595C636AD7}" dt="2023-08-29T09:38:49.046" v="253" actId="5793"/>
          <ac:spMkLst>
            <pc:docMk/>
            <pc:sldMk cId="0" sldId="279"/>
            <ac:spMk id="4" creationId="{59F7DAA0-3B55-ADB2-C864-409897907876}"/>
          </ac:spMkLst>
        </pc:spChg>
        <pc:spChg chg="mod">
          <ac:chgData name="Philipp Ringswirth" userId="789ddbea-5776-41ae-8246-72ec835be84b" providerId="ADAL" clId="{CC755D6A-20AB-4516-9D00-35595C636AD7}" dt="2023-08-29T09:39:30.541" v="264" actId="21"/>
          <ac:spMkLst>
            <pc:docMk/>
            <pc:sldMk cId="0" sldId="279"/>
            <ac:spMk id="478" creationId="{00000000-0000-0000-0000-000000000000}"/>
          </ac:spMkLst>
        </pc:spChg>
        <pc:spChg chg="mod ord">
          <ac:chgData name="Philipp Ringswirth" userId="789ddbea-5776-41ae-8246-72ec835be84b" providerId="ADAL" clId="{CC755D6A-20AB-4516-9D00-35595C636AD7}" dt="2023-08-29T09:38:41.916" v="252" actId="700"/>
          <ac:spMkLst>
            <pc:docMk/>
            <pc:sldMk cId="0" sldId="279"/>
            <ac:spMk id="480" creationId="{00000000-0000-0000-0000-000000000000}"/>
          </ac:spMkLst>
        </pc:spChg>
        <pc:graphicFrameChg chg="add del mod">
          <ac:chgData name="Philipp Ringswirth" userId="789ddbea-5776-41ae-8246-72ec835be84b" providerId="ADAL" clId="{CC755D6A-20AB-4516-9D00-35595C636AD7}" dt="2023-08-29T09:38:16.354" v="251"/>
          <ac:graphicFrameMkLst>
            <pc:docMk/>
            <pc:sldMk cId="0" sldId="279"/>
            <ac:graphicFrameMk id="2" creationId="{B6CED383-B251-9EA8-2ABE-8870B299388B}"/>
          </ac:graphicFrameMkLst>
        </pc:graphicFrameChg>
        <pc:graphicFrameChg chg="add mod modGraphic">
          <ac:chgData name="Philipp Ringswirth" userId="789ddbea-5776-41ae-8246-72ec835be84b" providerId="ADAL" clId="{CC755D6A-20AB-4516-9D00-35595C636AD7}" dt="2023-08-29T09:40:40.282" v="269" actId="1076"/>
          <ac:graphicFrameMkLst>
            <pc:docMk/>
            <pc:sldMk cId="0" sldId="279"/>
            <ac:graphicFrameMk id="6" creationId="{13CDA07B-D18B-6ACE-CEFD-A4B668AE05AC}"/>
          </ac:graphicFrameMkLst>
        </pc:graphicFrameChg>
        <pc:picChg chg="add del mod">
          <ac:chgData name="Philipp Ringswirth" userId="789ddbea-5776-41ae-8246-72ec835be84b" providerId="ADAL" clId="{CC755D6A-20AB-4516-9D00-35595C636AD7}" dt="2023-08-29T09:39:07.979" v="256" actId="478"/>
          <ac:picMkLst>
            <pc:docMk/>
            <pc:sldMk cId="0" sldId="279"/>
            <ac:picMk id="5" creationId="{B3D64898-0DB1-2415-643D-A08CC73A2E22}"/>
          </ac:picMkLst>
        </pc:picChg>
        <pc:picChg chg="del">
          <ac:chgData name="Philipp Ringswirth" userId="789ddbea-5776-41ae-8246-72ec835be84b" providerId="ADAL" clId="{CC755D6A-20AB-4516-9D00-35595C636AD7}" dt="2023-08-29T09:38:09.454" v="249" actId="478"/>
          <ac:picMkLst>
            <pc:docMk/>
            <pc:sldMk cId="0" sldId="279"/>
            <ac:picMk id="479" creationId="{00000000-0000-0000-0000-000000000000}"/>
          </ac:picMkLst>
        </pc:picChg>
      </pc:sldChg>
      <pc:sldChg chg="modSp mod">
        <pc:chgData name="Philipp Ringswirth" userId="789ddbea-5776-41ae-8246-72ec835be84b" providerId="ADAL" clId="{CC755D6A-20AB-4516-9D00-35595C636AD7}" dt="2023-08-29T09:29:02.206" v="243" actId="20577"/>
        <pc:sldMkLst>
          <pc:docMk/>
          <pc:sldMk cId="0" sldId="281"/>
        </pc:sldMkLst>
        <pc:spChg chg="mod">
          <ac:chgData name="Philipp Ringswirth" userId="789ddbea-5776-41ae-8246-72ec835be84b" providerId="ADAL" clId="{CC755D6A-20AB-4516-9D00-35595C636AD7}" dt="2023-08-29T09:16:15.309" v="115" actId="20577"/>
          <ac:spMkLst>
            <pc:docMk/>
            <pc:sldMk cId="0" sldId="281"/>
            <ac:spMk id="486" creationId="{00000000-0000-0000-0000-000000000000}"/>
          </ac:spMkLst>
        </pc:spChg>
        <pc:spChg chg="mod">
          <ac:chgData name="Philipp Ringswirth" userId="789ddbea-5776-41ae-8246-72ec835be84b" providerId="ADAL" clId="{CC755D6A-20AB-4516-9D00-35595C636AD7}" dt="2023-08-29T09:29:02.206" v="243" actId="20577"/>
          <ac:spMkLst>
            <pc:docMk/>
            <pc:sldMk cId="0" sldId="281"/>
            <ac:spMk id="487" creationId="{00000000-0000-0000-0000-000000000000}"/>
          </ac:spMkLst>
        </pc:spChg>
      </pc:sldChg>
      <pc:sldChg chg="addSp delSp modSp new mod ord chgLayout">
        <pc:chgData name="Philipp Ringswirth" userId="789ddbea-5776-41ae-8246-72ec835be84b" providerId="ADAL" clId="{CC755D6A-20AB-4516-9D00-35595C636AD7}" dt="2023-08-29T09:27:40.402" v="240" actId="14100"/>
        <pc:sldMkLst>
          <pc:docMk/>
          <pc:sldMk cId="858717602" sldId="282"/>
        </pc:sldMkLst>
        <pc:spChg chg="mod ord">
          <ac:chgData name="Philipp Ringswirth" userId="789ddbea-5776-41ae-8246-72ec835be84b" providerId="ADAL" clId="{CC755D6A-20AB-4516-9D00-35595C636AD7}" dt="2023-08-29T09:20:41.044" v="157" actId="700"/>
          <ac:spMkLst>
            <pc:docMk/>
            <pc:sldMk cId="858717602" sldId="282"/>
            <ac:spMk id="2" creationId="{E8559A9A-6020-027C-F0D8-12AA02DD69BC}"/>
          </ac:spMkLst>
        </pc:spChg>
        <pc:spChg chg="mod ord">
          <ac:chgData name="Philipp Ringswirth" userId="789ddbea-5776-41ae-8246-72ec835be84b" providerId="ADAL" clId="{CC755D6A-20AB-4516-9D00-35595C636AD7}" dt="2023-08-29T09:27:32.480" v="238" actId="1076"/>
          <ac:spMkLst>
            <pc:docMk/>
            <pc:sldMk cId="858717602" sldId="282"/>
            <ac:spMk id="3" creationId="{5458406A-D156-7B30-F971-7443E33ECA23}"/>
          </ac:spMkLst>
        </pc:spChg>
        <pc:spChg chg="add del mod">
          <ac:chgData name="Philipp Ringswirth" userId="789ddbea-5776-41ae-8246-72ec835be84b" providerId="ADAL" clId="{CC755D6A-20AB-4516-9D00-35595C636AD7}" dt="2023-08-29T09:18:10.516" v="128"/>
          <ac:spMkLst>
            <pc:docMk/>
            <pc:sldMk cId="858717602" sldId="282"/>
            <ac:spMk id="4" creationId="{580231CE-5035-60DD-94D2-25A92BBF52CB}"/>
          </ac:spMkLst>
        </pc:spChg>
        <pc:spChg chg="add del mod">
          <ac:chgData name="Philipp Ringswirth" userId="789ddbea-5776-41ae-8246-72ec835be84b" providerId="ADAL" clId="{CC755D6A-20AB-4516-9D00-35595C636AD7}" dt="2023-08-29T09:18:10.516" v="128"/>
          <ac:spMkLst>
            <pc:docMk/>
            <pc:sldMk cId="858717602" sldId="282"/>
            <ac:spMk id="5" creationId="{96EAF2B9-5410-337A-DE91-E83C738D9B87}"/>
          </ac:spMkLst>
        </pc:spChg>
        <pc:spChg chg="add del mod">
          <ac:chgData name="Philipp Ringswirth" userId="789ddbea-5776-41ae-8246-72ec835be84b" providerId="ADAL" clId="{CC755D6A-20AB-4516-9D00-35595C636AD7}" dt="2023-08-29T09:18:10.516" v="128"/>
          <ac:spMkLst>
            <pc:docMk/>
            <pc:sldMk cId="858717602" sldId="282"/>
            <ac:spMk id="6" creationId="{B218BEB0-8DE5-5DA4-499D-7CCEF54BC758}"/>
          </ac:spMkLst>
        </pc:spChg>
        <pc:spChg chg="add del mod">
          <ac:chgData name="Philipp Ringswirth" userId="789ddbea-5776-41ae-8246-72ec835be84b" providerId="ADAL" clId="{CC755D6A-20AB-4516-9D00-35595C636AD7}" dt="2023-08-29T09:18:10.516" v="128"/>
          <ac:spMkLst>
            <pc:docMk/>
            <pc:sldMk cId="858717602" sldId="282"/>
            <ac:spMk id="7" creationId="{F3D46978-1CB6-7CCC-FF18-653219EE2777}"/>
          </ac:spMkLst>
        </pc:spChg>
        <pc:spChg chg="add del">
          <ac:chgData name="Philipp Ringswirth" userId="789ddbea-5776-41ae-8246-72ec835be84b" providerId="ADAL" clId="{CC755D6A-20AB-4516-9D00-35595C636AD7}" dt="2023-08-29T09:19:24.164" v="148"/>
          <ac:spMkLst>
            <pc:docMk/>
            <pc:sldMk cId="858717602" sldId="282"/>
            <ac:spMk id="9" creationId="{74E75DD3-0BCB-901C-174A-3EEF2FC29B73}"/>
          </ac:spMkLst>
        </pc:spChg>
        <pc:spChg chg="add del">
          <ac:chgData name="Philipp Ringswirth" userId="789ddbea-5776-41ae-8246-72ec835be84b" providerId="ADAL" clId="{CC755D6A-20AB-4516-9D00-35595C636AD7}" dt="2023-08-29T09:19:24.164" v="148"/>
          <ac:spMkLst>
            <pc:docMk/>
            <pc:sldMk cId="858717602" sldId="282"/>
            <ac:spMk id="10" creationId="{9FA48543-E1E5-3BB2-379F-0F4D15BC0163}"/>
          </ac:spMkLst>
        </pc:spChg>
        <pc:spChg chg="add del">
          <ac:chgData name="Philipp Ringswirth" userId="789ddbea-5776-41ae-8246-72ec835be84b" providerId="ADAL" clId="{CC755D6A-20AB-4516-9D00-35595C636AD7}" dt="2023-08-29T09:19:24.164" v="148"/>
          <ac:spMkLst>
            <pc:docMk/>
            <pc:sldMk cId="858717602" sldId="282"/>
            <ac:spMk id="11" creationId="{2A66380B-FC9F-008A-CC36-FAFD9C9658F8}"/>
          </ac:spMkLst>
        </pc:spChg>
        <pc:spChg chg="add del">
          <ac:chgData name="Philipp Ringswirth" userId="789ddbea-5776-41ae-8246-72ec835be84b" providerId="ADAL" clId="{CC755D6A-20AB-4516-9D00-35595C636AD7}" dt="2023-08-29T09:19:58" v="153"/>
          <ac:spMkLst>
            <pc:docMk/>
            <pc:sldMk cId="858717602" sldId="282"/>
            <ac:spMk id="12" creationId="{8B974E8E-ED50-3BF4-1443-1C1BF99AECBE}"/>
          </ac:spMkLst>
        </pc:spChg>
        <pc:spChg chg="add del">
          <ac:chgData name="Philipp Ringswirth" userId="789ddbea-5776-41ae-8246-72ec835be84b" providerId="ADAL" clId="{CC755D6A-20AB-4516-9D00-35595C636AD7}" dt="2023-08-29T09:19:58" v="153"/>
          <ac:spMkLst>
            <pc:docMk/>
            <pc:sldMk cId="858717602" sldId="282"/>
            <ac:spMk id="13" creationId="{3724F9C8-61A0-12F6-D93F-CF0781F3E33B}"/>
          </ac:spMkLst>
        </pc:spChg>
        <pc:spChg chg="add del">
          <ac:chgData name="Philipp Ringswirth" userId="789ddbea-5776-41ae-8246-72ec835be84b" providerId="ADAL" clId="{CC755D6A-20AB-4516-9D00-35595C636AD7}" dt="2023-08-29T09:19:58" v="153"/>
          <ac:spMkLst>
            <pc:docMk/>
            <pc:sldMk cId="858717602" sldId="282"/>
            <ac:spMk id="14" creationId="{933A4901-2863-76F0-87F8-A8931DE59097}"/>
          </ac:spMkLst>
        </pc:spChg>
        <pc:spChg chg="add mod">
          <ac:chgData name="Philipp Ringswirth" userId="789ddbea-5776-41ae-8246-72ec835be84b" providerId="ADAL" clId="{CC755D6A-20AB-4516-9D00-35595C636AD7}" dt="2023-08-29T09:21:47.855" v="179"/>
          <ac:spMkLst>
            <pc:docMk/>
            <pc:sldMk cId="858717602" sldId="282"/>
            <ac:spMk id="16" creationId="{827BF20C-4E31-21AB-D8C1-86ED3506ADF2}"/>
          </ac:spMkLst>
        </pc:spChg>
        <pc:spChg chg="add del">
          <ac:chgData name="Philipp Ringswirth" userId="789ddbea-5776-41ae-8246-72ec835be84b" providerId="ADAL" clId="{CC755D6A-20AB-4516-9D00-35595C636AD7}" dt="2023-08-29T09:22:05.735" v="181"/>
          <ac:spMkLst>
            <pc:docMk/>
            <pc:sldMk cId="858717602" sldId="282"/>
            <ac:spMk id="17" creationId="{4929FC13-6C5E-9305-37A7-96941547822D}"/>
          </ac:spMkLst>
        </pc:spChg>
        <pc:spChg chg="add del">
          <ac:chgData name="Philipp Ringswirth" userId="789ddbea-5776-41ae-8246-72ec835be84b" providerId="ADAL" clId="{CC755D6A-20AB-4516-9D00-35595C636AD7}" dt="2023-08-29T09:22:05.735" v="181"/>
          <ac:spMkLst>
            <pc:docMk/>
            <pc:sldMk cId="858717602" sldId="282"/>
            <ac:spMk id="18" creationId="{5F3C5D5E-E2ED-AD95-0DE4-506725C79EFE}"/>
          </ac:spMkLst>
        </pc:spChg>
        <pc:spChg chg="add del">
          <ac:chgData name="Philipp Ringswirth" userId="789ddbea-5776-41ae-8246-72ec835be84b" providerId="ADAL" clId="{CC755D6A-20AB-4516-9D00-35595C636AD7}" dt="2023-08-29T09:22:05.735" v="181"/>
          <ac:spMkLst>
            <pc:docMk/>
            <pc:sldMk cId="858717602" sldId="282"/>
            <ac:spMk id="19" creationId="{9A93A9B0-4796-0DEF-D591-54CBC3A0EC32}"/>
          </ac:spMkLst>
        </pc:spChg>
        <pc:spChg chg="add mod">
          <ac:chgData name="Philipp Ringswirth" userId="789ddbea-5776-41ae-8246-72ec835be84b" providerId="ADAL" clId="{CC755D6A-20AB-4516-9D00-35595C636AD7}" dt="2023-08-29T09:27:40.402" v="240" actId="14100"/>
          <ac:spMkLst>
            <pc:docMk/>
            <pc:sldMk cId="858717602" sldId="282"/>
            <ac:spMk id="20" creationId="{C6EA999D-D688-BF3B-925A-B85B728A5D23}"/>
          </ac:spMkLst>
        </pc:spChg>
        <pc:picChg chg="add del mod modCrop">
          <ac:chgData name="Philipp Ringswirth" userId="789ddbea-5776-41ae-8246-72ec835be84b" providerId="ADAL" clId="{CC755D6A-20AB-4516-9D00-35595C636AD7}" dt="2023-08-29T09:20:48.842" v="163" actId="478"/>
          <ac:picMkLst>
            <pc:docMk/>
            <pc:sldMk cId="858717602" sldId="282"/>
            <ac:picMk id="8" creationId="{70B53412-004A-E53B-9641-CDFC3E6225A8}"/>
          </ac:picMkLst>
        </pc:picChg>
        <pc:picChg chg="add mod">
          <ac:chgData name="Philipp Ringswirth" userId="789ddbea-5776-41ae-8246-72ec835be84b" providerId="ADAL" clId="{CC755D6A-20AB-4516-9D00-35595C636AD7}" dt="2023-08-29T09:27:14.449" v="237" actId="1076"/>
          <ac:picMkLst>
            <pc:docMk/>
            <pc:sldMk cId="858717602" sldId="282"/>
            <ac:picMk id="15" creationId="{B62C0277-D86A-A322-C8FE-0CEBDB8F2BEA}"/>
          </ac:picMkLst>
        </pc:picChg>
        <pc:picChg chg="add del mod">
          <ac:chgData name="Philipp Ringswirth" userId="789ddbea-5776-41ae-8246-72ec835be84b" providerId="ADAL" clId="{CC755D6A-20AB-4516-9D00-35595C636AD7}" dt="2023-08-29T09:18:10.516" v="128"/>
          <ac:picMkLst>
            <pc:docMk/>
            <pc:sldMk cId="858717602" sldId="282"/>
            <ac:picMk id="3074" creationId="{CF93DE00-DD15-08A1-0ECC-686D7D21A00E}"/>
          </ac:picMkLst>
        </pc:picChg>
      </pc:sldChg>
      <pc:sldChg chg="modSp add mod">
        <pc:chgData name="Philipp Ringswirth" userId="789ddbea-5776-41ae-8246-72ec835be84b" providerId="ADAL" clId="{CC755D6A-20AB-4516-9D00-35595C636AD7}" dt="2023-08-29T09:42:12.466" v="276" actId="20577"/>
        <pc:sldMkLst>
          <pc:docMk/>
          <pc:sldMk cId="3238395410" sldId="283"/>
        </pc:sldMkLst>
        <pc:spChg chg="mod">
          <ac:chgData name="Philipp Ringswirth" userId="789ddbea-5776-41ae-8246-72ec835be84b" providerId="ADAL" clId="{CC755D6A-20AB-4516-9D00-35595C636AD7}" dt="2023-08-29T09:42:12.466" v="276" actId="20577"/>
          <ac:spMkLst>
            <pc:docMk/>
            <pc:sldMk cId="3238395410" sldId="283"/>
            <ac:spMk id="362" creationId="{00000000-0000-0000-0000-000000000000}"/>
          </ac:spMkLst>
        </pc:spChg>
      </pc:sldChg>
    </pc:docChg>
  </pc:docChgLst>
  <pc:docChgLst>
    <pc:chgData name="Philipp Ringswirth" userId="789ddbea-5776-41ae-8246-72ec835be84b" providerId="ADAL" clId="{F6E12962-8D7F-400A-969A-9DBB6711211B}"/>
    <pc:docChg chg="custSel addSld delSld modSld">
      <pc:chgData name="Philipp Ringswirth" userId="789ddbea-5776-41ae-8246-72ec835be84b" providerId="ADAL" clId="{F6E12962-8D7F-400A-969A-9DBB6711211B}" dt="2023-09-28T08:58:45.711" v="97"/>
      <pc:docMkLst>
        <pc:docMk/>
      </pc:docMkLst>
      <pc:sldChg chg="modSp mod">
        <pc:chgData name="Philipp Ringswirth" userId="789ddbea-5776-41ae-8246-72ec835be84b" providerId="ADAL" clId="{F6E12962-8D7F-400A-969A-9DBB6711211B}" dt="2023-09-22T08:55:58.669" v="14" actId="20577"/>
        <pc:sldMkLst>
          <pc:docMk/>
          <pc:sldMk cId="0" sldId="256"/>
        </pc:sldMkLst>
        <pc:spChg chg="mod">
          <ac:chgData name="Philipp Ringswirth" userId="789ddbea-5776-41ae-8246-72ec835be84b" providerId="ADAL" clId="{F6E12962-8D7F-400A-969A-9DBB6711211B}" dt="2023-09-22T08:55:58.669" v="14" actId="20577"/>
          <ac:spMkLst>
            <pc:docMk/>
            <pc:sldMk cId="0" sldId="256"/>
            <ac:spMk id="360" creationId="{00000000-0000-0000-0000-000000000000}"/>
          </ac:spMkLst>
        </pc:spChg>
      </pc:sldChg>
      <pc:sldChg chg="modSp mod">
        <pc:chgData name="Philipp Ringswirth" userId="789ddbea-5776-41ae-8246-72ec835be84b" providerId="ADAL" clId="{F6E12962-8D7F-400A-969A-9DBB6711211B}" dt="2023-09-22T08:56:10.256" v="31" actId="20577"/>
        <pc:sldMkLst>
          <pc:docMk/>
          <pc:sldMk cId="0" sldId="257"/>
        </pc:sldMkLst>
        <pc:spChg chg="mod">
          <ac:chgData name="Philipp Ringswirth" userId="789ddbea-5776-41ae-8246-72ec835be84b" providerId="ADAL" clId="{F6E12962-8D7F-400A-969A-9DBB6711211B}" dt="2023-09-22T08:56:10.256" v="31" actId="20577"/>
          <ac:spMkLst>
            <pc:docMk/>
            <pc:sldMk cId="0" sldId="257"/>
            <ac:spMk id="362" creationId="{00000000-0000-0000-0000-000000000000}"/>
          </ac:spMkLst>
        </pc:spChg>
      </pc:sldChg>
      <pc:sldChg chg="del">
        <pc:chgData name="Philipp Ringswirth" userId="789ddbea-5776-41ae-8246-72ec835be84b" providerId="ADAL" clId="{F6E12962-8D7F-400A-969A-9DBB6711211B}" dt="2023-09-22T08:56:23.557" v="32" actId="47"/>
        <pc:sldMkLst>
          <pc:docMk/>
          <pc:sldMk cId="0" sldId="258"/>
        </pc:sldMkLst>
      </pc:sldChg>
      <pc:sldChg chg="del">
        <pc:chgData name="Philipp Ringswirth" userId="789ddbea-5776-41ae-8246-72ec835be84b" providerId="ADAL" clId="{F6E12962-8D7F-400A-969A-9DBB6711211B}" dt="2023-09-22T08:56:23.557" v="32" actId="47"/>
        <pc:sldMkLst>
          <pc:docMk/>
          <pc:sldMk cId="0" sldId="259"/>
        </pc:sldMkLst>
      </pc:sldChg>
      <pc:sldChg chg="del">
        <pc:chgData name="Philipp Ringswirth" userId="789ddbea-5776-41ae-8246-72ec835be84b" providerId="ADAL" clId="{F6E12962-8D7F-400A-969A-9DBB6711211B}" dt="2023-09-22T08:56:23.557" v="32" actId="47"/>
        <pc:sldMkLst>
          <pc:docMk/>
          <pc:sldMk cId="0" sldId="260"/>
        </pc:sldMkLst>
      </pc:sldChg>
      <pc:sldChg chg="del">
        <pc:chgData name="Philipp Ringswirth" userId="789ddbea-5776-41ae-8246-72ec835be84b" providerId="ADAL" clId="{F6E12962-8D7F-400A-969A-9DBB6711211B}" dt="2023-09-22T08:56:23.557" v="32" actId="47"/>
        <pc:sldMkLst>
          <pc:docMk/>
          <pc:sldMk cId="0" sldId="261"/>
        </pc:sldMkLst>
      </pc:sldChg>
      <pc:sldChg chg="del">
        <pc:chgData name="Philipp Ringswirth" userId="789ddbea-5776-41ae-8246-72ec835be84b" providerId="ADAL" clId="{F6E12962-8D7F-400A-969A-9DBB6711211B}" dt="2023-09-22T08:56:23.557" v="32" actId="47"/>
        <pc:sldMkLst>
          <pc:docMk/>
          <pc:sldMk cId="0" sldId="262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63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64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65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66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67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68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69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0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1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2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3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4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5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6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7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8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79"/>
        </pc:sldMkLst>
      </pc:sldChg>
      <pc:sldChg chg="del">
        <pc:chgData name="Philipp Ringswirth" userId="789ddbea-5776-41ae-8246-72ec835be84b" providerId="ADAL" clId="{F6E12962-8D7F-400A-969A-9DBB6711211B}" dt="2023-09-22T08:56:52.267" v="33" actId="47"/>
        <pc:sldMkLst>
          <pc:docMk/>
          <pc:sldMk cId="0" sldId="280"/>
        </pc:sldMkLst>
      </pc:sldChg>
      <pc:sldChg chg="modSp mod">
        <pc:chgData name="Philipp Ringswirth" userId="789ddbea-5776-41ae-8246-72ec835be84b" providerId="ADAL" clId="{F6E12962-8D7F-400A-969A-9DBB6711211B}" dt="2023-09-22T08:58:43.141" v="58" actId="13926"/>
        <pc:sldMkLst>
          <pc:docMk/>
          <pc:sldMk cId="0" sldId="281"/>
        </pc:sldMkLst>
        <pc:spChg chg="mod">
          <ac:chgData name="Philipp Ringswirth" userId="789ddbea-5776-41ae-8246-72ec835be84b" providerId="ADAL" clId="{F6E12962-8D7F-400A-969A-9DBB6711211B}" dt="2023-09-22T08:58:43.141" v="58" actId="13926"/>
          <ac:spMkLst>
            <pc:docMk/>
            <pc:sldMk cId="0" sldId="281"/>
            <ac:spMk id="487" creationId="{00000000-0000-0000-0000-000000000000}"/>
          </ac:spMkLst>
        </pc:spChg>
      </pc:sldChg>
      <pc:sldChg chg="modSp mod">
        <pc:chgData name="Philipp Ringswirth" userId="789ddbea-5776-41ae-8246-72ec835be84b" providerId="ADAL" clId="{F6E12962-8D7F-400A-969A-9DBB6711211B}" dt="2023-09-22T08:59:05.960" v="83" actId="13926"/>
        <pc:sldMkLst>
          <pc:docMk/>
          <pc:sldMk cId="858717602" sldId="282"/>
        </pc:sldMkLst>
        <pc:spChg chg="mod">
          <ac:chgData name="Philipp Ringswirth" userId="789ddbea-5776-41ae-8246-72ec835be84b" providerId="ADAL" clId="{F6E12962-8D7F-400A-969A-9DBB6711211B}" dt="2023-09-22T08:59:05.960" v="83" actId="13926"/>
          <ac:spMkLst>
            <pc:docMk/>
            <pc:sldMk cId="858717602" sldId="282"/>
            <ac:spMk id="3" creationId="{5458406A-D156-7B30-F971-7443E33ECA23}"/>
          </ac:spMkLst>
        </pc:spChg>
      </pc:sldChg>
      <pc:sldChg chg="addSp delSp modSp new mod modClrScheme addCm chgLayout">
        <pc:chgData name="Philipp Ringswirth" userId="789ddbea-5776-41ae-8246-72ec835be84b" providerId="ADAL" clId="{F6E12962-8D7F-400A-969A-9DBB6711211B}" dt="2023-09-28T08:58:45.711" v="97"/>
        <pc:sldMkLst>
          <pc:docMk/>
          <pc:sldMk cId="36646498" sldId="284"/>
        </pc:sldMkLst>
        <pc:spChg chg="del mod ord">
          <ac:chgData name="Philipp Ringswirth" userId="789ddbea-5776-41ae-8246-72ec835be84b" providerId="ADAL" clId="{F6E12962-8D7F-400A-969A-9DBB6711211B}" dt="2023-09-22T08:57:15.651" v="37" actId="700"/>
          <ac:spMkLst>
            <pc:docMk/>
            <pc:sldMk cId="36646498" sldId="284"/>
            <ac:spMk id="2" creationId="{65620B8F-BD00-6B2E-8DB0-DF6F391212E8}"/>
          </ac:spMkLst>
        </pc:spChg>
        <pc:spChg chg="del mod ord">
          <ac:chgData name="Philipp Ringswirth" userId="789ddbea-5776-41ae-8246-72ec835be84b" providerId="ADAL" clId="{F6E12962-8D7F-400A-969A-9DBB6711211B}" dt="2023-09-22T08:57:15.651" v="37" actId="700"/>
          <ac:spMkLst>
            <pc:docMk/>
            <pc:sldMk cId="36646498" sldId="284"/>
            <ac:spMk id="3" creationId="{3FC1E9B3-43B6-A3AD-9EF5-A9FA162CAC2D}"/>
          </ac:spMkLst>
        </pc:spChg>
        <pc:spChg chg="add mod ord">
          <ac:chgData name="Philipp Ringswirth" userId="789ddbea-5776-41ae-8246-72ec835be84b" providerId="ADAL" clId="{F6E12962-8D7F-400A-969A-9DBB6711211B}" dt="2023-09-22T08:57:15.651" v="37" actId="700"/>
          <ac:spMkLst>
            <pc:docMk/>
            <pc:sldMk cId="36646498" sldId="284"/>
            <ac:spMk id="4" creationId="{6BD6ADEF-734B-49D7-6608-7F992329F951}"/>
          </ac:spMkLst>
        </pc:spChg>
        <pc:spChg chg="add mod ord">
          <ac:chgData name="Philipp Ringswirth" userId="789ddbea-5776-41ae-8246-72ec835be84b" providerId="ADAL" clId="{F6E12962-8D7F-400A-969A-9DBB6711211B}" dt="2023-09-28T08:54:28.860" v="95" actId="5793"/>
          <ac:spMkLst>
            <pc:docMk/>
            <pc:sldMk cId="36646498" sldId="284"/>
            <ac:spMk id="5" creationId="{5F38716A-DC90-4EE8-9F14-C2FF9BA04E6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Philipp Ringswirth" userId="789ddbea-5776-41ae-8246-72ec835be84b" providerId="ADAL" clId="{F6E12962-8D7F-400A-969A-9DBB6711211B}" dt="2023-09-28T08:58:11.305" v="96"/>
              <pc2:cmMkLst xmlns:pc2="http://schemas.microsoft.com/office/powerpoint/2019/9/main/command">
                <pc:docMk/>
                <pc:sldMk cId="36646498" sldId="284"/>
                <pc2:cmMk id="{B3F72EAA-5B5B-4B25-83E8-CE4D62557303}"/>
              </pc2:cmMkLst>
            </pc226:cmChg>
            <pc226:cmChg xmlns:pc226="http://schemas.microsoft.com/office/powerpoint/2022/06/main/command" chg="add">
              <pc226:chgData name="Philipp Ringswirth" userId="789ddbea-5776-41ae-8246-72ec835be84b" providerId="ADAL" clId="{F6E12962-8D7F-400A-969A-9DBB6711211B}" dt="2023-09-28T08:58:45.711" v="97"/>
              <pc2:cmMkLst xmlns:pc2="http://schemas.microsoft.com/office/powerpoint/2019/9/main/command">
                <pc:docMk/>
                <pc:sldMk cId="36646498" sldId="284"/>
                <pc2:cmMk id="{1555C2F7-24E0-4843-B542-9F4AAE264CB6}"/>
              </pc2:cmMkLst>
            </pc226:cmChg>
          </p:ext>
        </pc:extLst>
      </pc:sldChg>
      <pc:sldChg chg="new del">
        <pc:chgData name="Philipp Ringswirth" userId="789ddbea-5776-41ae-8246-72ec835be84b" providerId="ADAL" clId="{F6E12962-8D7F-400A-969A-9DBB6711211B}" dt="2023-09-22T08:56:59.231" v="35" actId="47"/>
        <pc:sldMkLst>
          <pc:docMk/>
          <pc:sldMk cId="65863576" sldId="284"/>
        </pc:sldMkLst>
      </pc:sldChg>
      <pc:sldMasterChg chg="delSldLayout">
        <pc:chgData name="Philipp Ringswirth" userId="789ddbea-5776-41ae-8246-72ec835be84b" providerId="ADAL" clId="{F6E12962-8D7F-400A-969A-9DBB6711211B}" dt="2023-09-22T08:56:52.267" v="33" actId="47"/>
        <pc:sldMasterMkLst>
          <pc:docMk/>
          <pc:sldMasterMk cId="0" sldId="2147483648"/>
        </pc:sldMasterMkLst>
        <pc:sldLayoutChg chg="del">
          <pc:chgData name="Philipp Ringswirth" userId="789ddbea-5776-41ae-8246-72ec835be84b" providerId="ADAL" clId="{F6E12962-8D7F-400A-969A-9DBB6711211B}" dt="2023-09-22T08:56:52.267" v="33" actId="47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Philipp Ringswirth" userId="789ddbea-5776-41ae-8246-72ec835be84b" providerId="ADAL" clId="{F6E12962-8D7F-400A-969A-9DBB6711211B}" dt="2023-09-22T08:56:52.267" v="33" actId="47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Philipp Ringswirth" userId="789ddbea-5776-41ae-8246-72ec835be84b" providerId="ADAL" clId="{F6E12962-8D7F-400A-969A-9DBB6711211B}" dt="2023-09-22T08:56:52.267" v="33" actId="47"/>
          <pc:sldLayoutMkLst>
            <pc:docMk/>
            <pc:sldMasterMk cId="0" sldId="2147483648"/>
            <pc:sldLayoutMk cId="0" sldId="2147483668"/>
          </pc:sldLayoutMkLst>
        </pc:sldLayoutChg>
      </pc:sldMasterChg>
    </pc:docChg>
  </pc:docChgLst>
  <pc:docChgLst>
    <pc:chgData name="Silvana Lobin" userId="a498a0ad-fda0-4616-b8e4-5cfb7a01e30b" providerId="ADAL" clId="{BE839129-4B75-4A09-A36E-8884BACCA520}"/>
    <pc:docChg chg="undo redo custSel addSld modSld">
      <pc:chgData name="Silvana Lobin" userId="a498a0ad-fda0-4616-b8e4-5cfb7a01e30b" providerId="ADAL" clId="{BE839129-4B75-4A09-A36E-8884BACCA520}" dt="2024-06-24T17:27:28.918" v="260" actId="13926"/>
      <pc:docMkLst>
        <pc:docMk/>
      </pc:docMkLst>
      <pc:sldChg chg="modSp mod">
        <pc:chgData name="Silvana Lobin" userId="a498a0ad-fda0-4616-b8e4-5cfb7a01e30b" providerId="ADAL" clId="{BE839129-4B75-4A09-A36E-8884BACCA520}" dt="2024-06-24T17:27:01.173" v="201" actId="20577"/>
        <pc:sldMkLst>
          <pc:docMk/>
          <pc:sldMk cId="0" sldId="281"/>
        </pc:sldMkLst>
        <pc:spChg chg="mod">
          <ac:chgData name="Silvana Lobin" userId="a498a0ad-fda0-4616-b8e4-5cfb7a01e30b" providerId="ADAL" clId="{BE839129-4B75-4A09-A36E-8884BACCA520}" dt="2024-06-24T17:27:01.173" v="201" actId="20577"/>
          <ac:spMkLst>
            <pc:docMk/>
            <pc:sldMk cId="0" sldId="281"/>
            <ac:spMk id="487" creationId="{00000000-0000-0000-0000-000000000000}"/>
          </ac:spMkLst>
        </pc:spChg>
      </pc:sldChg>
      <pc:sldChg chg="modSp mod">
        <pc:chgData name="Silvana Lobin" userId="a498a0ad-fda0-4616-b8e4-5cfb7a01e30b" providerId="ADAL" clId="{BE839129-4B75-4A09-A36E-8884BACCA520}" dt="2024-06-24T17:27:28.918" v="260" actId="13926"/>
        <pc:sldMkLst>
          <pc:docMk/>
          <pc:sldMk cId="858717602" sldId="282"/>
        </pc:sldMkLst>
        <pc:spChg chg="mod">
          <ac:chgData name="Silvana Lobin" userId="a498a0ad-fda0-4616-b8e4-5cfb7a01e30b" providerId="ADAL" clId="{BE839129-4B75-4A09-A36E-8884BACCA520}" dt="2024-06-24T17:27:28.918" v="260" actId="13926"/>
          <ac:spMkLst>
            <pc:docMk/>
            <pc:sldMk cId="858717602" sldId="282"/>
            <ac:spMk id="3" creationId="{5458406A-D156-7B30-F971-7443E33ECA23}"/>
          </ac:spMkLst>
        </pc:spChg>
      </pc:sldChg>
      <pc:sldChg chg="modSp">
        <pc:chgData name="Silvana Lobin" userId="a498a0ad-fda0-4616-b8e4-5cfb7a01e30b" providerId="ADAL" clId="{BE839129-4B75-4A09-A36E-8884BACCA520}" dt="2024-06-24T17:23:34.349" v="190" actId="2711"/>
        <pc:sldMkLst>
          <pc:docMk/>
          <pc:sldMk cId="950839734" sldId="285"/>
        </pc:sldMkLst>
        <pc:spChg chg="mod">
          <ac:chgData name="Silvana Lobin" userId="a498a0ad-fda0-4616-b8e4-5cfb7a01e30b" providerId="ADAL" clId="{BE839129-4B75-4A09-A36E-8884BACCA520}" dt="2024-06-24T17:23:34.349" v="190" actId="2711"/>
          <ac:spMkLst>
            <pc:docMk/>
            <pc:sldMk cId="950839734" sldId="285"/>
            <ac:spMk id="3" creationId="{9897BAB1-77D6-CE85-F311-5E7039987161}"/>
          </ac:spMkLst>
        </pc:spChg>
      </pc:sldChg>
      <pc:sldChg chg="addSp delSp modSp new mod">
        <pc:chgData name="Silvana Lobin" userId="a498a0ad-fda0-4616-b8e4-5cfb7a01e30b" providerId="ADAL" clId="{BE839129-4B75-4A09-A36E-8884BACCA520}" dt="2024-06-24T17:20:22.813" v="108" actId="20577"/>
        <pc:sldMkLst>
          <pc:docMk/>
          <pc:sldMk cId="57997401" sldId="286"/>
        </pc:sldMkLst>
        <pc:spChg chg="mod">
          <ac:chgData name="Silvana Lobin" userId="a498a0ad-fda0-4616-b8e4-5cfb7a01e30b" providerId="ADAL" clId="{BE839129-4B75-4A09-A36E-8884BACCA520}" dt="2024-06-24T17:20:22.813" v="108" actId="20577"/>
          <ac:spMkLst>
            <pc:docMk/>
            <pc:sldMk cId="57997401" sldId="286"/>
            <ac:spMk id="2" creationId="{5F308814-6125-9006-4A8A-29F75C065C07}"/>
          </ac:spMkLst>
        </pc:spChg>
        <pc:spChg chg="del">
          <ac:chgData name="Silvana Lobin" userId="a498a0ad-fda0-4616-b8e4-5cfb7a01e30b" providerId="ADAL" clId="{BE839129-4B75-4A09-A36E-8884BACCA520}" dt="2024-06-24T17:17:18.319" v="10" actId="478"/>
          <ac:spMkLst>
            <pc:docMk/>
            <pc:sldMk cId="57997401" sldId="286"/>
            <ac:spMk id="3" creationId="{8D48495D-1174-C33A-2B7C-452FDAE833BB}"/>
          </ac:spMkLst>
        </pc:spChg>
        <pc:spChg chg="add mod">
          <ac:chgData name="Silvana Lobin" userId="a498a0ad-fda0-4616-b8e4-5cfb7a01e30b" providerId="ADAL" clId="{BE839129-4B75-4A09-A36E-8884BACCA520}" dt="2024-06-24T17:19:47.179" v="79" actId="14100"/>
          <ac:spMkLst>
            <pc:docMk/>
            <pc:sldMk cId="57997401" sldId="286"/>
            <ac:spMk id="6" creationId="{A8B792EB-DDDD-C192-4EDC-293A95673708}"/>
          </ac:spMkLst>
        </pc:spChg>
        <pc:spChg chg="add mod">
          <ac:chgData name="Silvana Lobin" userId="a498a0ad-fda0-4616-b8e4-5cfb7a01e30b" providerId="ADAL" clId="{BE839129-4B75-4A09-A36E-8884BACCA520}" dt="2024-06-24T17:18:15.297" v="35" actId="1076"/>
          <ac:spMkLst>
            <pc:docMk/>
            <pc:sldMk cId="57997401" sldId="286"/>
            <ac:spMk id="7" creationId="{3F56FABC-2601-1CE1-B263-A9F4F8BA987C}"/>
          </ac:spMkLst>
        </pc:spChg>
        <pc:spChg chg="add mod">
          <ac:chgData name="Silvana Lobin" userId="a498a0ad-fda0-4616-b8e4-5cfb7a01e30b" providerId="ADAL" clId="{BE839129-4B75-4A09-A36E-8884BACCA520}" dt="2024-06-24T17:19:51.110" v="80" actId="403"/>
          <ac:spMkLst>
            <pc:docMk/>
            <pc:sldMk cId="57997401" sldId="286"/>
            <ac:spMk id="8" creationId="{8A2D9F58-69C9-F9E0-C3E5-773890EDE73D}"/>
          </ac:spMkLst>
        </pc:spChg>
        <pc:spChg chg="add mod">
          <ac:chgData name="Silvana Lobin" userId="a498a0ad-fda0-4616-b8e4-5cfb7a01e30b" providerId="ADAL" clId="{BE839129-4B75-4A09-A36E-8884BACCA520}" dt="2024-06-24T17:18:09.961" v="34" actId="1076"/>
          <ac:spMkLst>
            <pc:docMk/>
            <pc:sldMk cId="57997401" sldId="286"/>
            <ac:spMk id="9" creationId="{081CCF22-EEA5-1853-7923-D83813F2FCC6}"/>
          </ac:spMkLst>
        </pc:spChg>
        <pc:spChg chg="add mod">
          <ac:chgData name="Silvana Lobin" userId="a498a0ad-fda0-4616-b8e4-5cfb7a01e30b" providerId="ADAL" clId="{BE839129-4B75-4A09-A36E-8884BACCA520}" dt="2024-06-24T17:19:34.431" v="77" actId="1036"/>
          <ac:spMkLst>
            <pc:docMk/>
            <pc:sldMk cId="57997401" sldId="286"/>
            <ac:spMk id="10" creationId="{71F63537-0DC2-5A18-3558-3427A23AC9EA}"/>
          </ac:spMkLst>
        </pc:spChg>
        <pc:spChg chg="add mod">
          <ac:chgData name="Silvana Lobin" userId="a498a0ad-fda0-4616-b8e4-5cfb7a01e30b" providerId="ADAL" clId="{BE839129-4B75-4A09-A36E-8884BACCA520}" dt="2024-06-24T17:19:00.433" v="50" actId="404"/>
          <ac:spMkLst>
            <pc:docMk/>
            <pc:sldMk cId="57997401" sldId="286"/>
            <ac:spMk id="11" creationId="{351CE72A-3FE2-1566-71C9-100553350417}"/>
          </ac:spMkLst>
        </pc:spChg>
        <pc:spChg chg="add mod">
          <ac:chgData name="Silvana Lobin" userId="a498a0ad-fda0-4616-b8e4-5cfb7a01e30b" providerId="ADAL" clId="{BE839129-4B75-4A09-A36E-8884BACCA520}" dt="2024-06-24T17:19:29.352" v="72" actId="1038"/>
          <ac:spMkLst>
            <pc:docMk/>
            <pc:sldMk cId="57997401" sldId="286"/>
            <ac:spMk id="12" creationId="{821A042D-0DC0-2F4E-A0C7-5FA539072B3E}"/>
          </ac:spMkLst>
        </pc:spChg>
        <pc:spChg chg="add mod">
          <ac:chgData name="Silvana Lobin" userId="a498a0ad-fda0-4616-b8e4-5cfb7a01e30b" providerId="ADAL" clId="{BE839129-4B75-4A09-A36E-8884BACCA520}" dt="2024-06-24T17:18:50.358" v="48" actId="1076"/>
          <ac:spMkLst>
            <pc:docMk/>
            <pc:sldMk cId="57997401" sldId="286"/>
            <ac:spMk id="13" creationId="{C59212AE-3587-5411-A4D9-6C51AE055A0E}"/>
          </ac:spMkLst>
        </pc:spChg>
        <pc:grpChg chg="add mod">
          <ac:chgData name="Silvana Lobin" userId="a498a0ad-fda0-4616-b8e4-5cfb7a01e30b" providerId="ADAL" clId="{BE839129-4B75-4A09-A36E-8884BACCA520}" dt="2024-06-24T17:17:26.746" v="12" actId="1076"/>
          <ac:grpSpMkLst>
            <pc:docMk/>
            <pc:sldMk cId="57997401" sldId="286"/>
            <ac:grpSpMk id="4" creationId="{DB6D41CC-3BC5-0B8B-8A1A-AF4D0360CD2D}"/>
          </ac:grpSpMkLst>
        </pc:grpChg>
        <pc:picChg chg="add mod">
          <ac:chgData name="Silvana Lobin" userId="a498a0ad-fda0-4616-b8e4-5cfb7a01e30b" providerId="ADAL" clId="{BE839129-4B75-4A09-A36E-8884BACCA520}" dt="2024-06-24T17:18:00.883" v="33" actId="1076"/>
          <ac:picMkLst>
            <pc:docMk/>
            <pc:sldMk cId="57997401" sldId="286"/>
            <ac:picMk id="5" creationId="{5E9F1551-D40F-FDBA-5222-11E632A2AA3C}"/>
          </ac:picMkLst>
        </pc:picChg>
      </pc:sldChg>
      <pc:sldChg chg="addSp modSp new mod">
        <pc:chgData name="Silvana Lobin" userId="a498a0ad-fda0-4616-b8e4-5cfb7a01e30b" providerId="ADAL" clId="{BE839129-4B75-4A09-A36E-8884BACCA520}" dt="2024-06-24T17:25:35.737" v="200" actId="1076"/>
        <pc:sldMkLst>
          <pc:docMk/>
          <pc:sldMk cId="1950317399" sldId="287"/>
        </pc:sldMkLst>
        <pc:spChg chg="mod">
          <ac:chgData name="Silvana Lobin" userId="a498a0ad-fda0-4616-b8e4-5cfb7a01e30b" providerId="ADAL" clId="{BE839129-4B75-4A09-A36E-8884BACCA520}" dt="2024-06-24T17:21:35.500" v="127" actId="20577"/>
          <ac:spMkLst>
            <pc:docMk/>
            <pc:sldMk cId="1950317399" sldId="287"/>
            <ac:spMk id="2" creationId="{782845B5-77E6-42A5-37CC-6DB034306CBE}"/>
          </ac:spMkLst>
        </pc:spChg>
        <pc:spChg chg="mod">
          <ac:chgData name="Silvana Lobin" userId="a498a0ad-fda0-4616-b8e4-5cfb7a01e30b" providerId="ADAL" clId="{BE839129-4B75-4A09-A36E-8884BACCA520}" dt="2024-06-24T17:25:31.484" v="199" actId="1076"/>
          <ac:spMkLst>
            <pc:docMk/>
            <pc:sldMk cId="1950317399" sldId="287"/>
            <ac:spMk id="3" creationId="{9E13D81D-674F-97DC-316D-8BB04F2EB879}"/>
          </ac:spMkLst>
        </pc:spChg>
        <pc:picChg chg="add mod">
          <ac:chgData name="Silvana Lobin" userId="a498a0ad-fda0-4616-b8e4-5cfb7a01e30b" providerId="ADAL" clId="{BE839129-4B75-4A09-A36E-8884BACCA520}" dt="2024-06-24T17:25:35.737" v="200" actId="1076"/>
          <ac:picMkLst>
            <pc:docMk/>
            <pc:sldMk cId="1950317399" sldId="287"/>
            <ac:picMk id="5" creationId="{6EDA92C8-CFF6-64A7-CC2D-38EBA29344B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7" name="Shape 35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9.png"/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11.png"/><Relationship Id="rId10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1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Titeltext"/>
          <p:cNvSpPr txBox="1">
            <a:spLocks noGrp="1"/>
          </p:cNvSpPr>
          <p:nvPr>
            <p:ph type="title"/>
          </p:nvPr>
        </p:nvSpPr>
        <p:spPr>
          <a:xfrm>
            <a:off x="369581" y="1696037"/>
            <a:ext cx="7355836" cy="2697480"/>
          </a:xfrm>
          <a:prstGeom prst="rect">
            <a:avLst/>
          </a:prstGeom>
        </p:spPr>
        <p:txBody>
          <a:bodyPr/>
          <a:lstStyle>
            <a:lvl1pPr algn="l">
              <a:defRPr sz="55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2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462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8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3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Kids 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4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 Kids k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8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6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Start Titelfolie 2 Ki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o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8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1 spaltig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15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16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469790" y="2244439"/>
            <a:ext cx="4991217" cy="4219866"/>
          </a:xfrm>
          <a:prstGeom prst="rect">
            <a:avLst/>
          </a:prstGeom>
        </p:spPr>
        <p:txBody>
          <a:bodyPr/>
          <a:lstStyle>
            <a:lvl1pPr>
              <a:lnSpc>
                <a:spcPts val="2200"/>
              </a:lnSpc>
              <a:spcBef>
                <a:spcPts val="0"/>
              </a:spcBef>
              <a:defRPr sz="1600"/>
            </a:lvl1pPr>
            <a:lvl2pPr marL="660400" indent="-203200">
              <a:lnSpc>
                <a:spcPts val="2200"/>
              </a:lnSpc>
              <a:spcBef>
                <a:spcPts val="0"/>
              </a:spcBef>
              <a:defRPr sz="1600"/>
            </a:lvl2pPr>
            <a:lvl3pPr marL="1143000" indent="-228600">
              <a:lnSpc>
                <a:spcPts val="2200"/>
              </a:lnSpc>
              <a:spcBef>
                <a:spcPts val="0"/>
              </a:spcBef>
              <a:defRPr sz="1600"/>
            </a:lvl3pPr>
            <a:lvl4pPr marL="1632857" indent="-261257">
              <a:lnSpc>
                <a:spcPts val="2200"/>
              </a:lnSpc>
              <a:spcBef>
                <a:spcPts val="0"/>
              </a:spcBef>
              <a:defRPr sz="1600"/>
            </a:lvl4pPr>
            <a:lvl5pPr marL="2133600" indent="-304800">
              <a:lnSpc>
                <a:spcPts val="2200"/>
              </a:lnSpc>
              <a:spcBef>
                <a:spcPts val="0"/>
              </a:spcBef>
              <a:defRPr sz="16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17" name="Textplatzhalter 2"/>
          <p:cNvSpPr txBox="1"/>
          <p:nvPr/>
        </p:nvSpPr>
        <p:spPr>
          <a:xfrm>
            <a:off x="6092711" y="2244439"/>
            <a:ext cx="5607312" cy="39370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2200"/>
              </a:lnSpc>
              <a:defRPr sz="1600" b="1" cap="all">
                <a:solidFill>
                  <a:srgbClr val="8D82B1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8" name="Textplatzhalter 7"/>
          <p:cNvSpPr txBox="1"/>
          <p:nvPr/>
        </p:nvSpPr>
        <p:spPr>
          <a:xfrm>
            <a:off x="6096003" y="2802581"/>
            <a:ext cx="5605675" cy="366172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9" name="Textplatzhalter 2"/>
          <p:cNvSpPr txBox="1">
            <a:spLocks noGrp="1"/>
          </p:cNvSpPr>
          <p:nvPr>
            <p:ph type="body" sz="quarter" idx="21"/>
          </p:nvPr>
        </p:nvSpPr>
        <p:spPr>
          <a:xfrm>
            <a:off x="442852" y="1686080"/>
            <a:ext cx="5018146" cy="393705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cap="all"/>
            </a:pPr>
            <a:endParaRPr/>
          </a:p>
        </p:txBody>
      </p:sp>
      <p:sp>
        <p:nvSpPr>
          <p:cNvPr id="120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Ü 2 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8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29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724640"/>
            <a:ext cx="11231887" cy="75593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1" name="Textplatzhalter 7"/>
          <p:cNvSpPr txBox="1"/>
          <p:nvPr/>
        </p:nvSpPr>
        <p:spPr>
          <a:xfrm>
            <a:off x="6096003" y="2671948"/>
            <a:ext cx="5605675" cy="379235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32" name="Textplatzhalter 7"/>
          <p:cNvSpPr txBox="1">
            <a:spLocks noGrp="1"/>
          </p:cNvSpPr>
          <p:nvPr>
            <p:ph type="body" sz="half" idx="21"/>
          </p:nvPr>
        </p:nvSpPr>
        <p:spPr>
          <a:xfrm>
            <a:off x="444497" y="2671948"/>
            <a:ext cx="5016500" cy="3792356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3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42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1215" y="1686080"/>
            <a:ext cx="5654797" cy="393705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 cap="all">
                <a:solidFill>
                  <a:srgbClr val="8D82B1"/>
                </a:solidFill>
              </a:defRPr>
            </a:lvl1pPr>
            <a:lvl2pPr marL="660400" indent="-2032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44" name="Textplatzhalter 7"/>
          <p:cNvSpPr txBox="1"/>
          <p:nvPr/>
        </p:nvSpPr>
        <p:spPr>
          <a:xfrm>
            <a:off x="442852" y="2186503"/>
            <a:ext cx="5653142" cy="424409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45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6615052" y="5039357"/>
            <a:ext cx="5057565" cy="1391242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4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55" name="Grafik 20" descr="Grafik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Grafik 12" descr="Grafik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78511">
            <a:off x="4388570" y="4026923"/>
            <a:ext cx="508562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Rechteck 1"/>
          <p:cNvSpPr txBox="1"/>
          <p:nvPr/>
        </p:nvSpPr>
        <p:spPr>
          <a:xfrm>
            <a:off x="4751440" y="2989758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58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5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92774" y="3115131"/>
            <a:ext cx="6379852" cy="146569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60" name="Bildplatzhalter 3" descr="Bildplatzhalt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3901" y="2754729"/>
            <a:ext cx="1097399" cy="1357738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442852" y="4275916"/>
            <a:ext cx="3875037" cy="524409"/>
          </a:xfrm>
          <a:prstGeom prst="rect">
            <a:avLst/>
          </a:prstGeom>
        </p:spPr>
        <p:txBody>
          <a:bodyPr anchor="b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orstand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rafik 21" descr="Grafik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70" name="Grafik 23" descr="Grafik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2853" y="4422064"/>
            <a:ext cx="5043547" cy="184582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1pPr>
            <a:lvl2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2pPr>
            <a:lvl3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3pPr>
            <a:lvl4pPr marL="1567542" indent="-195942">
              <a:lnSpc>
                <a:spcPts val="1400"/>
              </a:lnSpc>
              <a:spcBef>
                <a:spcPts val="0"/>
              </a:spcBef>
              <a:buFontTx/>
              <a:defRPr sz="1200"/>
            </a:lvl4pPr>
            <a:lvl5pPr marL="2057400" indent="-228600">
              <a:lnSpc>
                <a:spcPts val="1400"/>
              </a:lnSpc>
              <a:spcBef>
                <a:spcPts val="0"/>
              </a:spcBef>
              <a:buFontTx/>
              <a:defRPr sz="1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2" name="Rechteck 1"/>
          <p:cNvSpPr txBox="1"/>
          <p:nvPr/>
        </p:nvSpPr>
        <p:spPr>
          <a:xfrm>
            <a:off x="287388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7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74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476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734" y="1859487"/>
            <a:ext cx="1899860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Textplatzhalter 7"/>
          <p:cNvSpPr txBox="1"/>
          <p:nvPr/>
        </p:nvSpPr>
        <p:spPr>
          <a:xfrm>
            <a:off x="2163030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77" name="Textplatzhalter 7"/>
          <p:cNvSpPr txBox="1"/>
          <p:nvPr/>
        </p:nvSpPr>
        <p:spPr>
          <a:xfrm>
            <a:off x="2150329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8" name="Textplatzhalter 7"/>
          <p:cNvSpPr txBox="1"/>
          <p:nvPr/>
        </p:nvSpPr>
        <p:spPr>
          <a:xfrm>
            <a:off x="2150329" y="3782981"/>
            <a:ext cx="2948045" cy="230603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9" name="Textplatzhalter 7"/>
          <p:cNvSpPr txBox="1"/>
          <p:nvPr/>
        </p:nvSpPr>
        <p:spPr>
          <a:xfrm>
            <a:off x="6876388" y="4422064"/>
            <a:ext cx="4987924" cy="1845828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4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pic>
        <p:nvPicPr>
          <p:cNvPr id="18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259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3520" y="1859487"/>
            <a:ext cx="1899859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Textplatzhalter 7"/>
          <p:cNvSpPr txBox="1"/>
          <p:nvPr/>
        </p:nvSpPr>
        <p:spPr>
          <a:xfrm>
            <a:off x="8457814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83" name="Textplatzhalter 7"/>
          <p:cNvSpPr txBox="1"/>
          <p:nvPr/>
        </p:nvSpPr>
        <p:spPr>
          <a:xfrm>
            <a:off x="8445113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84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445113" y="3782981"/>
            <a:ext cx="2948045" cy="230603"/>
          </a:xfrm>
          <a:prstGeom prst="rect">
            <a:avLst/>
          </a:prstGeom>
        </p:spPr>
        <p:txBody>
          <a:bodyPr anchor="ctr"/>
          <a:lstStyle/>
          <a:p>
            <a:pPr marL="0" indent="0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200">
                <a:solidFill>
                  <a:srgbClr val="ADABAB"/>
                </a:solidFill>
              </a:defRPr>
            </a:pPr>
            <a:endParaRPr/>
          </a:p>
        </p:txBody>
      </p:sp>
      <p:sp>
        <p:nvSpPr>
          <p:cNvPr id="185" name="Rechteck 25"/>
          <p:cNvSpPr txBox="1"/>
          <p:nvPr/>
        </p:nvSpPr>
        <p:spPr>
          <a:xfrm>
            <a:off x="6676310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am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rafik 19" descr="Grafik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94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96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035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2798" y="4196803"/>
            <a:ext cx="2422713" cy="332604"/>
          </a:xfrm>
          <a:prstGeom prst="rect">
            <a:avLst/>
          </a:prstGeom>
        </p:spPr>
        <p:txBody>
          <a:bodyPr/>
          <a:lstStyle>
            <a:lvl1pPr marL="0" indent="11108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98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529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7498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9992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Textplatzhalter 7"/>
          <p:cNvSpPr txBox="1"/>
          <p:nvPr/>
        </p:nvSpPr>
        <p:spPr>
          <a:xfrm>
            <a:off x="522798" y="4657359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2" name="Textplatzhalter 7"/>
          <p:cNvSpPr txBox="1"/>
          <p:nvPr/>
        </p:nvSpPr>
        <p:spPr>
          <a:xfrm>
            <a:off x="3408233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3" name="Textplatzhalter 7"/>
          <p:cNvSpPr txBox="1"/>
          <p:nvPr/>
        </p:nvSpPr>
        <p:spPr>
          <a:xfrm>
            <a:off x="3408233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4" name="Textplatzhalter 7"/>
          <p:cNvSpPr txBox="1"/>
          <p:nvPr/>
        </p:nvSpPr>
        <p:spPr>
          <a:xfrm>
            <a:off x="6385118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5" name="Textplatzhalter 7"/>
          <p:cNvSpPr txBox="1"/>
          <p:nvPr/>
        </p:nvSpPr>
        <p:spPr>
          <a:xfrm>
            <a:off x="6385118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6" name="Textplatzhalter 7"/>
          <p:cNvSpPr txBox="1"/>
          <p:nvPr/>
        </p:nvSpPr>
        <p:spPr>
          <a:xfrm>
            <a:off x="9270551" y="4196803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7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9270551" y="4657359"/>
            <a:ext cx="2422713" cy="332604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ngeb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rafik 4" descr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240904"/>
            <a:ext cx="11231887" cy="75593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16" name="Textplatzhalter 2"/>
          <p:cNvSpPr txBox="1"/>
          <p:nvPr/>
        </p:nvSpPr>
        <p:spPr>
          <a:xfrm>
            <a:off x="441215" y="3791925"/>
            <a:ext cx="3464919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7" name="Textplatzhalter 7"/>
          <p:cNvSpPr txBox="1"/>
          <p:nvPr/>
        </p:nvSpPr>
        <p:spPr>
          <a:xfrm>
            <a:off x="442853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8" name="Textplatzhalter 2"/>
          <p:cNvSpPr txBox="1"/>
          <p:nvPr/>
        </p:nvSpPr>
        <p:spPr>
          <a:xfrm>
            <a:off x="4378211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9" name="Textplatzhalter 7"/>
          <p:cNvSpPr txBox="1"/>
          <p:nvPr/>
        </p:nvSpPr>
        <p:spPr>
          <a:xfrm>
            <a:off x="4379857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0" name="Textplatzhalter 2"/>
          <p:cNvSpPr txBox="1"/>
          <p:nvPr/>
        </p:nvSpPr>
        <p:spPr>
          <a:xfrm>
            <a:off x="8302514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304159" y="4585587"/>
            <a:ext cx="3463903" cy="663535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  <p:pic>
        <p:nvPicPr>
          <p:cNvPr id="222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rafik 6" descr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Titeltext"/>
          <p:cNvSpPr txBox="1">
            <a:spLocks noGrp="1"/>
          </p:cNvSpPr>
          <p:nvPr>
            <p:ph type="title"/>
          </p:nvPr>
        </p:nvSpPr>
        <p:spPr>
          <a:xfrm>
            <a:off x="1524003" y="2514600"/>
            <a:ext cx="9144001" cy="1962146"/>
          </a:xfrm>
          <a:prstGeom prst="rect">
            <a:avLst/>
          </a:prstGeom>
        </p:spPr>
        <p:txBody>
          <a:bodyPr anchor="b"/>
          <a:lstStyle>
            <a:lvl1pPr>
              <a:defRPr sz="6000"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3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1524003" y="4568826"/>
            <a:ext cx="9144001" cy="1655759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200"/>
            </a:lvl1pPr>
            <a:lvl2pPr marL="736600" indent="-279400" algn="ctr">
              <a:buFontTx/>
              <a:defRPr sz="2200"/>
            </a:lvl2pPr>
            <a:lvl3pPr marL="1228725" indent="-314325" algn="ctr">
              <a:buFontTx/>
              <a:defRPr sz="2200"/>
            </a:lvl3pPr>
            <a:lvl4pPr marL="1730828" indent="-359228" algn="ctr">
              <a:buFontTx/>
              <a:defRPr sz="2200"/>
            </a:lvl4pPr>
            <a:lvl5pPr marL="2247900" indent="-419100" algn="ctr">
              <a:buFontTx/>
              <a:defRPr sz="2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233" name="Grafik 5" descr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727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2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43" name="Grafik 16" descr="Grafik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44" name="Textebene 1…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4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rafik 9" descr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5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55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5183184" y="1447796"/>
            <a:ext cx="6547516" cy="4892379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6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69790" y="2959098"/>
            <a:ext cx="4302235" cy="3381077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257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76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77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2107160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3293000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79" name="Textplatzhalter 7"/>
          <p:cNvSpPr txBox="1"/>
          <p:nvPr/>
        </p:nvSpPr>
        <p:spPr>
          <a:xfrm>
            <a:off x="6686850" y="2556835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80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407998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81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487386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2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3053683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619980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4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4186277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9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95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1793997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9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2979836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97" name="Textplatzhalter 7"/>
          <p:cNvSpPr txBox="1"/>
          <p:nvPr/>
        </p:nvSpPr>
        <p:spPr>
          <a:xfrm>
            <a:off x="6686850" y="2243671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98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094834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99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174232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0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2740519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1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306817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2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3873113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303" name="Rechteck 26"/>
          <p:cNvSpPr/>
          <p:nvPr/>
        </p:nvSpPr>
        <p:spPr>
          <a:xfrm>
            <a:off x="-1" y="5156329"/>
            <a:ext cx="12191998" cy="1698297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04" name="Grafik 2" descr="Grafi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5586" y="5858771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5" name="Grafik 5" descr="Grafik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0535" y="5858771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6" name="Grafik 7" descr="Grafik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91022" y="5870356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7" name="Grafik 9" descr="Grafik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38164" y="5861953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8" name="Grafik 11" descr="Grafik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3492" y="5869451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Grafik 23" descr="Grafik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56525" y="583145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10" name="Grafik 25" descr="Grafik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777721" y="5863552"/>
            <a:ext cx="1010998" cy="235440"/>
          </a:xfrm>
          <a:prstGeom prst="rect">
            <a:avLst/>
          </a:prstGeom>
          <a:ln w="12700">
            <a:miter lim="400000"/>
          </a:ln>
        </p:spPr>
      </p:pic>
      <p:sp>
        <p:nvSpPr>
          <p:cNvPr id="31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Wichti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31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lem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rafik 8" descr="Grafi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455" y="638178"/>
            <a:ext cx="755935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27" name="Grafik 9" descr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78511">
            <a:off x="317616" y="5308181"/>
            <a:ext cx="508563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328" name="Rechteck 10"/>
          <p:cNvSpPr txBox="1"/>
          <p:nvPr/>
        </p:nvSpPr>
        <p:spPr>
          <a:xfrm>
            <a:off x="680476" y="4271016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329" name="Rechteck 1"/>
          <p:cNvSpPr/>
          <p:nvPr/>
        </p:nvSpPr>
        <p:spPr>
          <a:xfrm>
            <a:off x="4133589" y="752816"/>
            <a:ext cx="701455" cy="701455"/>
          </a:xfrm>
          <a:prstGeom prst="rect">
            <a:avLst/>
          </a:prstGeom>
          <a:solidFill>
            <a:srgbClr val="ADABA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0" name="Rechteck 7"/>
          <p:cNvSpPr/>
          <p:nvPr/>
        </p:nvSpPr>
        <p:spPr>
          <a:xfrm>
            <a:off x="3269289" y="1592052"/>
            <a:ext cx="701455" cy="701455"/>
          </a:xfrm>
          <a:prstGeom prst="rect">
            <a:avLst/>
          </a:prstGeom>
          <a:solidFill>
            <a:srgbClr val="8D82B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1" name="Rechteck 11"/>
          <p:cNvSpPr/>
          <p:nvPr/>
        </p:nvSpPr>
        <p:spPr>
          <a:xfrm>
            <a:off x="4997880" y="752816"/>
            <a:ext cx="701455" cy="701455"/>
          </a:xfrm>
          <a:prstGeom prst="rect">
            <a:avLst/>
          </a:prstGeom>
          <a:solidFill>
            <a:srgbClr val="E7E6E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2" name="Rechteck 12"/>
          <p:cNvSpPr/>
          <p:nvPr/>
        </p:nvSpPr>
        <p:spPr>
          <a:xfrm>
            <a:off x="4133589" y="1592052"/>
            <a:ext cx="701455" cy="701455"/>
          </a:xfrm>
          <a:prstGeom prst="rect">
            <a:avLst/>
          </a:prstGeom>
          <a:solidFill>
            <a:srgbClr val="BEBFD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3" name="Rechteck 13"/>
          <p:cNvSpPr/>
          <p:nvPr/>
        </p:nvSpPr>
        <p:spPr>
          <a:xfrm>
            <a:off x="3269289" y="2406243"/>
            <a:ext cx="701455" cy="701455"/>
          </a:xfrm>
          <a:prstGeom prst="rect">
            <a:avLst/>
          </a:prstGeom>
          <a:solidFill>
            <a:srgbClr val="313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4" name="Rechteck 14"/>
          <p:cNvSpPr/>
          <p:nvPr/>
        </p:nvSpPr>
        <p:spPr>
          <a:xfrm>
            <a:off x="4146117" y="2406243"/>
            <a:ext cx="701455" cy="701455"/>
          </a:xfrm>
          <a:prstGeom prst="rect">
            <a:avLst/>
          </a:prstGeom>
          <a:solidFill>
            <a:srgbClr val="C3CDD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5" name="Rechteck 15"/>
          <p:cNvSpPr/>
          <p:nvPr/>
        </p:nvSpPr>
        <p:spPr>
          <a:xfrm>
            <a:off x="4972835" y="1592052"/>
            <a:ext cx="701455" cy="701455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6" name="Rechteck 16"/>
          <p:cNvSpPr/>
          <p:nvPr/>
        </p:nvSpPr>
        <p:spPr>
          <a:xfrm>
            <a:off x="3281817" y="752816"/>
            <a:ext cx="701455" cy="701455"/>
          </a:xfrm>
          <a:prstGeom prst="rect">
            <a:avLst/>
          </a:prstGeom>
          <a:solidFill>
            <a:srgbClr val="48484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7" name="Rechteck 17"/>
          <p:cNvSpPr/>
          <p:nvPr/>
        </p:nvSpPr>
        <p:spPr>
          <a:xfrm>
            <a:off x="3269289" y="3232960"/>
            <a:ext cx="701455" cy="701455"/>
          </a:xfrm>
          <a:prstGeom prst="rect">
            <a:avLst/>
          </a:prstGeom>
          <a:solidFill>
            <a:srgbClr val="EA4E6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8" name="Rechteck 18"/>
          <p:cNvSpPr/>
          <p:nvPr/>
        </p:nvSpPr>
        <p:spPr>
          <a:xfrm>
            <a:off x="4972835" y="2406243"/>
            <a:ext cx="701455" cy="701455"/>
          </a:xfrm>
          <a:prstGeom prst="rect">
            <a:avLst/>
          </a:prstGeom>
          <a:solidFill>
            <a:srgbClr val="D9E3E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9" name="Rechteck 19"/>
          <p:cNvSpPr txBox="1"/>
          <p:nvPr/>
        </p:nvSpPr>
        <p:spPr>
          <a:xfrm>
            <a:off x="681403" y="3485372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pic>
        <p:nvPicPr>
          <p:cNvPr id="340" name="Grafik 20" descr="Grafik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714" y="3934424"/>
            <a:ext cx="1354154" cy="75593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Grafik 21" descr="Grafik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Grafik 22" descr="Grafik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586" y="6406029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Grafik 23" descr="Grafik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80535" y="6406029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4" name="Grafik 24" descr="Grafik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1022" y="6417614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45" name="Grafik 25" descr="Grafik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8164" y="6409211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46" name="Grafik 26" descr="Grafik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63492" y="6416709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7" name="Grafik 27" descr="Grafik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56525" y="637871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8" name="Grafik 28" descr="Grafik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77721" y="6410812"/>
            <a:ext cx="1010998" cy="235440"/>
          </a:xfrm>
          <a:prstGeom prst="rect">
            <a:avLst/>
          </a:prstGeom>
          <a:ln w="12700">
            <a:miter lim="400000"/>
          </a:ln>
        </p:spPr>
      </p:pic>
      <p:pic>
        <p:nvPicPr>
          <p:cNvPr id="349" name="Grafik 3" descr="Grafik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1997" cy="1219197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5" descr="Grafik 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0799991">
            <a:off x="-10" y="68"/>
            <a:ext cx="12191997" cy="685786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eltext"/>
          <p:cNvSpPr txBox="1">
            <a:spLocks noGrp="1"/>
          </p:cNvSpPr>
          <p:nvPr>
            <p:ph type="title"/>
          </p:nvPr>
        </p:nvSpPr>
        <p:spPr>
          <a:xfrm>
            <a:off x="469781" y="1712779"/>
            <a:ext cx="11202836" cy="3488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r>
              <a:t>Titeltext</a:t>
            </a:r>
          </a:p>
        </p:txBody>
      </p:sp>
      <p:pic>
        <p:nvPicPr>
          <p:cNvPr id="4" name="Grafik 10" descr="Grafik 1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49670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extebene 1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algn="r"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1pPr>
      <a:lvl2pPr marL="711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2pPr>
      <a:lvl3pPr marL="1200150" marR="0" indent="-28575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3pPr>
      <a:lvl4pPr marL="1698171" marR="0" indent="-326571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4pPr>
      <a:lvl5pPr marL="2209800" marR="0" indent="-381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5pPr>
      <a:lvl6pPr marL="25400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6pPr>
      <a:lvl7pPr marL="2997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7pPr>
      <a:lvl8pPr marL="34544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8pPr>
      <a:lvl9pPr marL="39116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el 1"/>
          <p:cNvSpPr txBox="1">
            <a:spLocks noGrp="1"/>
          </p:cNvSpPr>
          <p:nvPr>
            <p:ph type="title"/>
          </p:nvPr>
        </p:nvSpPr>
        <p:spPr>
          <a:xfrm>
            <a:off x="369582" y="2136138"/>
            <a:ext cx="7355834" cy="1968502"/>
          </a:xfrm>
          <a:prstGeom prst="rect">
            <a:avLst/>
          </a:prstGeom>
        </p:spPr>
        <p:txBody>
          <a:bodyPr/>
          <a:lstStyle/>
          <a:p>
            <a:pPr defTabSz="877823">
              <a:defRPr sz="6719"/>
            </a:pPr>
            <a:r>
              <a:t>Los </a:t>
            </a:r>
            <a:br/>
            <a:r>
              <a:t>Geht’s!</a:t>
            </a:r>
          </a:p>
        </p:txBody>
      </p:sp>
      <p:sp>
        <p:nvSpPr>
          <p:cNvPr id="360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3640443" cy="687076"/>
          </a:xfrm>
          <a:prstGeom prst="rect">
            <a:avLst/>
          </a:prstGeom>
        </p:spPr>
        <p:txBody>
          <a:bodyPr/>
          <a:lstStyle/>
          <a:p>
            <a:pPr>
              <a:defRPr sz="1300"/>
            </a:pPr>
            <a:r>
              <a:rPr lang="de-AT" dirty="0"/>
              <a:t>Unbezahlte Arbeit:</a:t>
            </a:r>
            <a:endParaRPr dirty="0"/>
          </a:p>
          <a:p>
            <a:pPr>
              <a:defRPr sz="1300"/>
            </a:pPr>
            <a:r>
              <a:rPr lang="de-DE"/>
              <a:t>Verteilung </a:t>
            </a:r>
            <a:r>
              <a:rPr lang="de-DE" dirty="0"/>
              <a:t>im Haushalt</a:t>
            </a: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AT" dirty="0"/>
              <a:t>Was ist unbezahlte Arbeit?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6BD6ADEF-734B-49D7-6608-7F992329F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Was ist Arbeit?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F38716A-DC90-4EE8-9F14-C2FF9BA04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69" y="1793174"/>
            <a:ext cx="11280131" cy="917369"/>
          </a:xfrm>
        </p:spPr>
        <p:txBody>
          <a:bodyPr/>
          <a:lstStyle/>
          <a:p>
            <a:r>
              <a:rPr lang="de-AT" sz="3200" b="1" dirty="0"/>
              <a:t>Stelle</a:t>
            </a:r>
            <a:r>
              <a:rPr lang="de-AT" sz="3200" dirty="0"/>
              <a:t> den Begriff „Arbeit“ pantomimisch </a:t>
            </a:r>
            <a:r>
              <a:rPr lang="de-AT" sz="3200" b="1" dirty="0"/>
              <a:t>dar</a:t>
            </a:r>
            <a:r>
              <a:rPr lang="de-AT" sz="3200" dirty="0"/>
              <a:t>.</a:t>
            </a:r>
          </a:p>
          <a:p>
            <a:endParaRPr lang="de-AT" dirty="0"/>
          </a:p>
          <a:p>
            <a:endParaRPr lang="de-AT" dirty="0"/>
          </a:p>
          <a:p>
            <a:pPr marL="0" indent="0">
              <a:buNone/>
            </a:pPr>
            <a:endParaRPr lang="de-AT" dirty="0"/>
          </a:p>
        </p:txBody>
      </p:sp>
      <p:sp>
        <p:nvSpPr>
          <p:cNvPr id="2" name="Textplatzhalter 4">
            <a:extLst>
              <a:ext uri="{FF2B5EF4-FFF2-40B4-BE49-F238E27FC236}">
                <a16:creationId xmlns:a16="http://schemas.microsoft.com/office/drawing/2014/main" id="{86E34E15-1876-C20C-B76A-7FF98534F89A}"/>
              </a:ext>
            </a:extLst>
          </p:cNvPr>
          <p:cNvSpPr txBox="1">
            <a:spLocks/>
          </p:cNvSpPr>
          <p:nvPr/>
        </p:nvSpPr>
        <p:spPr>
          <a:xfrm>
            <a:off x="469790" y="2849088"/>
            <a:ext cx="8870153" cy="9173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1pPr>
            <a:lvl2pPr marL="7112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2pPr>
            <a:lvl3pPr marL="1200150" marR="0" indent="-28575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3pPr>
            <a:lvl4pPr marL="1698171" marR="0" indent="-326571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4pPr>
            <a:lvl5pPr marL="2209800" marR="0" indent="-381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5pPr>
            <a:lvl6pPr marL="25400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6pPr>
            <a:lvl7pPr marL="29972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7pPr>
            <a:lvl8pPr marL="34544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8pPr>
            <a:lvl9pPr marL="39116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hangingPunct="1"/>
            <a:r>
              <a:rPr lang="de-AT" sz="3200" b="1" dirty="0"/>
              <a:t>Stelle</a:t>
            </a:r>
            <a:r>
              <a:rPr lang="de-AT" sz="3200" dirty="0"/>
              <a:t> den Begriff „Unbezahlte Arbeit“ pantomimisch </a:t>
            </a:r>
            <a:r>
              <a:rPr lang="de-AT" sz="3200" b="1" dirty="0"/>
              <a:t>dar</a:t>
            </a:r>
            <a:r>
              <a:rPr lang="de-AT" sz="3200" dirty="0"/>
              <a:t>.</a:t>
            </a:r>
          </a:p>
          <a:p>
            <a:pPr hangingPunct="1"/>
            <a:endParaRPr lang="de-AT" dirty="0"/>
          </a:p>
          <a:p>
            <a:pPr hangingPunct="1"/>
            <a:endParaRPr lang="de-AT" dirty="0"/>
          </a:p>
          <a:p>
            <a:pPr marL="0" indent="0" hangingPunct="1">
              <a:buFont typeface="Arial"/>
              <a:buNone/>
            </a:pPr>
            <a:endParaRPr lang="de-AT" dirty="0"/>
          </a:p>
        </p:txBody>
      </p:sp>
      <p:sp>
        <p:nvSpPr>
          <p:cNvPr id="3" name="Textplatzhalter 4">
            <a:extLst>
              <a:ext uri="{FF2B5EF4-FFF2-40B4-BE49-F238E27FC236}">
                <a16:creationId xmlns:a16="http://schemas.microsoft.com/office/drawing/2014/main" id="{9CE63084-BD53-0D24-499F-A03F49478BA5}"/>
              </a:ext>
            </a:extLst>
          </p:cNvPr>
          <p:cNvSpPr txBox="1">
            <a:spLocks/>
          </p:cNvSpPr>
          <p:nvPr/>
        </p:nvSpPr>
        <p:spPr>
          <a:xfrm>
            <a:off x="469790" y="3905002"/>
            <a:ext cx="8772181" cy="9173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1pPr>
            <a:lvl2pPr marL="7112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2pPr>
            <a:lvl3pPr marL="1200150" marR="0" indent="-28575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3pPr>
            <a:lvl4pPr marL="1698171" marR="0" indent="-326571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4pPr>
            <a:lvl5pPr marL="2209800" marR="0" indent="-381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5pPr>
            <a:lvl6pPr marL="25400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6pPr>
            <a:lvl7pPr marL="29972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7pPr>
            <a:lvl8pPr marL="34544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8pPr>
            <a:lvl9pPr marL="39116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hangingPunct="1"/>
            <a:r>
              <a:rPr lang="de-AT" sz="3200" b="1" dirty="0"/>
              <a:t>Stellt </a:t>
            </a:r>
            <a:r>
              <a:rPr lang="de-AT" sz="3200" dirty="0"/>
              <a:t>in der Gruppe verschiedene Arbeitsprozesse pantomimisch </a:t>
            </a:r>
            <a:r>
              <a:rPr lang="de-AT" sz="3200" b="1" dirty="0"/>
              <a:t>dar</a:t>
            </a:r>
            <a:r>
              <a:rPr lang="de-AT" sz="3200" dirty="0"/>
              <a:t>.</a:t>
            </a:r>
          </a:p>
          <a:p>
            <a:pPr hangingPunct="1"/>
            <a:endParaRPr lang="de-AT" dirty="0"/>
          </a:p>
          <a:p>
            <a:pPr hangingPunct="1"/>
            <a:endParaRPr lang="de-AT" dirty="0"/>
          </a:p>
          <a:p>
            <a:pPr marL="0" indent="0" hangingPunct="1">
              <a:buFont typeface="Arial"/>
              <a:buNone/>
            </a:pPr>
            <a:endParaRPr lang="de-AT" dirty="0"/>
          </a:p>
        </p:txBody>
      </p:sp>
      <p:pic>
        <p:nvPicPr>
          <p:cNvPr id="7" name="Grafik 6" descr="Ambition Silhouette">
            <a:extLst>
              <a:ext uri="{FF2B5EF4-FFF2-40B4-BE49-F238E27FC236}">
                <a16:creationId xmlns:a16="http://schemas.microsoft.com/office/drawing/2014/main" id="{74EDEB59-EE43-DC44-28C3-A50102EDC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6566" y="3187698"/>
            <a:ext cx="2625274" cy="2625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6498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66D6EB-1C7C-3BC6-3C57-181A102AF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Abstimmung – Wer von euch…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897BAB1-77D6-CE85-F311-5E7039987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70" y="1793174"/>
            <a:ext cx="8116488" cy="4379026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100"/>
              </a:spcBef>
              <a:buFont typeface="Symbol" panose="05050102010706020507" pitchFamily="18" charset="2"/>
              <a:buChar char="-"/>
            </a:pPr>
            <a:r>
              <a:rPr lang="de-AT" sz="24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hat heute gefrühstückt? (Was hast du gefrühstückt? Frühstückst du jeden Tag?)</a:t>
            </a:r>
          </a:p>
          <a:p>
            <a:pPr>
              <a:lnSpc>
                <a:spcPct val="100000"/>
              </a:lnSpc>
              <a:spcBef>
                <a:spcPts val="100"/>
              </a:spcBef>
              <a:buFont typeface="Symbol" panose="05050102010706020507" pitchFamily="18" charset="2"/>
              <a:buChar char="-"/>
            </a:pPr>
            <a:r>
              <a:rPr lang="de-AT" sz="24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geht öfters einkaufen? (Welche Produkte kaufst du ein?)</a:t>
            </a:r>
          </a:p>
          <a:p>
            <a:pPr>
              <a:lnSpc>
                <a:spcPct val="100000"/>
              </a:lnSpc>
              <a:spcBef>
                <a:spcPts val="100"/>
              </a:spcBef>
              <a:buFont typeface="Symbol" panose="05050102010706020507" pitchFamily="18" charset="2"/>
              <a:buChar char="-"/>
            </a:pPr>
            <a:r>
              <a:rPr lang="de-AT" sz="24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gießt regelmäßig die Blumen?</a:t>
            </a:r>
          </a:p>
          <a:p>
            <a:pPr>
              <a:lnSpc>
                <a:spcPct val="100000"/>
              </a:lnSpc>
              <a:spcBef>
                <a:spcPts val="100"/>
              </a:spcBef>
              <a:buFont typeface="Symbol" panose="05050102010706020507" pitchFamily="18" charset="2"/>
              <a:buChar char="-"/>
            </a:pPr>
            <a:r>
              <a:rPr lang="de-AT" sz="24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hilft beim Kochen?</a:t>
            </a:r>
          </a:p>
          <a:p>
            <a:pPr>
              <a:lnSpc>
                <a:spcPct val="100000"/>
              </a:lnSpc>
              <a:spcBef>
                <a:spcPts val="100"/>
              </a:spcBef>
              <a:buFont typeface="Symbol" panose="05050102010706020507" pitchFamily="18" charset="2"/>
              <a:buChar char="-"/>
            </a:pPr>
            <a:r>
              <a:rPr lang="de-AT" sz="24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hilft beim Reinigen der Wohnung?</a:t>
            </a:r>
          </a:p>
          <a:p>
            <a:pPr>
              <a:lnSpc>
                <a:spcPct val="100000"/>
              </a:lnSpc>
              <a:spcBef>
                <a:spcPts val="100"/>
              </a:spcBef>
              <a:buFont typeface="Symbol" panose="05050102010706020507" pitchFamily="18" charset="2"/>
              <a:buChar char="-"/>
            </a:pPr>
            <a:r>
              <a:rPr lang="de-AT" sz="24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hat eine fix zugeteilte Aufgabe im Haushalt? (welche?) </a:t>
            </a:r>
          </a:p>
          <a:p>
            <a:pPr>
              <a:lnSpc>
                <a:spcPct val="100000"/>
              </a:lnSpc>
              <a:spcBef>
                <a:spcPts val="100"/>
              </a:spcBef>
              <a:buFont typeface="Symbol" panose="05050102010706020507" pitchFamily="18" charset="2"/>
              <a:buChar char="-"/>
            </a:pPr>
            <a:r>
              <a:rPr lang="de-AT" sz="24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kommt selbstständig in die Schule?</a:t>
            </a:r>
          </a:p>
          <a:p>
            <a:pPr>
              <a:lnSpc>
                <a:spcPct val="100000"/>
              </a:lnSpc>
              <a:spcBef>
                <a:spcPts val="100"/>
              </a:spcBef>
              <a:buFont typeface="Symbol" panose="05050102010706020507" pitchFamily="18" charset="2"/>
              <a:buChar char="-"/>
            </a:pPr>
            <a:r>
              <a:rPr lang="de-AT" sz="2400" dirty="0">
                <a:effectLst/>
                <a:ea typeface="Arial" panose="020B0604020202020204" pitchFamily="34" charset="0"/>
              </a:rPr>
              <a:t>bekommt bei der HÜ Hilfe von den Eltern?</a:t>
            </a:r>
            <a:endParaRPr lang="de-AT" sz="24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9508397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308814-6125-9006-4A8A-29F75C065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Arbeit im Haushalt</a:t>
            </a:r>
            <a:endParaRPr lang="de-AT" dirty="0"/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DB6D41CC-3BC5-0B8B-8A1A-AF4D0360CD2D}"/>
              </a:ext>
            </a:extLst>
          </p:cNvPr>
          <p:cNvGrpSpPr/>
          <p:nvPr/>
        </p:nvGrpSpPr>
        <p:grpSpPr>
          <a:xfrm>
            <a:off x="2996865" y="1672706"/>
            <a:ext cx="6128017" cy="4935483"/>
            <a:chOff x="0" y="-69556"/>
            <a:chExt cx="5815964" cy="4334216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5E9F1551-D40F-FDBA-5222-11E632A2AA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03" t="6085" r="4365" b="4608"/>
            <a:stretch/>
          </p:blipFill>
          <p:spPr bwMode="auto">
            <a:xfrm>
              <a:off x="0" y="123825"/>
              <a:ext cx="5768340" cy="414083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feld 1792662767">
              <a:extLst>
                <a:ext uri="{FF2B5EF4-FFF2-40B4-BE49-F238E27FC236}">
                  <a16:creationId xmlns:a16="http://schemas.microsoft.com/office/drawing/2014/main" id="{A8B792EB-DDDD-C192-4EDC-293A95673708}"/>
                </a:ext>
              </a:extLst>
            </p:cNvPr>
            <p:cNvSpPr txBox="1"/>
            <p:nvPr/>
          </p:nvSpPr>
          <p:spPr>
            <a:xfrm>
              <a:off x="47624" y="-69556"/>
              <a:ext cx="2816083" cy="868679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1400"/>
                </a:lnSpc>
              </a:pPr>
              <a:r>
                <a:rPr lang="de-AT" sz="14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Die Wohnung saugen und putzen</a:t>
              </a:r>
              <a:endParaRPr lang="de-AT" sz="16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feld 705676709">
              <a:extLst>
                <a:ext uri="{FF2B5EF4-FFF2-40B4-BE49-F238E27FC236}">
                  <a16:creationId xmlns:a16="http://schemas.microsoft.com/office/drawing/2014/main" id="{3F56FABC-2601-1CE1-B263-A9F4F8BA987C}"/>
                </a:ext>
              </a:extLst>
            </p:cNvPr>
            <p:cNvSpPr txBox="1"/>
            <p:nvPr/>
          </p:nvSpPr>
          <p:spPr>
            <a:xfrm>
              <a:off x="661652" y="604149"/>
              <a:ext cx="1062234" cy="693420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1400"/>
                </a:lnSpc>
              </a:pPr>
              <a:r>
                <a:rPr lang="de-AT" sz="14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Für eine Reinigungs-kraft</a:t>
              </a:r>
              <a:endParaRPr lang="de-AT" sz="16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feld 1991877833">
              <a:extLst>
                <a:ext uri="{FF2B5EF4-FFF2-40B4-BE49-F238E27FC236}">
                  <a16:creationId xmlns:a16="http://schemas.microsoft.com/office/drawing/2014/main" id="{8A2D9F58-69C9-F9E0-C3E5-773890EDE73D}"/>
                </a:ext>
              </a:extLst>
            </p:cNvPr>
            <p:cNvSpPr txBox="1"/>
            <p:nvPr/>
          </p:nvSpPr>
          <p:spPr>
            <a:xfrm>
              <a:off x="2940469" y="-69556"/>
              <a:ext cx="2816083" cy="868679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1400"/>
                </a:lnSpc>
              </a:pPr>
              <a:r>
                <a:rPr lang="de-AT" sz="14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Rasenmähen und Heckeschneiden </a:t>
              </a:r>
              <a:endParaRPr lang="de-AT" sz="16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Textfeld 1980649499">
              <a:extLst>
                <a:ext uri="{FF2B5EF4-FFF2-40B4-BE49-F238E27FC236}">
                  <a16:creationId xmlns:a16="http://schemas.microsoft.com/office/drawing/2014/main" id="{081CCF22-EEA5-1853-7923-D83813F2FCC6}"/>
                </a:ext>
              </a:extLst>
            </p:cNvPr>
            <p:cNvSpPr txBox="1"/>
            <p:nvPr/>
          </p:nvSpPr>
          <p:spPr>
            <a:xfrm>
              <a:off x="4689871" y="716296"/>
              <a:ext cx="1126093" cy="693420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1400"/>
                </a:lnSpc>
              </a:pPr>
              <a:r>
                <a:rPr lang="de-AT" sz="16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Für </a:t>
              </a:r>
              <a:r>
                <a:rPr lang="de-AT" sz="1600" dirty="0" err="1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eine:n</a:t>
              </a:r>
              <a:r>
                <a:rPr lang="de-AT" sz="16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de-AT" sz="1600" dirty="0" err="1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Gärtner:in</a:t>
              </a:r>
              <a:endPara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Textfeld 1018676471">
              <a:extLst>
                <a:ext uri="{FF2B5EF4-FFF2-40B4-BE49-F238E27FC236}">
                  <a16:creationId xmlns:a16="http://schemas.microsoft.com/office/drawing/2014/main" id="{71F63537-0DC2-5A18-3558-3427A23AC9EA}"/>
                </a:ext>
              </a:extLst>
            </p:cNvPr>
            <p:cNvSpPr txBox="1"/>
            <p:nvPr/>
          </p:nvSpPr>
          <p:spPr>
            <a:xfrm>
              <a:off x="47624" y="2084732"/>
              <a:ext cx="2438322" cy="321575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1400"/>
                </a:lnSpc>
              </a:pPr>
              <a:r>
                <a:rPr lang="de-AT" sz="14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Opa pflegen</a:t>
              </a:r>
              <a:endParaRPr lang="de-AT" sz="16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Textfeld 1321499786">
              <a:extLst>
                <a:ext uri="{FF2B5EF4-FFF2-40B4-BE49-F238E27FC236}">
                  <a16:creationId xmlns:a16="http://schemas.microsoft.com/office/drawing/2014/main" id="{351CE72A-3FE2-1566-71C9-100553350417}"/>
                </a:ext>
              </a:extLst>
            </p:cNvPr>
            <p:cNvSpPr txBox="1"/>
            <p:nvPr/>
          </p:nvSpPr>
          <p:spPr>
            <a:xfrm>
              <a:off x="221742" y="2862809"/>
              <a:ext cx="1060875" cy="903956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1400"/>
                </a:lnSpc>
              </a:pPr>
              <a:r>
                <a:rPr lang="de-AT" sz="14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für eine frei-berufliche Pflegekraft</a:t>
              </a:r>
              <a:endParaRPr lang="de-AT" sz="16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Textfeld 1693002532">
              <a:extLst>
                <a:ext uri="{FF2B5EF4-FFF2-40B4-BE49-F238E27FC236}">
                  <a16:creationId xmlns:a16="http://schemas.microsoft.com/office/drawing/2014/main" id="{821A042D-0DC0-2F4E-A0C7-5FA539072B3E}"/>
                </a:ext>
              </a:extLst>
            </p:cNvPr>
            <p:cNvSpPr txBox="1"/>
            <p:nvPr/>
          </p:nvSpPr>
          <p:spPr>
            <a:xfrm>
              <a:off x="2952675" y="2097758"/>
              <a:ext cx="2666999" cy="427677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1400"/>
                </a:lnSpc>
              </a:pPr>
              <a:r>
                <a:rPr lang="de-AT" sz="14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Autobatterie wechseln</a:t>
              </a:r>
              <a:endParaRPr lang="de-AT" sz="16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Textfeld 1561869613">
              <a:extLst>
                <a:ext uri="{FF2B5EF4-FFF2-40B4-BE49-F238E27FC236}">
                  <a16:creationId xmlns:a16="http://schemas.microsoft.com/office/drawing/2014/main" id="{C59212AE-3587-5411-A4D9-6C51AE055A0E}"/>
                </a:ext>
              </a:extLst>
            </p:cNvPr>
            <p:cNvSpPr txBox="1"/>
            <p:nvPr/>
          </p:nvSpPr>
          <p:spPr>
            <a:xfrm>
              <a:off x="4700988" y="2884666"/>
              <a:ext cx="1114976" cy="868679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1400"/>
                </a:lnSpc>
              </a:pPr>
              <a:r>
                <a:rPr lang="de-AT" sz="1600" dirty="0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Für die Auto-</a:t>
              </a:r>
              <a:r>
                <a:rPr lang="de-AT" sz="1600" dirty="0" err="1">
                  <a:effectLst/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werkstatt</a:t>
              </a:r>
              <a:endPara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997401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2845B5-77E6-42A5-37CC-6DB034306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Alltagschallenge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E13D81D-674F-97DC-316D-8BB04F2EB8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9790" y="2401511"/>
            <a:ext cx="7769604" cy="2679537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de-AT" sz="2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Überlege</a:t>
            </a:r>
            <a:r>
              <a:rPr lang="de-AT" sz="24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dir, welche unbezahlten Arbeiten bei dir zu Hause gemacht werden. </a:t>
            </a:r>
          </a:p>
          <a:p>
            <a:pPr marL="342900" indent="-342900">
              <a:buFont typeface="+mj-lt"/>
              <a:buAutoNum type="arabicPeriod"/>
            </a:pPr>
            <a:r>
              <a:rPr lang="de-AT" sz="2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Übernimm</a:t>
            </a:r>
            <a:r>
              <a:rPr lang="de-AT" sz="24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eine oder mehrere Aufgaben und </a:t>
            </a:r>
            <a:r>
              <a:rPr lang="de-AT" sz="2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lass</a:t>
            </a:r>
            <a:r>
              <a:rPr lang="de-AT" sz="24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dich dabei </a:t>
            </a:r>
            <a:r>
              <a:rPr lang="de-AT" sz="2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fotografieren</a:t>
            </a:r>
            <a:r>
              <a:rPr lang="de-AT" sz="24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de-AT" sz="2400" b="1" dirty="0">
                <a:latin typeface="Arial" panose="020B0604020202020204" pitchFamily="34" charset="0"/>
              </a:rPr>
              <a:t>Lade</a:t>
            </a:r>
            <a:r>
              <a:rPr lang="de-AT" sz="2400" dirty="0">
                <a:latin typeface="Arial" panose="020B0604020202020204" pitchFamily="34" charset="0"/>
              </a:rPr>
              <a:t> die Fotos in einen gemeinsamen Fotoordner </a:t>
            </a:r>
            <a:r>
              <a:rPr lang="de-AT" sz="2400" b="1" dirty="0">
                <a:latin typeface="Arial" panose="020B0604020202020204" pitchFamily="34" charset="0"/>
              </a:rPr>
              <a:t>hoch</a:t>
            </a:r>
            <a:r>
              <a:rPr lang="de-AT" sz="2400" dirty="0">
                <a:latin typeface="Arial" panose="020B0604020202020204" pitchFamily="34" charset="0"/>
              </a:rPr>
              <a:t> oder </a:t>
            </a:r>
            <a:r>
              <a:rPr lang="de-AT" sz="2400" b="1" dirty="0">
                <a:latin typeface="Arial" panose="020B0604020202020204" pitchFamily="34" charset="0"/>
              </a:rPr>
              <a:t>nimm</a:t>
            </a:r>
            <a:r>
              <a:rPr lang="de-AT" sz="2400" dirty="0">
                <a:latin typeface="Arial" panose="020B0604020202020204" pitchFamily="34" charset="0"/>
              </a:rPr>
              <a:t> sie auf einem USB-Stick oder ausgedruckt in die Schule </a:t>
            </a:r>
            <a:r>
              <a:rPr lang="de-AT" sz="2400" b="1" dirty="0">
                <a:latin typeface="Arial" panose="020B0604020202020204" pitchFamily="34" charset="0"/>
              </a:rPr>
              <a:t>mit</a:t>
            </a:r>
            <a:r>
              <a:rPr lang="de-AT" sz="2400" dirty="0">
                <a:latin typeface="Arial" panose="020B0604020202020204" pitchFamily="34" charset="0"/>
              </a:rPr>
              <a:t>.</a:t>
            </a:r>
            <a:endParaRPr lang="de-AT" sz="2800" dirty="0"/>
          </a:p>
        </p:txBody>
      </p:sp>
      <p:pic>
        <p:nvPicPr>
          <p:cNvPr id="5" name="Grafik 4" descr="Ein Bild, das Hut, Kleidung, Menschliches Gesicht, Cartoon enthält.&#10;&#10;Automatisch generierte Beschreibung">
            <a:extLst>
              <a:ext uri="{FF2B5EF4-FFF2-40B4-BE49-F238E27FC236}">
                <a16:creationId xmlns:a16="http://schemas.microsoft.com/office/drawing/2014/main" id="{6EDA92C8-CFF6-64A7-CC2D-38EBA29344B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622" y="1417859"/>
            <a:ext cx="4266378" cy="489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317399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Anhang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38395410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itel 2"/>
          <p:cNvSpPr txBox="1">
            <a:spLocks noGrp="1"/>
          </p:cNvSpPr>
          <p:nvPr>
            <p:ph type="title"/>
          </p:nvPr>
        </p:nvSpPr>
        <p:spPr>
          <a:xfrm>
            <a:off x="469791" y="661925"/>
            <a:ext cx="9639412" cy="755934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Bilder</a:t>
            </a:r>
            <a:endParaRPr dirty="0"/>
          </a:p>
        </p:txBody>
      </p:sp>
      <p:sp>
        <p:nvSpPr>
          <p:cNvPr id="487" name="Inhaltsplatzhalter 4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SzTx/>
              <a:buNone/>
            </a:pPr>
            <a:r>
              <a:rPr lang="de-DE" b="1" dirty="0"/>
              <a:t>Alle Bilder sowie andere Medien (z. B. Videos) sind aus der Lizenz ausgenommen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Wenn nicht anders angegeben, handelt es sich um eigene Darstellungen.</a:t>
            </a:r>
          </a:p>
          <a:p>
            <a:pPr marL="0" indent="0">
              <a:buSzTx/>
              <a:buNone/>
            </a:pPr>
            <a:endParaRPr lang="de-AT" dirty="0"/>
          </a:p>
        </p:txBody>
      </p:sp>
      <p:sp>
        <p:nvSpPr>
          <p:cNvPr id="488" name="Foliennummernplatzhalter 1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t>8</a:t>
            </a:fld>
            <a:endParaRPr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559A9A-6020-027C-F0D8-12AA02DD6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Impressum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58406A-D156-7B30-F971-7443E33ECA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271" y="5423636"/>
            <a:ext cx="11280131" cy="903083"/>
          </a:xfrm>
        </p:spPr>
        <p:txBody>
          <a:bodyPr/>
          <a:lstStyle/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Bei einer Weiterverwendung sollen folgende Angaben gemacht werden:</a:t>
            </a: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Stiftung Wirtschaftsbildung (2024) </a:t>
            </a:r>
            <a:r>
              <a:rPr lang="de-AT" sz="1200" dirty="0">
                <a:latin typeface="Arial" panose="020B0604020202020204" pitchFamily="34" charset="0"/>
                <a:ea typeface="Arial" panose="020B0604020202020204" pitchFamily="34" charset="0"/>
              </a:rPr>
              <a:t>Unbezahlte Arbeit: Verteilung im Haushalt</a:t>
            </a: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Power-Point-Präsentation. CC BY NC SA 4.0.</a:t>
            </a:r>
            <a:endParaRPr lang="de-AT" sz="1200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endParaRPr lang="de-AT" sz="32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B62C0277-D86A-A322-C8FE-0CEBDB8F2B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" r="35457" b="64620"/>
          <a:stretch/>
        </p:blipFill>
        <p:spPr>
          <a:xfrm>
            <a:off x="450569" y="1600199"/>
            <a:ext cx="6703163" cy="3657601"/>
          </a:xfrm>
          <a:prstGeom prst="rect">
            <a:avLst/>
          </a:prstGeom>
        </p:spPr>
      </p:pic>
      <p:sp>
        <p:nvSpPr>
          <p:cNvPr id="20" name="Rechteck: abgerundete Ecken 19">
            <a:extLst>
              <a:ext uri="{FF2B5EF4-FFF2-40B4-BE49-F238E27FC236}">
                <a16:creationId xmlns:a16="http://schemas.microsoft.com/office/drawing/2014/main" id="{C6EA999D-D688-BF3B-925A-B85B728A5D23}"/>
              </a:ext>
            </a:extLst>
          </p:cNvPr>
          <p:cNvSpPr/>
          <p:nvPr/>
        </p:nvSpPr>
        <p:spPr>
          <a:xfrm>
            <a:off x="469791" y="5666426"/>
            <a:ext cx="9389984" cy="417501"/>
          </a:xfrm>
          <a:prstGeom prst="roundRect">
            <a:avLst>
              <a:gd name="adj" fmla="val 5914"/>
            </a:avLst>
          </a:prstGeom>
          <a:noFill/>
          <a:ln w="19050" cap="flat" cmpd="sng" algn="ctr">
            <a:solidFill>
              <a:srgbClr val="8D82B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871760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95324AF558A4644A44B7A3BBA3F768F" ma:contentTypeVersion="19" ma:contentTypeDescription="Ein neues Dokument erstellen." ma:contentTypeScope="" ma:versionID="b1f9da9653268a9c66370f66508d30b5">
  <xsd:schema xmlns:xsd="http://www.w3.org/2001/XMLSchema" xmlns:xs="http://www.w3.org/2001/XMLSchema" xmlns:p="http://schemas.microsoft.com/office/2006/metadata/properties" xmlns:ns2="f799415d-695a-4815-bd71-e216a568b99c" xmlns:ns3="698a1803-52f3-4d4f-bff9-093c0d5dc281" targetNamespace="http://schemas.microsoft.com/office/2006/metadata/properties" ma:root="true" ma:fieldsID="bab52046698bac61dd4f53ea55bbcdfa" ns2:_="" ns3:_="">
    <xsd:import namespace="f799415d-695a-4815-bd71-e216a568b99c"/>
    <xsd:import namespace="698a1803-52f3-4d4f-bff9-093c0d5dc2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415d-695a-4815-bd71-e216a568b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20fdfe7a-b997-4e3a-99a3-6274e57800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8a1803-52f3-4d4f-bff9-093c0d5dc2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198f83-c038-448f-a28e-b8faf4838776}" ma:internalName="TaxCatchAll" ma:showField="CatchAllData" ma:web="698a1803-52f3-4d4f-bff9-093c0d5dc2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99415d-695a-4815-bd71-e216a568b99c">
      <Terms xmlns="http://schemas.microsoft.com/office/infopath/2007/PartnerControls"/>
    </lcf76f155ced4ddcb4097134ff3c332f>
    <TaxCatchAll xmlns="698a1803-52f3-4d4f-bff9-093c0d5dc281" xsi:nil="true"/>
  </documentManagement>
</p:properties>
</file>

<file path=customXml/itemProps1.xml><?xml version="1.0" encoding="utf-8"?>
<ds:datastoreItem xmlns:ds="http://schemas.openxmlformats.org/officeDocument/2006/customXml" ds:itemID="{00B669A1-19CC-4833-B2DA-9B5D87C7A7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9A94615-DA7B-46D7-B519-A3C9ACF5E89D}"/>
</file>

<file path=customXml/itemProps3.xml><?xml version="1.0" encoding="utf-8"?>
<ds:datastoreItem xmlns:ds="http://schemas.openxmlformats.org/officeDocument/2006/customXml" ds:itemID="{12FE5342-7ABD-4F19-8BE6-8A872A8C2DE7}">
  <ds:schemaRefs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698a1803-52f3-4d4f-bff9-093c0d5dc281"/>
    <ds:schemaRef ds:uri="f799415d-695a-4815-bd71-e216a568b99c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</Words>
  <Application>Microsoft Office PowerPoint</Application>
  <PresentationFormat>Breitbild</PresentationFormat>
  <Paragraphs>40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6" baseType="lpstr">
      <vt:lpstr>Arial</vt:lpstr>
      <vt:lpstr>Calibri</vt:lpstr>
      <vt:lpstr>Lexend</vt:lpstr>
      <vt:lpstr>Lexend ExtraBold</vt:lpstr>
      <vt:lpstr>Lexend SemiBold</vt:lpstr>
      <vt:lpstr>Symbol</vt:lpstr>
      <vt:lpstr>1_Office</vt:lpstr>
      <vt:lpstr>Los  Geht’s!</vt:lpstr>
      <vt:lpstr>Was ist unbezahlte Arbeit?</vt:lpstr>
      <vt:lpstr>Was ist Arbeit?</vt:lpstr>
      <vt:lpstr>Abstimmung – Wer von euch…</vt:lpstr>
      <vt:lpstr>Arbeit im Haushalt</vt:lpstr>
      <vt:lpstr>Alltagschallenge</vt:lpstr>
      <vt:lpstr>Anhang</vt:lpstr>
      <vt:lpstr>Bilder</vt:lpstr>
      <vt:lpstr>Impressum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 Geht’s!</dc:title>
  <cp:lastModifiedBy>Anna Steinbauer</cp:lastModifiedBy>
  <cp:revision>2</cp:revision>
  <dcterms:modified xsi:type="dcterms:W3CDTF">2024-07-09T07:26:06Z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0x010100595324AF558A4644A44B7A3BBA3F768F</vt:lpwstr>
  </property>
  <property fmtid="{D5CDD505-2E9C-101B-9397-08002B2CF9AE}" pid="3" name="MediaServiceImageTags">
    <vt:lpwstr/>
  </property>
</Properties>
</file>