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74" r:id="rId7"/>
    <p:sldId id="275" r:id="rId8"/>
    <p:sldId id="317" r:id="rId9"/>
    <p:sldId id="276" r:id="rId10"/>
    <p:sldId id="277" r:id="rId11"/>
    <p:sldId id="296" r:id="rId12"/>
    <p:sldId id="278" r:id="rId13"/>
    <p:sldId id="279" r:id="rId14"/>
    <p:sldId id="297" r:id="rId15"/>
    <p:sldId id="280" r:id="rId16"/>
    <p:sldId id="298" r:id="rId17"/>
    <p:sldId id="318" r:id="rId18"/>
    <p:sldId id="319" r:id="rId19"/>
    <p:sldId id="288" r:id="rId20"/>
    <p:sldId id="293" r:id="rId21"/>
    <p:sldId id="294" r:id="rId22"/>
    <p:sldId id="283" r:id="rId23"/>
    <p:sldId id="281" r:id="rId24"/>
    <p:sldId id="282" r:id="rId2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52C2A5-C514-E620-4990-A342CAB3B0D9}" v="44" dt="2024-03-04T14:33:36.73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S::anna.steinbauer@stiftung-wirtschaftsbildung.at::aa9e69c0-640f-4dee-88df-45dd0169f62d" providerId="AD" clId="Web-{8552C2A5-C514-E620-4990-A342CAB3B0D9}"/>
    <pc:docChg chg="mod addSld delSld modSld">
      <pc:chgData name="Anna Steinbauer" userId="S::anna.steinbauer@stiftung-wirtschaftsbildung.at::aa9e69c0-640f-4dee-88df-45dd0169f62d" providerId="AD" clId="Web-{8552C2A5-C514-E620-4990-A342CAB3B0D9}" dt="2024-03-04T14:33:36.733" v="43"/>
      <pc:docMkLst>
        <pc:docMk/>
      </pc:docMkLst>
      <pc:sldChg chg="modSp addCm">
        <pc:chgData name="Anna Steinbauer" userId="S::anna.steinbauer@stiftung-wirtschaftsbildung.at::aa9e69c0-640f-4dee-88df-45dd0169f62d" providerId="AD" clId="Web-{8552C2A5-C514-E620-4990-A342CAB3B0D9}" dt="2024-03-04T14:31:48.450" v="9" actId="20577"/>
        <pc:sldMkLst>
          <pc:docMk/>
          <pc:sldMk cId="0" sldId="256"/>
        </pc:sldMkLst>
        <pc:spChg chg="mod">
          <ac:chgData name="Anna Steinbauer" userId="S::anna.steinbauer@stiftung-wirtschaftsbildung.at::aa9e69c0-640f-4dee-88df-45dd0169f62d" providerId="AD" clId="Web-{8552C2A5-C514-E620-4990-A342CAB3B0D9}" dt="2024-03-04T14:31:48.450" v="9" actId="20577"/>
          <ac:spMkLst>
            <pc:docMk/>
            <pc:sldMk cId="0" sldId="256"/>
            <ac:spMk id="360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1:47.278" v="8"/>
              <pc2:cmMkLst xmlns:pc2="http://schemas.microsoft.com/office/powerpoint/2019/9/main/command">
                <pc:docMk/>
                <pc:sldMk cId="0" sldId="256"/>
                <pc2:cmMk id="{D6964D06-8ACE-44C8-9202-DEBF09E4D3EC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8552C2A5-C514-E620-4990-A342CAB3B0D9}" dt="2024-03-04T14:33:36.733" v="43"/>
        <pc:sldMkLst>
          <pc:docMk/>
          <pc:sldMk cId="1265291980" sldId="27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3:36.733" v="43"/>
              <pc2:cmMkLst xmlns:pc2="http://schemas.microsoft.com/office/powerpoint/2019/9/main/command">
                <pc:docMk/>
                <pc:sldMk cId="1265291980" sldId="274"/>
                <pc2:cmMk id="{156FA621-3678-4F38-B23E-9D1A961440A3}"/>
              </pc2:cmMkLst>
            </pc226:cmChg>
          </p:ext>
        </pc:ext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57" v="26"/>
        <pc:sldMkLst>
          <pc:docMk/>
          <pc:sldMk cId="1169072564" sldId="276"/>
        </pc:sldMkLst>
      </pc:sldChg>
      <pc:sldChg chg="modSp addCm">
        <pc:chgData name="Anna Steinbauer" userId="S::anna.steinbauer@stiftung-wirtschaftsbildung.at::aa9e69c0-640f-4dee-88df-45dd0169f62d" providerId="AD" clId="Web-{8552C2A5-C514-E620-4990-A342CAB3B0D9}" dt="2024-03-04T14:33:09.717" v="41" actId="20577"/>
        <pc:sldMkLst>
          <pc:docMk/>
          <pc:sldMk cId="858717602" sldId="282"/>
        </pc:sldMkLst>
        <pc:spChg chg="mod">
          <ac:chgData name="Anna Steinbauer" userId="S::anna.steinbauer@stiftung-wirtschaftsbildung.at::aa9e69c0-640f-4dee-88df-45dd0169f62d" providerId="AD" clId="Web-{8552C2A5-C514-E620-4990-A342CAB3B0D9}" dt="2024-03-04T14:33:09.717" v="41" actId="20577"/>
          <ac:spMkLst>
            <pc:docMk/>
            <pc:sldMk cId="858717602" sldId="282"/>
            <ac:spMk id="3" creationId="{5458406A-D156-7B30-F971-7443E33ECA2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3:08.827" v="40"/>
              <pc2:cmMkLst xmlns:pc2="http://schemas.microsoft.com/office/powerpoint/2019/9/main/command">
                <pc:docMk/>
                <pc:sldMk cId="858717602" sldId="282"/>
                <pc2:cmMk id="{639C3A11-9799-4D5F-9F6D-A47DD1CF5FFA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8552C2A5-C514-E620-4990-A342CAB3B0D9}" dt="2024-03-04T14:33:26.999" v="42"/>
        <pc:sldMkLst>
          <pc:docMk/>
          <pc:sldMk cId="1493006395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3:26.999" v="42"/>
              <pc2:cmMkLst xmlns:pc2="http://schemas.microsoft.com/office/powerpoint/2019/9/main/command">
                <pc:docMk/>
                <pc:sldMk cId="1493006395" sldId="288"/>
                <pc2:cmMk id="{28D5060B-9DC6-4652-B80A-92055E4F0A9A}"/>
              </pc2:cmMkLst>
            </pc226:cmChg>
          </p:ext>
        </pc:extLst>
      </pc:sldChg>
      <pc:sldChg chg="modSp addCm modCm">
        <pc:chgData name="Anna Steinbauer" userId="S::anna.steinbauer@stiftung-wirtschaftsbildung.at::aa9e69c0-640f-4dee-88df-45dd0169f62d" providerId="AD" clId="Web-{8552C2A5-C514-E620-4990-A342CAB3B0D9}" dt="2024-03-04T14:32:43.467" v="29"/>
        <pc:sldMkLst>
          <pc:docMk/>
          <pc:sldMk cId="2442262137" sldId="295"/>
        </pc:sldMkLst>
        <pc:spChg chg="mod">
          <ac:chgData name="Anna Steinbauer" userId="S::anna.steinbauer@stiftung-wirtschaftsbildung.at::aa9e69c0-640f-4dee-88df-45dd0169f62d" providerId="AD" clId="Web-{8552C2A5-C514-E620-4990-A342CAB3B0D9}" dt="2024-03-04T14:30:37.199" v="3" actId="20577"/>
          <ac:spMkLst>
            <pc:docMk/>
            <pc:sldMk cId="2442262137" sldId="295"/>
            <ac:spMk id="2" creationId="{0D40D59E-53CB-9419-536C-7124B2EE69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Anna Steinbauer" userId="S::anna.steinbauer@stiftung-wirtschaftsbildung.at::aa9e69c0-640f-4dee-88df-45dd0169f62d" providerId="AD" clId="Web-{8552C2A5-C514-E620-4990-A342CAB3B0D9}" dt="2024-03-04T14:31:07.371" v="5"/>
              <pc2:cmMkLst xmlns:pc2="http://schemas.microsoft.com/office/powerpoint/2019/9/main/command">
                <pc:docMk/>
                <pc:sldMk cId="2442262137" sldId="295"/>
                <pc2:cmMk id="{FA63C316-D5F4-46CC-B1B3-89D6382A8CCA}"/>
              </pc2:cmMkLst>
            </pc226:cmChg>
            <pc226:cmChg xmlns:pc226="http://schemas.microsoft.com/office/powerpoint/2022/06/main/command" chg="add mod">
              <pc226:chgData name="Anna Steinbauer" userId="S::anna.steinbauer@stiftung-wirtschaftsbildung.at::aa9e69c0-640f-4dee-88df-45dd0169f62d" providerId="AD" clId="Web-{8552C2A5-C514-E620-4990-A342CAB3B0D9}" dt="2024-03-04T14:32:43.467" v="29"/>
              <pc2:cmMkLst xmlns:pc2="http://schemas.microsoft.com/office/powerpoint/2019/9/main/command">
                <pc:docMk/>
                <pc:sldMk cId="2442262137" sldId="295"/>
                <pc2:cmMk id="{5373D96A-D8FB-4B62-8137-C34AB23E7F88}"/>
              </pc2:cmMkLst>
            </pc226:cmChg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0:34.949" v="2"/>
              <pc2:cmMkLst xmlns:pc2="http://schemas.microsoft.com/office/powerpoint/2019/9/main/command">
                <pc:docMk/>
                <pc:sldMk cId="2442262137" sldId="295"/>
                <pc2:cmMk id="{3342AAFE-154A-429A-B4C6-58F119886651}"/>
              </pc2:cmMkLst>
            </pc226:cmChg>
          </p:ext>
        </pc:ext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57" v="27"/>
        <pc:sldMkLst>
          <pc:docMk/>
          <pc:sldMk cId="2672075005" sldId="300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5"/>
        <pc:sldMkLst>
          <pc:docMk/>
          <pc:sldMk cId="1564841925" sldId="301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4"/>
        <pc:sldMkLst>
          <pc:docMk/>
          <pc:sldMk cId="2782441500" sldId="302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2"/>
        <pc:sldMkLst>
          <pc:docMk/>
          <pc:sldMk cId="1205469630" sldId="303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0"/>
        <pc:sldMkLst>
          <pc:docMk/>
          <pc:sldMk cId="2153533542" sldId="304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8"/>
        <pc:sldMkLst>
          <pc:docMk/>
          <pc:sldMk cId="2434056422" sldId="305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3"/>
        <pc:sldMkLst>
          <pc:docMk/>
          <pc:sldMk cId="1488577608" sldId="306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1"/>
        <pc:sldMkLst>
          <pc:docMk/>
          <pc:sldMk cId="3532872312" sldId="307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9"/>
        <pc:sldMkLst>
          <pc:docMk/>
          <pc:sldMk cId="3213138662" sldId="308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7"/>
        <pc:sldMkLst>
          <pc:docMk/>
          <pc:sldMk cId="2509327591" sldId="309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6"/>
        <pc:sldMkLst>
          <pc:docMk/>
          <pc:sldMk cId="2209887778" sldId="310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5"/>
        <pc:sldMkLst>
          <pc:docMk/>
          <pc:sldMk cId="913797328" sldId="311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4"/>
        <pc:sldMkLst>
          <pc:docMk/>
          <pc:sldMk cId="3704666569" sldId="312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3"/>
        <pc:sldMkLst>
          <pc:docMk/>
          <pc:sldMk cId="1287184016" sldId="313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2"/>
        <pc:sldMkLst>
          <pc:docMk/>
          <pc:sldMk cId="484303981" sldId="314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1"/>
        <pc:sldMkLst>
          <pc:docMk/>
          <pc:sldMk cId="376946859" sldId="315"/>
        </pc:sldMkLst>
      </pc:sldChg>
      <pc:sldChg chg="add replId">
        <pc:chgData name="Anna Steinbauer" userId="S::anna.steinbauer@stiftung-wirtschaftsbildung.at::aa9e69c0-640f-4dee-88df-45dd0169f62d" providerId="AD" clId="Web-{8552C2A5-C514-E620-4990-A342CAB3B0D9}" dt="2024-03-04T14:32:06.669" v="10"/>
        <pc:sldMkLst>
          <pc:docMk/>
          <pc:sldMk cId="1311262234" sldId="316"/>
        </pc:sldMkLst>
      </pc:sldChg>
    </pc:docChg>
  </pc:docChgLst>
  <pc:docChgLst>
    <pc:chgData name="Anna Steinbauer" userId="aa9e69c0-640f-4dee-88df-45dd0169f62d" providerId="ADAL" clId="{1613E365-0249-4454-9749-F92E06C37690}"/>
    <pc:docChg chg="addSld modSld">
      <pc:chgData name="Anna Steinbauer" userId="aa9e69c0-640f-4dee-88df-45dd0169f62d" providerId="ADAL" clId="{1613E365-0249-4454-9749-F92E06C37690}" dt="2024-01-02T10:39:16.653" v="3" actId="20577"/>
      <pc:docMkLst>
        <pc:docMk/>
      </pc:docMkLst>
      <pc:sldChg chg="modSp add mod">
        <pc:chgData name="Anna Steinbauer" userId="aa9e69c0-640f-4dee-88df-45dd0169f62d" providerId="ADAL" clId="{1613E365-0249-4454-9749-F92E06C37690}" dt="2024-01-02T10:39:16.653" v="3" actId="20577"/>
        <pc:sldMkLst>
          <pc:docMk/>
          <pc:sldMk cId="0" sldId="281"/>
        </pc:sldMkLst>
        <pc:spChg chg="mod">
          <ac:chgData name="Anna Steinbauer" userId="aa9e69c0-640f-4dee-88df-45dd0169f62d" providerId="ADAL" clId="{1613E365-0249-4454-9749-F92E06C37690}" dt="2024-01-02T10:39:16.653" v="3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46A8AAAA-A10F-4EBF-8673-B3B7C5E3FC76}"/>
    <pc:docChg chg="undo custSel addSld delSld modSld">
      <pc:chgData name="Anna Steinbauer" userId="aa9e69c0-640f-4dee-88df-45dd0169f62d" providerId="ADAL" clId="{46A8AAAA-A10F-4EBF-8673-B3B7C5E3FC76}" dt="2023-12-13T11:40:49.196" v="89" actId="2696"/>
      <pc:docMkLst>
        <pc:docMk/>
      </pc:docMkLst>
      <pc:sldChg chg="modSp">
        <pc:chgData name="Anna Steinbauer" userId="aa9e69c0-640f-4dee-88df-45dd0169f62d" providerId="ADAL" clId="{46A8AAAA-A10F-4EBF-8673-B3B7C5E3FC76}" dt="2023-12-13T11:38:24.846" v="9" actId="948"/>
        <pc:sldMkLst>
          <pc:docMk/>
          <pc:sldMk cId="1265291980" sldId="274"/>
        </pc:sldMkLst>
        <pc:spChg chg="mod">
          <ac:chgData name="Anna Steinbauer" userId="aa9e69c0-640f-4dee-88df-45dd0169f62d" providerId="ADAL" clId="{46A8AAAA-A10F-4EBF-8673-B3B7C5E3FC76}" dt="2023-12-13T11:38:24.846" v="9" actId="948"/>
          <ac:spMkLst>
            <pc:docMk/>
            <pc:sldMk cId="1265291980" sldId="274"/>
            <ac:spMk id="3" creationId="{F3FA9199-8CF4-1053-000F-3F83B6282DB3}"/>
          </ac:spMkLst>
        </pc:spChg>
      </pc:sldChg>
      <pc:sldChg chg="del">
        <pc:chgData name="Anna Steinbauer" userId="aa9e69c0-640f-4dee-88df-45dd0169f62d" providerId="ADAL" clId="{46A8AAAA-A10F-4EBF-8673-B3B7C5E3FC76}" dt="2023-12-13T11:38:52.284" v="10" actId="2696"/>
        <pc:sldMkLst>
          <pc:docMk/>
          <pc:sldMk cId="0" sldId="281"/>
        </pc:sldMkLst>
      </pc:sldChg>
      <pc:sldChg chg="modSp">
        <pc:chgData name="Anna Steinbauer" userId="aa9e69c0-640f-4dee-88df-45dd0169f62d" providerId="ADAL" clId="{46A8AAAA-A10F-4EBF-8673-B3B7C5E3FC76}" dt="2023-12-13T11:39:12.167" v="60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46A8AAAA-A10F-4EBF-8673-B3B7C5E3FC76}" dt="2023-12-13T11:39:12.167" v="60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del">
        <pc:chgData name="Anna Steinbauer" userId="aa9e69c0-640f-4dee-88df-45dd0169f62d" providerId="ADAL" clId="{46A8AAAA-A10F-4EBF-8673-B3B7C5E3FC76}" dt="2023-12-13T11:39:59.632" v="61" actId="2696"/>
        <pc:sldMkLst>
          <pc:docMk/>
          <pc:sldMk cId="36646498" sldId="284"/>
        </pc:sldMkLst>
      </pc:sldChg>
      <pc:sldChg chg="modSp">
        <pc:chgData name="Anna Steinbauer" userId="aa9e69c0-640f-4dee-88df-45dd0169f62d" providerId="ADAL" clId="{46A8AAAA-A10F-4EBF-8673-B3B7C5E3FC76}" dt="2023-12-13T11:40:23.065" v="87" actId="20577"/>
        <pc:sldMkLst>
          <pc:docMk/>
          <pc:sldMk cId="3075529799" sldId="299"/>
        </pc:sldMkLst>
        <pc:spChg chg="mod">
          <ac:chgData name="Anna Steinbauer" userId="aa9e69c0-640f-4dee-88df-45dd0169f62d" providerId="ADAL" clId="{46A8AAAA-A10F-4EBF-8673-B3B7C5E3FC76}" dt="2023-12-13T11:40:21.247" v="86" actId="20577"/>
          <ac:spMkLst>
            <pc:docMk/>
            <pc:sldMk cId="3075529799" sldId="299"/>
            <ac:spMk id="2" creationId="{0D40D59E-53CB-9419-536C-7124B2EE6934}"/>
          </ac:spMkLst>
        </pc:spChg>
        <pc:spChg chg="mod">
          <ac:chgData name="Anna Steinbauer" userId="aa9e69c0-640f-4dee-88df-45dd0169f62d" providerId="ADAL" clId="{46A8AAAA-A10F-4EBF-8673-B3B7C5E3FC76}" dt="2023-12-13T11:40:23.065" v="87" actId="20577"/>
          <ac:spMkLst>
            <pc:docMk/>
            <pc:sldMk cId="3075529799" sldId="299"/>
            <ac:spMk id="3" creationId="{786D5ECB-8957-A40F-FD7F-9C3A70A1193F}"/>
          </ac:spMkLst>
        </pc:spChg>
      </pc:sldChg>
      <pc:sldChg chg="del">
        <pc:chgData name="Anna Steinbauer" userId="aa9e69c0-640f-4dee-88df-45dd0169f62d" providerId="ADAL" clId="{46A8AAAA-A10F-4EBF-8673-B3B7C5E3FC76}" dt="2023-12-13T11:40:49.196" v="89" actId="2696"/>
        <pc:sldMkLst>
          <pc:docMk/>
          <pc:sldMk cId="4264564314" sldId="300"/>
        </pc:sldMkLst>
      </pc:sldChg>
      <pc:sldChg chg="add del">
        <pc:chgData name="Anna Steinbauer" userId="aa9e69c0-640f-4dee-88df-45dd0169f62d" providerId="ADAL" clId="{46A8AAAA-A10F-4EBF-8673-B3B7C5E3FC76}" dt="2023-12-13T11:40:49.188" v="88" actId="2696"/>
        <pc:sldMkLst>
          <pc:docMk/>
          <pc:sldMk cId="2424366053" sldId="301"/>
        </pc:sldMkLst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26529198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169072564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254935808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40259098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529371467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116588462" sldId="280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</pc:sldMasterChg>
    </pc:docChg>
  </pc:docChgLst>
  <pc:docChgLst>
    <pc:chgData name="Anna Steinbauer" userId="S::anna.steinbauer@stiftung-wirtschaftsbildung.at::aa9e69c0-640f-4dee-88df-45dd0169f62d" providerId="AD" clId="Web-{26FFEAEF-773F-3CB4-2202-A7C1B6CC0869}"/>
    <pc:docChg chg="">
      <pc:chgData name="Anna Steinbauer" userId="S::anna.steinbauer@stiftung-wirtschaftsbildung.at::aa9e69c0-640f-4dee-88df-45dd0169f62d" providerId="AD" clId="Web-{26FFEAEF-773F-3CB4-2202-A7C1B6CC0869}" dt="2023-12-13T11:09:45.203" v="1"/>
      <pc:docMkLst>
        <pc:docMk/>
      </pc:docMkLst>
      <pc:sldChg chg="delCm">
        <pc:chgData name="Anna Steinbauer" userId="S::anna.steinbauer@stiftung-wirtschaftsbildung.at::aa9e69c0-640f-4dee-88df-45dd0169f62d" providerId="AD" clId="Web-{26FFEAEF-773F-3CB4-2202-A7C1B6CC0869}" dt="2023-12-13T11:09:45.203" v="1"/>
        <pc:sldMkLst>
          <pc:docMk/>
          <pc:sldMk cId="4264564314" sldId="300"/>
        </pc:sldMkLst>
      </pc:sldChg>
    </pc:docChg>
  </pc:docChgLst>
  <pc:docChgLst>
    <pc:chgData name="Anna Steinbauer" userId="aa9e69c0-640f-4dee-88df-45dd0169f62d" providerId="ADAL" clId="{E330DE5F-A0CE-4F33-8914-62C314274C84}"/>
    <pc:docChg chg="custSel addSld modSld">
      <pc:chgData name="Anna Steinbauer" userId="aa9e69c0-640f-4dee-88df-45dd0169f62d" providerId="ADAL" clId="{E330DE5F-A0CE-4F33-8914-62C314274C84}" dt="2023-12-12T13:24:53.709" v="107"/>
      <pc:docMkLst>
        <pc:docMk/>
      </pc:docMkLst>
      <pc:sldChg chg="modSp mod">
        <pc:chgData name="Anna Steinbauer" userId="aa9e69c0-640f-4dee-88df-45dd0169f62d" providerId="ADAL" clId="{E330DE5F-A0CE-4F33-8914-62C314274C84}" dt="2023-12-12T13:23:47.372" v="79" actId="20577"/>
        <pc:sldMkLst>
          <pc:docMk/>
          <pc:sldMk cId="0" sldId="256"/>
        </pc:sldMkLst>
        <pc:spChg chg="mod">
          <ac:chgData name="Anna Steinbauer" userId="aa9e69c0-640f-4dee-88df-45dd0169f62d" providerId="ADAL" clId="{E330DE5F-A0CE-4F33-8914-62C314274C84}" dt="2023-12-12T13:23:47.372" v="79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E330DE5F-A0CE-4F33-8914-62C314274C84}" dt="2023-12-12T13:24:00.189" v="105" actId="20577"/>
        <pc:sldMkLst>
          <pc:docMk/>
          <pc:sldMk cId="0" sldId="257"/>
        </pc:sldMkLst>
        <pc:spChg chg="mod">
          <ac:chgData name="Anna Steinbauer" userId="aa9e69c0-640f-4dee-88df-45dd0169f62d" providerId="ADAL" clId="{E330DE5F-A0CE-4F33-8914-62C314274C84}" dt="2023-12-12T13:23:57.013" v="91" actId="20577"/>
          <ac:spMkLst>
            <pc:docMk/>
            <pc:sldMk cId="0" sldId="257"/>
            <ac:spMk id="362" creationId="{00000000-0000-0000-0000-000000000000}"/>
          </ac:spMkLst>
        </pc:spChg>
        <pc:spChg chg="mod">
          <ac:chgData name="Anna Steinbauer" userId="aa9e69c0-640f-4dee-88df-45dd0169f62d" providerId="ADAL" clId="{E330DE5F-A0CE-4F33-8914-62C314274C84}" dt="2023-12-12T13:24:00.189" v="105" actId="20577"/>
          <ac:spMkLst>
            <pc:docMk/>
            <pc:sldMk cId="0" sldId="257"/>
            <ac:spMk id="363" creationId="{00000000-0000-0000-0000-000000000000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265291980" sldId="274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265291980" sldId="274"/>
            <ac:spMk id="4" creationId="{B660FAA1-DE63-A2B9-96D4-9CF8F718870B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169072564" sldId="276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169072564" sldId="276"/>
            <ac:spMk id="4" creationId="{585855C2-0C84-AA8B-36DA-5C919A292D6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254935808" sldId="277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254935808" sldId="277"/>
            <ac:spMk id="4" creationId="{8F61C62C-A52A-679D-85AA-87B11CDD4B7C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40259098" sldId="278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40259098" sldId="278"/>
            <ac:spMk id="4" creationId="{F140CBFB-7384-7722-C01C-1995D60C565E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529371467" sldId="279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529371467" sldId="279"/>
            <ac:spMk id="4" creationId="{E36FECDB-8BED-36C7-C5E7-E380D828B4B4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116588462" sldId="280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116588462" sldId="280"/>
            <ac:spMk id="4" creationId="{CF990D41-EF65-6BF5-0B0A-2159F1BC133F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803540142" sldId="285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803540142" sldId="285"/>
            <ac:spMk id="4" creationId="{06C97D5A-D4A5-2EF9-C962-EE4B643FEFAF}"/>
          </ac:spMkLst>
        </pc:spChg>
      </pc:sldChg>
      <pc:sldChg chg="add">
        <pc:chgData name="Anna Steinbauer" userId="aa9e69c0-640f-4dee-88df-45dd0169f62d" providerId="ADAL" clId="{E330DE5F-A0CE-4F33-8914-62C314274C84}" dt="2023-12-12T13:24:19.903" v="106"/>
        <pc:sldMkLst>
          <pc:docMk/>
          <pc:sldMk cId="1493006395" sldId="288"/>
        </pc:sldMkLst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917557089" sldId="293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917557089" sldId="293"/>
            <ac:spMk id="6" creationId="{AC9F8C50-2360-8B77-6096-0005AB4BE5C1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448824029" sldId="294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448824029" sldId="294"/>
            <ac:spMk id="8" creationId="{E94D15B1-6822-83CA-A73A-08AA40E49D18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2442262137" sldId="295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2442262137" sldId="295"/>
            <ac:spMk id="4" creationId="{585855C2-0C84-AA8B-36DA-5C919A292D6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611005020" sldId="296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611005020" sldId="296"/>
            <ac:spMk id="4" creationId="{47A66C3B-C62A-CC36-60BC-77E20D4F5C9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481033327" sldId="297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481033327" sldId="297"/>
            <ac:spMk id="4" creationId="{7988E201-1EA7-BE08-9169-5F75A49CC575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2881844437" sldId="298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2881844437" sldId="298"/>
            <ac:spMk id="4" creationId="{356DBD58-1F16-7BB1-3233-766B7688AF2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075529799" sldId="299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075529799" sldId="299"/>
            <ac:spMk id="4" creationId="{06C97D5A-D4A5-2EF9-C962-EE4B643FEFAF}"/>
          </ac:spMkLst>
        </pc:spChg>
      </pc:sldChg>
      <pc:sldChg chg="add">
        <pc:chgData name="Anna Steinbauer" userId="aa9e69c0-640f-4dee-88df-45dd0169f62d" providerId="ADAL" clId="{E330DE5F-A0CE-4F33-8914-62C314274C84}" dt="2023-12-12T13:24:53.709" v="107"/>
        <pc:sldMkLst>
          <pc:docMk/>
          <pc:sldMk cId="4264564314" sldId="3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512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>
              <a:defRPr sz="1300"/>
            </a:pPr>
            <a:r>
              <a:rPr lang="de-DE" dirty="0"/>
              <a:t>Selbstgesteuertes Lernen:</a:t>
            </a:r>
          </a:p>
          <a:p>
            <a:pPr>
              <a:defRPr sz="1300"/>
            </a:pPr>
            <a:r>
              <a:rPr lang="de-DE" dirty="0"/>
              <a:t>Umgang mit Geld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Geld anlegen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Es ist besser, in Fonds zu investieren als in einzelne Aktien oder Kryptowährungen.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Kurs, Risikostreuung, </a:t>
            </a: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Fondsmanager:in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714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Verträge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Verträge begegnen uns häufig im Alltag.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Handy, Miete, Unterschrift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38755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Verträge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Ratenkäufe können manchmal zu bösen Überraschungen führen.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effektiver Jahreszins, Kredit, Laufzeit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58846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Versicherungen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Man kann zwei grundlegende Arten von Versicherungen unterscheiden.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Pflichtversicherung, freiwillig, Sozialversicherung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4311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Versicherungen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Je nach Versicherung werden unterschiedliche Bereiche abgedeckt.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Haushalt, Unwetter, Unfall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00502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Geld und ich in Zukunft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Jede Person sollte selbst entscheiden, was Reichtum für sie bedeutet.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Social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Media, Lebensstil, Bedürfnisse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48367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82F56-87DD-1425-FF1B-3709EFA4A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B78BA2-7A20-0BC1-72A4-C1286157D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Rückblick &amp; Ausblick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93006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Learnings</a:t>
            </a:r>
            <a:r>
              <a:rPr lang="de-DE" dirty="0"/>
              <a:t> festhalten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232697-C083-E8B6-3C47-B84A1DCB0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Hat dir die Arbeitsweise gefallen? Hat das selbstständige Lernen Spaß gemacht?</a:t>
            </a:r>
          </a:p>
          <a:p>
            <a:r>
              <a:rPr lang="de-AT" dirty="0"/>
              <a:t>Was ist besonders gut gelungen und dir leichtgefallen? </a:t>
            </a:r>
          </a:p>
          <a:p>
            <a:r>
              <a:rPr lang="de-AT" dirty="0"/>
              <a:t>Was war herausfordernd? Was würdest du beim nächsten Mal anders machen? </a:t>
            </a:r>
          </a:p>
          <a:p>
            <a:r>
              <a:rPr lang="de-AT" dirty="0"/>
              <a:t>Konntest du die gesetzten Ziele erreichen? Warum/warum nicht?</a:t>
            </a:r>
          </a:p>
          <a:p>
            <a:r>
              <a:rPr lang="de-AT" dirty="0"/>
              <a:t>Welche Tipps möchtest du den anderen mitgeben?</a:t>
            </a:r>
          </a:p>
          <a:p>
            <a:r>
              <a:rPr lang="de-AT" dirty="0"/>
              <a:t>Was wollen wir als Gruppe beim nächsten Mal wieder genau so machen? Was wollen wir als Gruppe beim nächsten Mal anders machen?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F8C50-2360-8B77-6096-0005AB4B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5708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Ziele für das nächste mal</a:t>
            </a:r>
            <a:endParaRPr lang="de-AT" dirty="0"/>
          </a:p>
        </p:txBody>
      </p:sp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329FC9-5AA6-C5CF-DF03-16F13413D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9906" y="2171945"/>
            <a:ext cx="3230550" cy="4378325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AC7A4D-326E-232A-E06E-BFBEBD991929}"/>
              </a:ext>
            </a:extLst>
          </p:cNvPr>
          <p:cNvSpPr txBox="1"/>
          <p:nvPr/>
        </p:nvSpPr>
        <p:spPr>
          <a:xfrm>
            <a:off x="469787" y="1417859"/>
            <a:ext cx="826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  <a:endParaRPr lang="de-AT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4D15B1-6822-83CA-A73A-08AA40E49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82402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Wiederholung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Sätze erklären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</a:t>
            </a:r>
            <a:r>
              <a:rPr lang="de-DE"/>
              <a:t>eigene Darstellungen.</a:t>
            </a:r>
            <a:endParaRPr lang="de-DE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20</a:t>
            </a:fld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Stiftung Wirtschaftsbildung (2024) Selbstgesteuertes Lernen: </a:t>
            </a:r>
            <a:r>
              <a:rPr lang="de-AT" sz="1200" dirty="0">
                <a:latin typeface="Arial"/>
                <a:ea typeface="Arial" panose="020B0604020202020204" pitchFamily="34" charset="0"/>
              </a:rPr>
              <a:t>Umgang mit Geld</a:t>
            </a: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7"/>
            <a:ext cx="8737583" cy="364260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0CADF-E923-A40C-3B1C-E7462CA1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Ergebnissicherung in Gruppen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FA9199-8CF4-1053-000F-3F83B6282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69" y="1793174"/>
            <a:ext cx="11280131" cy="4221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Jede Gruppe bekommt ein paar Sätze. Eure Aufgabe ist es, eure Sätze zu </a:t>
            </a:r>
            <a:r>
              <a:rPr lang="de-DE" b="1" dirty="0"/>
              <a:t>verstehen und zu erklären</a:t>
            </a:r>
            <a:r>
              <a:rPr lang="de-DE" dirty="0"/>
              <a:t>. Dann präsentiert ihr eure </a:t>
            </a:r>
            <a:r>
              <a:rPr lang="de-DE" b="1" dirty="0"/>
              <a:t>Erklärung</a:t>
            </a:r>
            <a:r>
              <a:rPr lang="de-DE" dirty="0"/>
              <a:t> den anderen Gruppen.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Ablauf</a:t>
            </a:r>
            <a:r>
              <a:rPr lang="de-DE" dirty="0"/>
              <a:t>: </a:t>
            </a:r>
          </a:p>
          <a:p>
            <a:r>
              <a:rPr lang="de-DE" b="1" dirty="0"/>
              <a:t>Lest</a:t>
            </a:r>
            <a:r>
              <a:rPr lang="de-DE" dirty="0"/>
              <a:t> euch die Sätze genau durch.</a:t>
            </a:r>
          </a:p>
          <a:p>
            <a:r>
              <a:rPr lang="de-DE" b="1" dirty="0"/>
              <a:t>Überlegt gemeinsam</a:t>
            </a:r>
            <a:r>
              <a:rPr lang="de-DE" dirty="0"/>
              <a:t>, was ihr zu diesem Thema gelernt habt. Was bedeuten die Sätze? Was bedeuten die einzelnen Wörter?</a:t>
            </a:r>
          </a:p>
          <a:p>
            <a:r>
              <a:rPr lang="de-DE" b="1" dirty="0"/>
              <a:t>Redet</a:t>
            </a:r>
            <a:r>
              <a:rPr lang="de-DE" dirty="0"/>
              <a:t> über die Sätze, bis ihr das Gefühl habt, dass </a:t>
            </a:r>
            <a:r>
              <a:rPr lang="de-DE" dirty="0" err="1"/>
              <a:t>jede:r</a:t>
            </a:r>
            <a:r>
              <a:rPr lang="de-DE" dirty="0"/>
              <a:t> von euch gut erklären kann, was gemeint ist. </a:t>
            </a:r>
            <a:r>
              <a:rPr lang="de-AT" dirty="0"/>
              <a:t>Versucht bei eurer Erklärung auch die vorgeschlagenen Wörter zu verwenden. </a:t>
            </a:r>
          </a:p>
          <a:p>
            <a:r>
              <a:rPr lang="de-AT" b="1" dirty="0"/>
              <a:t>Präsentiert </a:t>
            </a:r>
            <a:r>
              <a:rPr lang="de-AT" dirty="0"/>
              <a:t>eure Erklärungen den anderen Gruppen.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0FAA1-DE63-A2B9-96D4-9CF8F7188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919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Einkommen und Ausgaben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 Österreich ist geregelt, was Kinder kaufen dürfen und was nicht</a:t>
            </a: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Geschäftsfähigkeit, Taschengeld, 18 Jahre</a:t>
            </a: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35513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Konsum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Virtuelles Wasser spielt eine Rolle bei meinen Einkäufen</a:t>
            </a: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Umwelt, Herstellung, Rindfleisch</a:t>
            </a:r>
            <a:endParaRPr lang="de-AT" sz="24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6523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Konsum und Werbung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Werbung ist ein wichtiges Kommunikationsmittel für Unternehmen und hilft beim Verkauf von Produkten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Modetrends, Kaufverhalten, Image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7256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Banken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Banken begegnen uns häufig im Alltag und haben verschiedene Aufgaben.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Bausparvertrag, Fremdwährung, Konto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93580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Kredite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Bei vielen Online-Zahldiensten kann man inzwischen auf Raten zahlen.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Überschuldung, Zinsen, Risiko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1335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Geld anlegen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Der Bausparvertrag ist eine beliebte Sparform in Österreich.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Vorsorge, Hausbau, Mindestlaufzeit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40CBFB-7384-7722-C01C-1995D60C5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5909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AD8B99-47E6-4D94-9544-86CD892413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919BB0-C52D-4455-A8EE-29723790188E}">
  <ds:schemaRefs>
    <ds:schemaRef ds:uri="http://schemas.microsoft.com/office/2006/metadata/properties"/>
    <ds:schemaRef ds:uri="http://schemas.microsoft.com/office/infopath/2007/PartnerControls"/>
    <ds:schemaRef ds:uri="f799415d-695a-4815-bd71-e216a568b99c"/>
    <ds:schemaRef ds:uri="698a1803-52f3-4d4f-bff9-093c0d5dc281"/>
  </ds:schemaRefs>
</ds:datastoreItem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Microsoft Office PowerPoint</Application>
  <PresentationFormat>Breitbild</PresentationFormat>
  <Paragraphs>118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7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Wiederholung</vt:lpstr>
      <vt:lpstr>Ergebnissicherung in Gruppen</vt:lpstr>
      <vt:lpstr>Einkommen und Ausgaben</vt:lpstr>
      <vt:lpstr>Konsum I</vt:lpstr>
      <vt:lpstr>Konsum und Werbung</vt:lpstr>
      <vt:lpstr>Banken</vt:lpstr>
      <vt:lpstr>Kredite</vt:lpstr>
      <vt:lpstr>Geld anlegen</vt:lpstr>
      <vt:lpstr>Geld anlegen II</vt:lpstr>
      <vt:lpstr>Verträge</vt:lpstr>
      <vt:lpstr>Verträge II</vt:lpstr>
      <vt:lpstr>Versicherungen</vt:lpstr>
      <vt:lpstr>Versicherungen II</vt:lpstr>
      <vt:lpstr>Geld und ich in Zukunft</vt:lpstr>
      <vt:lpstr>Reflexion</vt:lpstr>
      <vt:lpstr>Learnings festhalten</vt:lpstr>
      <vt:lpstr>Unsere Ziele für das nächste mal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27</cp:revision>
  <dcterms:modified xsi:type="dcterms:W3CDTF">2024-08-22T07:39:57Z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