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6"/>
  </p:notesMasterIdLst>
  <p:sldIdLst>
    <p:sldId id="256" r:id="rId5"/>
    <p:sldId id="257" r:id="rId6"/>
    <p:sldId id="274" r:id="rId7"/>
    <p:sldId id="275" r:id="rId8"/>
    <p:sldId id="317" r:id="rId9"/>
    <p:sldId id="276" r:id="rId10"/>
    <p:sldId id="277" r:id="rId11"/>
    <p:sldId id="296" r:id="rId12"/>
    <p:sldId id="278" r:id="rId13"/>
    <p:sldId id="279" r:id="rId14"/>
    <p:sldId id="297" r:id="rId15"/>
    <p:sldId id="280" r:id="rId16"/>
    <p:sldId id="298" r:id="rId17"/>
    <p:sldId id="318" r:id="rId18"/>
    <p:sldId id="319" r:id="rId19"/>
    <p:sldId id="288" r:id="rId20"/>
    <p:sldId id="293" r:id="rId21"/>
    <p:sldId id="294" r:id="rId22"/>
    <p:sldId id="283" r:id="rId23"/>
    <p:sldId id="281" r:id="rId24"/>
    <p:sldId id="282" r:id="rId25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0D49976-9C2A-FF15-93C5-845B8A930C7C}" name="Anna Steinbauer" initials="AS" userId="S::anna.steinbauer@stiftung-wirtschaftsbildung.at::aa9e69c0-640f-4dee-88df-45dd0169f62d" providerId="AD"/>
  <p188:author id="{9829DAF9-BD50-D6B4-7683-64BDA11A1C8E}" name="Philipp Ringswirth" initials="PR" userId="S::philipp.ringswirth@stiftung-wirtschaftsbildung.at::789ddbea-5776-41ae-8246-72ec835be84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ley Kirnbauer" initials="LK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 snapToGrid="0">
      <p:cViewPr varScale="1">
        <p:scale>
          <a:sx n="63" d="100"/>
          <a:sy n="63" d="100"/>
        </p:scale>
        <p:origin x="91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teinbauer" userId="S::anna.steinbauer@stiftung-wirtschaftsbildung.at::aa9e69c0-640f-4dee-88df-45dd0169f62d" providerId="AD" clId="Web-{26FFEAEF-773F-3CB4-2202-A7C1B6CC0869}"/>
  </pc:docChgLst>
  <pc:docChgLst>
    <pc:chgData name="Anna Steinbauer" userId="S::anna.steinbauer@stiftung-wirtschaftsbildung.at::aa9e69c0-640f-4dee-88df-45dd0169f62d" providerId="AD" clId="Web-{8552C2A5-C514-E620-4990-A342CAB3B0D9}"/>
  </pc:docChgLst>
  <pc:docChgLst>
    <pc:chgData name="Anna Steinbauer" userId="aa9e69c0-640f-4dee-88df-45dd0169f62d" providerId="ADAL" clId="{46A8AAAA-A10F-4EBF-8673-B3B7C5E3FC76}"/>
  </pc:docChgLst>
  <pc:docChgLst>
    <pc:chgData name="Anna Steinbauer" userId="aa9e69c0-640f-4dee-88df-45dd0169f62d" providerId="ADAL" clId="{B6189AB3-B20D-4E63-A303-A1CA81FF2A89}"/>
    <pc:docChg chg="modSld">
      <pc:chgData name="Anna Steinbauer" userId="aa9e69c0-640f-4dee-88df-45dd0169f62d" providerId="ADAL" clId="{B6189AB3-B20D-4E63-A303-A1CA81FF2A89}" dt="2025-08-25T14:18:34.487" v="7" actId="20577"/>
      <pc:docMkLst>
        <pc:docMk/>
      </pc:docMkLst>
      <pc:sldChg chg="modSp">
        <pc:chgData name="Anna Steinbauer" userId="aa9e69c0-640f-4dee-88df-45dd0169f62d" providerId="ADAL" clId="{B6189AB3-B20D-4E63-A303-A1CA81FF2A89}" dt="2025-08-25T14:18:34.487" v="7" actId="20577"/>
        <pc:sldMkLst>
          <pc:docMk/>
          <pc:sldMk cId="1529371467" sldId="279"/>
        </pc:sldMkLst>
        <pc:spChg chg="mod">
          <ac:chgData name="Anna Steinbauer" userId="aa9e69c0-640f-4dee-88df-45dd0169f62d" providerId="ADAL" clId="{B6189AB3-B20D-4E63-A303-A1CA81FF2A89}" dt="2025-08-25T14:18:34.487" v="7" actId="20577"/>
          <ac:spMkLst>
            <pc:docMk/>
            <pc:sldMk cId="1529371467" sldId="279"/>
            <ac:spMk id="3" creationId="{786D5ECB-8957-A40F-FD7F-9C3A70A1193F}"/>
          </ac:spMkLst>
        </pc:spChg>
      </pc:sldChg>
    </pc:docChg>
  </pc:docChgLst>
  <pc:docChgLst>
    <pc:chgData name="Philipp Ringswirth" userId="789ddbea-5776-41ae-8246-72ec835be84b" providerId="ADAL" clId="{F6E12962-8D7F-400A-969A-9DBB6711211B}"/>
  </pc:docChgLst>
  <pc:docChgLst>
    <pc:chgData name="Anna Steinbauer" userId="aa9e69c0-640f-4dee-88df-45dd0169f62d" providerId="ADAL" clId="{1613E365-0249-4454-9749-F92E06C37690}"/>
  </pc:docChgLst>
  <pc:docChgLst>
    <pc:chgData name="Anna Steinbauer" userId="aa9e69c0-640f-4dee-88df-45dd0169f62d" providerId="ADAL" clId="{E330DE5F-A0CE-4F33-8914-62C314274C84}"/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7" name="Shape 35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651282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11.png"/><Relationship Id="rId10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1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42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1215" y="1686080"/>
            <a:ext cx="5654797" cy="393705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 cap="all">
                <a:solidFill>
                  <a:srgbClr val="8D82B1"/>
                </a:solidFill>
              </a:defRPr>
            </a:lvl1pPr>
            <a:lvl2pPr marL="660400" indent="-2032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 cap="all">
                <a:solidFill>
                  <a:srgbClr val="8D82B1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44" name="Textplatzhalter 7"/>
          <p:cNvSpPr txBox="1"/>
          <p:nvPr/>
        </p:nvSpPr>
        <p:spPr>
          <a:xfrm>
            <a:off x="442852" y="2186503"/>
            <a:ext cx="5653142" cy="424409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45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6615052" y="5039357"/>
            <a:ext cx="5057565" cy="1391242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4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55" name="Grafik 20" descr="Grafik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" name="Grafik 12" descr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8511">
            <a:off x="4388570" y="4026923"/>
            <a:ext cx="508562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Rechteck 1"/>
          <p:cNvSpPr txBox="1"/>
          <p:nvPr/>
        </p:nvSpPr>
        <p:spPr>
          <a:xfrm>
            <a:off x="4751440" y="2989758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58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15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92774" y="3115131"/>
            <a:ext cx="6379852" cy="14656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>
              <a:lnSpc>
                <a:spcPts val="2000"/>
              </a:lnSpc>
              <a:spcBef>
                <a:spcPts val="0"/>
              </a:spcBef>
              <a:buFontTx/>
              <a:defRPr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60" name="Bildplatzhalter 3" descr="Bildplatzhalter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901" y="2754729"/>
            <a:ext cx="1097399" cy="1357738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442852" y="4275916"/>
            <a:ext cx="3875037" cy="524409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orstand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rafik 21" descr="Grafik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70" name="Grafik 23" descr="Grafik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42853" y="4422064"/>
            <a:ext cx="5043547" cy="18458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1pPr>
            <a:lvl2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2pPr>
            <a:lvl3pPr marL="0" indent="0">
              <a:lnSpc>
                <a:spcPts val="1400"/>
              </a:lnSpc>
              <a:spcBef>
                <a:spcPts val="0"/>
              </a:spcBef>
              <a:buSzTx/>
              <a:buFontTx/>
              <a:buNone/>
              <a:defRPr sz="1200"/>
            </a:lvl3pPr>
            <a:lvl4pPr marL="1567542" indent="-195942">
              <a:lnSpc>
                <a:spcPts val="1400"/>
              </a:lnSpc>
              <a:spcBef>
                <a:spcPts val="0"/>
              </a:spcBef>
              <a:buFontTx/>
              <a:defRPr sz="1200"/>
            </a:lvl4pPr>
            <a:lvl5pPr marL="2057400" indent="-228600">
              <a:lnSpc>
                <a:spcPts val="1400"/>
              </a:lnSpc>
              <a:spcBef>
                <a:spcPts val="0"/>
              </a:spcBef>
              <a:buFontTx/>
              <a:defRPr sz="1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72" name="Rechteck 1"/>
          <p:cNvSpPr txBox="1"/>
          <p:nvPr/>
        </p:nvSpPr>
        <p:spPr>
          <a:xfrm>
            <a:off x="287388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17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74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6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8734" y="1859487"/>
            <a:ext cx="1899860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extplatzhalter 7"/>
          <p:cNvSpPr txBox="1"/>
          <p:nvPr/>
        </p:nvSpPr>
        <p:spPr>
          <a:xfrm>
            <a:off x="2163030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77" name="Textplatzhalter 7"/>
          <p:cNvSpPr txBox="1"/>
          <p:nvPr/>
        </p:nvSpPr>
        <p:spPr>
          <a:xfrm>
            <a:off x="2150329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8" name="Textplatzhalter 7"/>
          <p:cNvSpPr txBox="1"/>
          <p:nvPr/>
        </p:nvSpPr>
        <p:spPr>
          <a:xfrm>
            <a:off x="2150329" y="3782981"/>
            <a:ext cx="2948045" cy="23060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79" name="Textplatzhalter 7"/>
          <p:cNvSpPr txBox="1"/>
          <p:nvPr/>
        </p:nvSpPr>
        <p:spPr>
          <a:xfrm>
            <a:off x="6876388" y="4422064"/>
            <a:ext cx="4987924" cy="1845828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4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pic>
        <p:nvPicPr>
          <p:cNvPr id="18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3259" y="199625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3520" y="1859487"/>
            <a:ext cx="1899859" cy="755935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Textplatzhalter 7"/>
          <p:cNvSpPr txBox="1"/>
          <p:nvPr/>
        </p:nvSpPr>
        <p:spPr>
          <a:xfrm>
            <a:off x="8457814" y="2708809"/>
            <a:ext cx="2935343" cy="52069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>
              <a:lnSpc>
                <a:spcPts val="2200"/>
              </a:lnSpc>
              <a:defRPr sz="2000"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83" name="Textplatzhalter 7"/>
          <p:cNvSpPr txBox="1"/>
          <p:nvPr/>
        </p:nvSpPr>
        <p:spPr>
          <a:xfrm>
            <a:off x="8445113" y="3305711"/>
            <a:ext cx="2948045" cy="4384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1600"/>
              </a:lnSpc>
              <a:defRPr sz="12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84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445113" y="3782981"/>
            <a:ext cx="2948045" cy="230603"/>
          </a:xfrm>
          <a:prstGeom prst="rect">
            <a:avLst/>
          </a:prstGeom>
        </p:spPr>
        <p:txBody>
          <a:bodyPr anchor="ctr"/>
          <a:lstStyle/>
          <a:p>
            <a:pPr marL="0" indent="0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ADABAB"/>
                </a:solidFill>
              </a:defRPr>
            </a:pPr>
            <a:endParaRPr/>
          </a:p>
        </p:txBody>
      </p:sp>
      <p:sp>
        <p:nvSpPr>
          <p:cNvPr id="185" name="Rechteck 25"/>
          <p:cNvSpPr txBox="1"/>
          <p:nvPr/>
        </p:nvSpPr>
        <p:spPr>
          <a:xfrm>
            <a:off x="6676310" y="4226731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am et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rafik 19" descr="Grafik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94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196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035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522798" y="4196803"/>
            <a:ext cx="2422713" cy="332604"/>
          </a:xfrm>
          <a:prstGeom prst="rect">
            <a:avLst/>
          </a:prstGeom>
        </p:spPr>
        <p:txBody>
          <a:bodyPr/>
          <a:lstStyle>
            <a:lvl1pPr marL="0" indent="11108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algn="ctr">
              <a:lnSpc>
                <a:spcPts val="2200"/>
              </a:lnSpc>
              <a:spcBef>
                <a:spcPts val="0"/>
              </a:spcBef>
              <a:buFontTx/>
              <a:defRPr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198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2529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7498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Bildplatzhalter 3" descr="Bildplatzhalter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9992" y="2079783"/>
            <a:ext cx="1403083" cy="1909807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Textplatzhalter 7"/>
          <p:cNvSpPr txBox="1"/>
          <p:nvPr/>
        </p:nvSpPr>
        <p:spPr>
          <a:xfrm>
            <a:off x="522798" y="4657359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2" name="Textplatzhalter 7"/>
          <p:cNvSpPr txBox="1"/>
          <p:nvPr/>
        </p:nvSpPr>
        <p:spPr>
          <a:xfrm>
            <a:off x="3408233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3" name="Textplatzhalter 7"/>
          <p:cNvSpPr txBox="1"/>
          <p:nvPr/>
        </p:nvSpPr>
        <p:spPr>
          <a:xfrm>
            <a:off x="3408233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4" name="Textplatzhalter 7"/>
          <p:cNvSpPr txBox="1"/>
          <p:nvPr/>
        </p:nvSpPr>
        <p:spPr>
          <a:xfrm>
            <a:off x="6385118" y="4196803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5" name="Textplatzhalter 7"/>
          <p:cNvSpPr txBox="1"/>
          <p:nvPr/>
        </p:nvSpPr>
        <p:spPr>
          <a:xfrm>
            <a:off x="6385118" y="4657359"/>
            <a:ext cx="2422712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16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06" name="Textplatzhalter 7"/>
          <p:cNvSpPr txBox="1"/>
          <p:nvPr/>
        </p:nvSpPr>
        <p:spPr>
          <a:xfrm>
            <a:off x="9270551" y="4196803"/>
            <a:ext cx="2422713" cy="33260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indent="11108" algn="ctr">
              <a:lnSpc>
                <a:spcPts val="2200"/>
              </a:lnSpc>
              <a:defRPr sz="2000" b="1">
                <a:solidFill>
                  <a:srgbClr val="31315B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207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9270551" y="4657359"/>
            <a:ext cx="2422713" cy="332604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16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Angeb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rafik 4" descr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240904"/>
            <a:ext cx="11231887" cy="75593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16" name="Textplatzhalter 2"/>
          <p:cNvSpPr txBox="1"/>
          <p:nvPr/>
        </p:nvSpPr>
        <p:spPr>
          <a:xfrm>
            <a:off x="441215" y="3791925"/>
            <a:ext cx="3464919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7" name="Textplatzhalter 7"/>
          <p:cNvSpPr txBox="1"/>
          <p:nvPr/>
        </p:nvSpPr>
        <p:spPr>
          <a:xfrm>
            <a:off x="442853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8" name="Textplatzhalter 2"/>
          <p:cNvSpPr txBox="1"/>
          <p:nvPr/>
        </p:nvSpPr>
        <p:spPr>
          <a:xfrm>
            <a:off x="4378211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19" name="Textplatzhalter 7"/>
          <p:cNvSpPr txBox="1"/>
          <p:nvPr/>
        </p:nvSpPr>
        <p:spPr>
          <a:xfrm>
            <a:off x="4379857" y="4585587"/>
            <a:ext cx="3463902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 algn="ctr"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0" name="Textplatzhalter 2"/>
          <p:cNvSpPr txBox="1"/>
          <p:nvPr/>
        </p:nvSpPr>
        <p:spPr>
          <a:xfrm>
            <a:off x="8302514" y="3791925"/>
            <a:ext cx="3464918" cy="663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b">
            <a:normAutofit/>
          </a:bodyPr>
          <a:lstStyle/>
          <a:p>
            <a:pPr algn="ctr">
              <a:lnSpc>
                <a:spcPts val="2200"/>
              </a:lnSpc>
              <a:defRPr sz="2000" b="1" cap="all">
                <a:solidFill>
                  <a:srgbClr val="303059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221" name="Textplatzhalter 7"/>
          <p:cNvSpPr txBox="1">
            <a:spLocks noGrp="1"/>
          </p:cNvSpPr>
          <p:nvPr>
            <p:ph type="body" sz="quarter" idx="21"/>
          </p:nvPr>
        </p:nvSpPr>
        <p:spPr>
          <a:xfrm>
            <a:off x="8304159" y="4585587"/>
            <a:ext cx="3463903" cy="66353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pPr>
            <a:endParaRPr/>
          </a:p>
        </p:txBody>
      </p:sp>
      <p:pic>
        <p:nvPicPr>
          <p:cNvPr id="222" name="Grafik 21" descr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Zwisch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rafik 6" descr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Titeltext"/>
          <p:cNvSpPr txBox="1">
            <a:spLocks noGrp="1"/>
          </p:cNvSpPr>
          <p:nvPr>
            <p:ph type="title"/>
          </p:nvPr>
        </p:nvSpPr>
        <p:spPr>
          <a:xfrm>
            <a:off x="1524003" y="2514600"/>
            <a:ext cx="9144001" cy="1962146"/>
          </a:xfrm>
          <a:prstGeom prst="rect">
            <a:avLst/>
          </a:prstGeom>
        </p:spPr>
        <p:txBody>
          <a:bodyPr anchor="b"/>
          <a:lstStyle>
            <a:lvl1pPr>
              <a:defRPr sz="6000"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sp>
        <p:nvSpPr>
          <p:cNvPr id="23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524003" y="4568826"/>
            <a:ext cx="9144001" cy="1655759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200"/>
            </a:lvl1pPr>
            <a:lvl2pPr marL="736600" indent="-279400" algn="ctr">
              <a:buFontTx/>
              <a:defRPr sz="2200"/>
            </a:lvl2pPr>
            <a:lvl3pPr marL="1228725" indent="-314325" algn="ctr">
              <a:buFontTx/>
              <a:defRPr sz="2200"/>
            </a:lvl3pPr>
            <a:lvl4pPr marL="1730828" indent="-359228" algn="ctr">
              <a:buFontTx/>
              <a:defRPr sz="2200"/>
            </a:lvl4pPr>
            <a:lvl5pPr marL="2247900" indent="-419100" algn="ctr">
              <a:buFontTx/>
              <a:defRPr sz="2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pic>
        <p:nvPicPr>
          <p:cNvPr id="233" name="Grafik 5" descr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27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k 14" descr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43" name="Grafik 16" descr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44" name="Textebene 1…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45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5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5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255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5183184" y="1447796"/>
            <a:ext cx="6547516" cy="489237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56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69790" y="2959098"/>
            <a:ext cx="4302235" cy="338107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25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76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2107160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7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3293000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79" name="Textplatzhalter 7"/>
          <p:cNvSpPr txBox="1"/>
          <p:nvPr/>
        </p:nvSpPr>
        <p:spPr>
          <a:xfrm>
            <a:off x="6686850" y="2556835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80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407998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81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487386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3053683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3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619980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4186277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3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294" name="Grafik 15" descr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Grafik 13" descr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8200" y="1793997"/>
            <a:ext cx="1041402" cy="86359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55553" y="2979836"/>
            <a:ext cx="5145275" cy="19645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000"/>
              </a:lnSpc>
              <a:spcBef>
                <a:spcPts val="0"/>
              </a:spcBef>
              <a:buSzTx/>
              <a:buFontTx/>
              <a:buNone/>
              <a:defRPr sz="1400"/>
            </a:lvl1pPr>
            <a:lvl2pPr marL="635000" indent="-177800">
              <a:lnSpc>
                <a:spcPts val="2000"/>
              </a:lnSpc>
              <a:spcBef>
                <a:spcPts val="0"/>
              </a:spcBef>
              <a:buFontTx/>
              <a:defRPr sz="1400"/>
            </a:lvl2pPr>
            <a:lvl3pPr marL="1114425" indent="-200025">
              <a:lnSpc>
                <a:spcPts val="2000"/>
              </a:lnSpc>
              <a:spcBef>
                <a:spcPts val="0"/>
              </a:spcBef>
              <a:buFontTx/>
              <a:defRPr sz="1400"/>
            </a:lvl3pPr>
            <a:lvl4pPr marL="1600200" indent="-228600">
              <a:lnSpc>
                <a:spcPts val="2000"/>
              </a:lnSpc>
              <a:spcBef>
                <a:spcPts val="0"/>
              </a:spcBef>
              <a:buFontTx/>
              <a:defRPr sz="1400"/>
            </a:lvl4pPr>
            <a:lvl5pPr marL="2095500" indent="-266700">
              <a:lnSpc>
                <a:spcPts val="2000"/>
              </a:lnSpc>
              <a:spcBef>
                <a:spcPts val="0"/>
              </a:spcBef>
              <a:buFontTx/>
              <a:defRPr sz="1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97" name="Textplatzhalter 7"/>
          <p:cNvSpPr txBox="1"/>
          <p:nvPr/>
        </p:nvSpPr>
        <p:spPr>
          <a:xfrm>
            <a:off x="6686850" y="2243671"/>
            <a:ext cx="4419122" cy="200713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200"/>
              </a:lnSpc>
              <a:defRPr sz="1400">
                <a:solidFill>
                  <a:srgbClr val="C3CDDF"/>
                </a:solidFill>
                <a:latin typeface="Lexend Medium"/>
                <a:ea typeface="Lexend Medium"/>
                <a:cs typeface="Lexend Medium"/>
                <a:sym typeface="Lexend Medium"/>
              </a:defRPr>
            </a:pPr>
            <a:endParaRPr/>
          </a:p>
        </p:txBody>
      </p:sp>
      <p:sp>
        <p:nvSpPr>
          <p:cNvPr id="298" name="Textplatzhalter 3"/>
          <p:cNvSpPr txBox="1">
            <a:spLocks noGrp="1"/>
          </p:cNvSpPr>
          <p:nvPr>
            <p:ph type="body" sz="quarter" idx="21"/>
          </p:nvPr>
        </p:nvSpPr>
        <p:spPr>
          <a:xfrm>
            <a:off x="445586" y="2094834"/>
            <a:ext cx="5104438" cy="6731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400"/>
              </a:lnSpc>
              <a:spcBef>
                <a:spcPts val="0"/>
              </a:spcBef>
              <a:buSzTx/>
              <a:buFontTx/>
              <a:buNone/>
              <a:defRPr b="1">
                <a:solidFill>
                  <a:srgbClr val="303059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pic>
        <p:nvPicPr>
          <p:cNvPr id="299" name="Grafik 18" descr="Grafik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3" y="2174232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Grafik 19" descr="Grafik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3" y="2740519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Grafik 20" descr="Grafik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7949" y="3306817"/>
            <a:ext cx="431798" cy="431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Grafik 21" descr="Grafik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3" y="3873113"/>
            <a:ext cx="431798" cy="431798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Rechteck 26"/>
          <p:cNvSpPr/>
          <p:nvPr/>
        </p:nvSpPr>
        <p:spPr>
          <a:xfrm>
            <a:off x="-1" y="5156329"/>
            <a:ext cx="12191998" cy="1698297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04" name="Grafik 2" descr="Grafik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5586" y="5858771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5" name="Grafik 5" descr="Grafik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0535" y="5858771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6" name="Grafik 7" descr="Grafik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1022" y="5870356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07" name="Grafik 9" descr="Grafik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38164" y="5861953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08" name="Grafik 11" descr="Grafik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63492" y="5869451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Grafik 23" descr="Grafik 2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56525" y="583145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0" name="Grafik 25" descr="Grafik 2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777721" y="5863552"/>
            <a:ext cx="1010998" cy="235440"/>
          </a:xfrm>
          <a:prstGeom prst="rect">
            <a:avLst/>
          </a:prstGeom>
          <a:ln w="12700">
            <a:miter lim="400000"/>
          </a:ln>
        </p:spPr>
      </p:pic>
      <p:sp>
        <p:nvSpPr>
          <p:cNvPr id="31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iteltext"/>
          <p:cNvSpPr txBox="1">
            <a:spLocks noGrp="1"/>
          </p:cNvSpPr>
          <p:nvPr>
            <p:ph type="title"/>
          </p:nvPr>
        </p:nvSpPr>
        <p:spPr>
          <a:xfrm>
            <a:off x="369581" y="1696037"/>
            <a:ext cx="7355836" cy="2697480"/>
          </a:xfrm>
          <a:prstGeom prst="rect">
            <a:avLst/>
          </a:prstGeom>
        </p:spPr>
        <p:txBody>
          <a:bodyPr/>
          <a:lstStyle>
            <a:lvl1pPr algn="l">
              <a:defRPr sz="55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462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Wichti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1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rafik 8" descr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7455" y="638178"/>
            <a:ext cx="755935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Grafik 9" descr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278511">
            <a:off x="317616" y="5308181"/>
            <a:ext cx="508563" cy="475909"/>
          </a:xfrm>
          <a:prstGeom prst="rect">
            <a:avLst/>
          </a:prstGeom>
          <a:ln w="12700">
            <a:miter lim="400000"/>
          </a:ln>
        </p:spPr>
      </p:pic>
      <p:sp>
        <p:nvSpPr>
          <p:cNvPr id="328" name="Rechteck 10"/>
          <p:cNvSpPr txBox="1"/>
          <p:nvPr/>
        </p:nvSpPr>
        <p:spPr>
          <a:xfrm>
            <a:off x="680476" y="4271016"/>
            <a:ext cx="432750" cy="42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5000" b="1">
                <a:solidFill>
                  <a:srgbClr val="FFFFFF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sp>
        <p:nvSpPr>
          <p:cNvPr id="329" name="Rechteck 1"/>
          <p:cNvSpPr/>
          <p:nvPr/>
        </p:nvSpPr>
        <p:spPr>
          <a:xfrm>
            <a:off x="4133589" y="752816"/>
            <a:ext cx="701455" cy="701455"/>
          </a:xfrm>
          <a:prstGeom prst="rect">
            <a:avLst/>
          </a:prstGeom>
          <a:solidFill>
            <a:srgbClr val="ADABA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0" name="Rechteck 7"/>
          <p:cNvSpPr/>
          <p:nvPr/>
        </p:nvSpPr>
        <p:spPr>
          <a:xfrm>
            <a:off x="3269289" y="1592052"/>
            <a:ext cx="701455" cy="701455"/>
          </a:xfrm>
          <a:prstGeom prst="rect">
            <a:avLst/>
          </a:prstGeom>
          <a:solidFill>
            <a:srgbClr val="8D82B1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1" name="Rechteck 11"/>
          <p:cNvSpPr/>
          <p:nvPr/>
        </p:nvSpPr>
        <p:spPr>
          <a:xfrm>
            <a:off x="4997880" y="752816"/>
            <a:ext cx="701455" cy="701455"/>
          </a:xfrm>
          <a:prstGeom prst="rect">
            <a:avLst/>
          </a:prstGeom>
          <a:solidFill>
            <a:srgbClr val="E7E6E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2" name="Rechteck 12"/>
          <p:cNvSpPr/>
          <p:nvPr/>
        </p:nvSpPr>
        <p:spPr>
          <a:xfrm>
            <a:off x="4133589" y="1592052"/>
            <a:ext cx="701455" cy="701455"/>
          </a:xfrm>
          <a:prstGeom prst="rect">
            <a:avLst/>
          </a:prstGeom>
          <a:solidFill>
            <a:srgbClr val="BEBFD6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3" name="Rechteck 13"/>
          <p:cNvSpPr/>
          <p:nvPr/>
        </p:nvSpPr>
        <p:spPr>
          <a:xfrm>
            <a:off x="3269289" y="2406243"/>
            <a:ext cx="701455" cy="701455"/>
          </a:xfrm>
          <a:prstGeom prst="rect">
            <a:avLst/>
          </a:prstGeom>
          <a:solidFill>
            <a:srgbClr val="31315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4" name="Rechteck 14"/>
          <p:cNvSpPr/>
          <p:nvPr/>
        </p:nvSpPr>
        <p:spPr>
          <a:xfrm>
            <a:off x="4146117" y="2406243"/>
            <a:ext cx="701455" cy="701455"/>
          </a:xfrm>
          <a:prstGeom prst="rect">
            <a:avLst/>
          </a:prstGeom>
          <a:solidFill>
            <a:srgbClr val="C3CDD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5" name="Rechteck 15"/>
          <p:cNvSpPr/>
          <p:nvPr/>
        </p:nvSpPr>
        <p:spPr>
          <a:xfrm>
            <a:off x="4972835" y="1592052"/>
            <a:ext cx="701455" cy="701455"/>
          </a:xfrm>
          <a:prstGeom prst="rect">
            <a:avLst/>
          </a:prstGeom>
          <a:solidFill>
            <a:srgbClr val="F3F1F9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6" name="Rechteck 16"/>
          <p:cNvSpPr/>
          <p:nvPr/>
        </p:nvSpPr>
        <p:spPr>
          <a:xfrm>
            <a:off x="3281817" y="752816"/>
            <a:ext cx="701455" cy="701455"/>
          </a:xfrm>
          <a:prstGeom prst="rect">
            <a:avLst/>
          </a:prstGeom>
          <a:solidFill>
            <a:srgbClr val="48484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Rechteck 17"/>
          <p:cNvSpPr/>
          <p:nvPr/>
        </p:nvSpPr>
        <p:spPr>
          <a:xfrm>
            <a:off x="3269289" y="3232960"/>
            <a:ext cx="701455" cy="701455"/>
          </a:xfrm>
          <a:prstGeom prst="rect">
            <a:avLst/>
          </a:prstGeom>
          <a:solidFill>
            <a:srgbClr val="EA4E60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Rechteck 18"/>
          <p:cNvSpPr/>
          <p:nvPr/>
        </p:nvSpPr>
        <p:spPr>
          <a:xfrm>
            <a:off x="4972835" y="2406243"/>
            <a:ext cx="701455" cy="701455"/>
          </a:xfrm>
          <a:prstGeom prst="rect">
            <a:avLst/>
          </a:prstGeom>
          <a:solidFill>
            <a:srgbClr val="D9E3E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hteck 19"/>
          <p:cNvSpPr txBox="1"/>
          <p:nvPr/>
        </p:nvSpPr>
        <p:spPr>
          <a:xfrm>
            <a:off x="681403" y="3485372"/>
            <a:ext cx="623250" cy="507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>
            <a:lvl1pPr indent="11108" algn="ctr">
              <a:lnSpc>
                <a:spcPts val="1800"/>
              </a:lnSpc>
              <a:defRPr sz="8000" b="1">
                <a:solidFill>
                  <a:srgbClr val="BEBFD6"/>
                </a:solidFill>
                <a:latin typeface="Lexend SemiBold"/>
                <a:ea typeface="Lexend SemiBold"/>
                <a:cs typeface="Lexend SemiBold"/>
                <a:sym typeface="Lexend SemiBold"/>
              </a:defRPr>
            </a:lvl1pPr>
          </a:lstStyle>
          <a:p>
            <a:r>
              <a:t>„</a:t>
            </a:r>
          </a:p>
        </p:txBody>
      </p:sp>
      <p:pic>
        <p:nvPicPr>
          <p:cNvPr id="340" name="Grafik 20" descr="Grafik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4714" y="3934424"/>
            <a:ext cx="1354154" cy="75593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1" name="Grafik 21" descr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2" name="Grafik 22" descr="Grafik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586" y="6406029"/>
            <a:ext cx="766926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Grafik 23" descr="Grafik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0535" y="6406029"/>
            <a:ext cx="963202" cy="370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344" name="Grafik 24" descr="Grafik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1022" y="6417614"/>
            <a:ext cx="1273211" cy="27114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5" name="Grafik 25" descr="Grafi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8164" y="6409211"/>
            <a:ext cx="1118677" cy="363392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Grafik 26" descr="Grafi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63492" y="6416709"/>
            <a:ext cx="906820" cy="272044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Grafik 27" descr="Grafik 2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56525" y="6378716"/>
            <a:ext cx="1634983" cy="425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Grafik 28" descr="Grafik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777721" y="6410812"/>
            <a:ext cx="1010998" cy="23544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9" name="Grafik 3" descr="Grafik 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1997" cy="1219197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art -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BE8F03DB-02A3-3B42-A458-87E8760AC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Grafik 6" descr="Ein Bild, das Text enthält.&#10;&#10;Automatisch generierte Beschreibung">
            <a:extLst>
              <a:ext uri="{FF2B5EF4-FFF2-40B4-BE49-F238E27FC236}">
                <a16:creationId xmlns:a16="http://schemas.microsoft.com/office/drawing/2014/main" id="{299A6A73-0387-E94E-9E2F-DA4AC917E4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787" y="421148"/>
            <a:ext cx="1877455" cy="1048057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504CC977-76AC-DE46-B4CA-3D55880FF8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9579" y="2136141"/>
            <a:ext cx="7355840" cy="1968499"/>
          </a:xfrm>
        </p:spPr>
        <p:txBody>
          <a:bodyPr lIns="0" tIns="0" rIns="0" bIns="0" anchor="ctr">
            <a:noAutofit/>
          </a:bodyPr>
          <a:lstStyle>
            <a:lvl1pPr algn="l">
              <a:defRPr sz="7000" b="1" i="0" cap="all" baseline="0">
                <a:solidFill>
                  <a:schemeClr val="bg1"/>
                </a:solidFill>
                <a:latin typeface="Lexend ExtraBold" pitchFamily="2" charset="77"/>
              </a:defRPr>
            </a:lvl1pPr>
          </a:lstStyle>
          <a:p>
            <a:r>
              <a:rPr lang="de-DE" dirty="0"/>
              <a:t>Master-</a:t>
            </a:r>
            <a:r>
              <a:rPr lang="de-DE" dirty="0" err="1"/>
              <a:t>titelformat</a:t>
            </a:r>
            <a:endParaRPr lang="de-DE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66DAB9BE-6814-8D42-A9D2-870915C73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9579" y="4246880"/>
            <a:ext cx="7355840" cy="314960"/>
          </a:xfrm>
        </p:spPr>
        <p:txBody>
          <a:bodyPr lIns="0" tIns="0" rIns="0" bIns="0" anchor="t">
            <a:norm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None/>
              <a:defRPr sz="1600" b="1" i="0">
                <a:latin typeface="Lexend SemiBold" pitchFamily="2" charset="77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132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37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3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9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Kids g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49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Start Titelfolie Kids k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6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Start Titelfolie 2 K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9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71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2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tart Titelfolie oh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rafik 5" descr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Grafik 6" descr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790" y="421144"/>
            <a:ext cx="1877456" cy="1048058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Titeltext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7355836" cy="1968502"/>
          </a:xfrm>
          <a:prstGeom prst="rect">
            <a:avLst/>
          </a:prstGeom>
        </p:spPr>
        <p:txBody>
          <a:bodyPr/>
          <a:lstStyle>
            <a:lvl1pPr algn="l">
              <a:defRPr sz="7000" cap="all">
                <a:latin typeface="Lexend ExtraBold"/>
                <a:ea typeface="Lexend ExtraBold"/>
                <a:cs typeface="Lexend ExtraBold"/>
                <a:sym typeface="Lexend ExtraBold"/>
              </a:defRPr>
            </a:lvl1pPr>
          </a:lstStyle>
          <a:p>
            <a:r>
              <a:t>Titeltext</a:t>
            </a:r>
          </a:p>
        </p:txBody>
      </p:sp>
      <p:sp>
        <p:nvSpPr>
          <p:cNvPr id="8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369581" y="4246874"/>
            <a:ext cx="7355836" cy="31495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1pPr>
            <a:lvl2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2pPr>
            <a:lvl3pPr marL="1143000" indent="-2286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3pPr>
            <a:lvl4pPr marL="1632857" indent="-261257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4pPr>
            <a:lvl5pPr marL="2133600" indent="-304800">
              <a:lnSpc>
                <a:spcPts val="2200"/>
              </a:lnSpc>
              <a:spcBef>
                <a:spcPts val="0"/>
              </a:spcBef>
              <a:buFontTx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8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1 spaltig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k 12" descr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15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16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469790" y="2244439"/>
            <a:ext cx="4991217" cy="421986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spcBef>
                <a:spcPts val="0"/>
              </a:spcBef>
              <a:defRPr sz="1600"/>
            </a:lvl1pPr>
            <a:lvl2pPr marL="660400" indent="-203200">
              <a:lnSpc>
                <a:spcPts val="2200"/>
              </a:lnSpc>
              <a:spcBef>
                <a:spcPts val="0"/>
              </a:spcBef>
              <a:defRPr sz="1600"/>
            </a:lvl2pPr>
            <a:lvl3pPr marL="1143000" indent="-228600">
              <a:lnSpc>
                <a:spcPts val="2200"/>
              </a:lnSpc>
              <a:spcBef>
                <a:spcPts val="0"/>
              </a:spcBef>
              <a:defRPr sz="1600"/>
            </a:lvl3pPr>
            <a:lvl4pPr marL="1632857" indent="-261257">
              <a:lnSpc>
                <a:spcPts val="2200"/>
              </a:lnSpc>
              <a:spcBef>
                <a:spcPts val="0"/>
              </a:spcBef>
              <a:defRPr sz="1600"/>
            </a:lvl4pPr>
            <a:lvl5pPr marL="2133600" indent="-304800">
              <a:lnSpc>
                <a:spcPts val="2200"/>
              </a:lnSpc>
              <a:spcBef>
                <a:spcPts val="0"/>
              </a:spcBef>
              <a:defRPr sz="16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17" name="Textplatzhalter 2"/>
          <p:cNvSpPr txBox="1"/>
          <p:nvPr/>
        </p:nvSpPr>
        <p:spPr>
          <a:xfrm>
            <a:off x="6092711" y="2244439"/>
            <a:ext cx="5607312" cy="393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/>
          <a:p>
            <a:pPr>
              <a:lnSpc>
                <a:spcPts val="2200"/>
              </a:lnSpc>
              <a:defRPr sz="1600" b="1" cap="all">
                <a:solidFill>
                  <a:srgbClr val="8D82B1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8" name="Textplatzhalter 7"/>
          <p:cNvSpPr txBox="1"/>
          <p:nvPr/>
        </p:nvSpPr>
        <p:spPr>
          <a:xfrm>
            <a:off x="6096003" y="2802581"/>
            <a:ext cx="5605675" cy="366172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19" name="Textplatzhalter 2"/>
          <p:cNvSpPr txBox="1">
            <a:spLocks noGrp="1"/>
          </p:cNvSpPr>
          <p:nvPr>
            <p:ph type="body" sz="quarter" idx="21"/>
          </p:nvPr>
        </p:nvSpPr>
        <p:spPr>
          <a:xfrm>
            <a:off x="442852" y="1686080"/>
            <a:ext cx="5018146" cy="393705"/>
          </a:xfrm>
          <a:prstGeom prst="rect">
            <a:avLst/>
          </a:prstGeom>
        </p:spPr>
        <p:txBody>
          <a:bodyPr anchor="ctr"/>
          <a:lstStyle/>
          <a:p>
            <a:pPr marL="0" indent="0" algn="ctr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cap="all"/>
            </a:pPr>
            <a:endParaRPr/>
          </a:p>
        </p:txBody>
      </p:sp>
      <p:sp>
        <p:nvSpPr>
          <p:cNvPr id="120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 mit Ü 2 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rafik 11" descr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Titeltext"/>
          <p:cNvSpPr txBox="1">
            <a:spLocks noGrp="1"/>
          </p:cNvSpPr>
          <p:nvPr>
            <p:ph type="title"/>
          </p:nvPr>
        </p:nvSpPr>
        <p:spPr>
          <a:xfrm>
            <a:off x="469790" y="661925"/>
            <a:ext cx="9639413" cy="755934"/>
          </a:xfrm>
          <a:prstGeom prst="rect">
            <a:avLst/>
          </a:prstGeom>
        </p:spPr>
        <p:txBody>
          <a:bodyPr anchor="t"/>
          <a:lstStyle>
            <a:lvl1pPr algn="l">
              <a:defRPr cap="all">
                <a:solidFill>
                  <a:srgbClr val="303059"/>
                </a:solidFill>
              </a:defRPr>
            </a:lvl1pPr>
          </a:lstStyle>
          <a:p>
            <a:r>
              <a:t>Titeltext</a:t>
            </a:r>
          </a:p>
        </p:txBody>
      </p:sp>
      <p:pic>
        <p:nvPicPr>
          <p:cNvPr id="129" name="Grafik 17" descr="Grafi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351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69790" y="1724640"/>
            <a:ext cx="11231887" cy="75593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SzTx/>
              <a:buFontTx/>
              <a:buNone/>
              <a:defRPr sz="3000" b="1" cap="all">
                <a:solidFill>
                  <a:srgbClr val="303059"/>
                </a:solidFill>
              </a:defRPr>
            </a:lvl1pPr>
            <a:lvl2pPr marL="838200" indent="-3810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2pPr>
            <a:lvl3pPr marL="1343025" indent="-428625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3pPr>
            <a:lvl4pPr marL="1861457" indent="-489857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4pPr>
            <a:lvl5pPr marL="2400300" indent="-571500" algn="ctr">
              <a:lnSpc>
                <a:spcPct val="100000"/>
              </a:lnSpc>
              <a:buFontTx/>
              <a:defRPr sz="3000" b="1" cap="all">
                <a:solidFill>
                  <a:srgbClr val="303059"/>
                </a:solidFill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31" name="Textplatzhalter 7"/>
          <p:cNvSpPr txBox="1"/>
          <p:nvPr/>
        </p:nvSpPr>
        <p:spPr>
          <a:xfrm>
            <a:off x="6096003" y="2671948"/>
            <a:ext cx="5605675" cy="379235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normAutofit/>
          </a:bodyPr>
          <a:lstStyle/>
          <a:p>
            <a:pPr>
              <a:lnSpc>
                <a:spcPts val="2000"/>
              </a:lnSpc>
              <a:defRPr sz="1400">
                <a:solidFill>
                  <a:srgbClr val="494848"/>
                </a:solidFill>
                <a:latin typeface="Lexend"/>
                <a:ea typeface="Lexend"/>
                <a:cs typeface="Lexend"/>
                <a:sym typeface="Lexend"/>
              </a:defRPr>
            </a:pPr>
            <a:endParaRPr/>
          </a:p>
        </p:txBody>
      </p:sp>
      <p:sp>
        <p:nvSpPr>
          <p:cNvPr id="132" name="Textplatzhalter 7"/>
          <p:cNvSpPr txBox="1">
            <a:spLocks noGrp="1"/>
          </p:cNvSpPr>
          <p:nvPr>
            <p:ph type="body" sz="half" idx="21"/>
          </p:nvPr>
        </p:nvSpPr>
        <p:spPr>
          <a:xfrm>
            <a:off x="444497" y="2671948"/>
            <a:ext cx="5016500" cy="379235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ts val="2200"/>
              </a:lnSpc>
              <a:spcBef>
                <a:spcPts val="0"/>
              </a:spcBef>
              <a:buSzTx/>
              <a:buFontTx/>
              <a:buNone/>
              <a:defRPr sz="1600" b="1">
                <a:latin typeface="Lexend SemiBold"/>
                <a:ea typeface="Lexend SemiBold"/>
                <a:cs typeface="Lexend SemiBold"/>
                <a:sym typeface="Lexend SemiBold"/>
              </a:defRPr>
            </a:pPr>
            <a:endParaRPr/>
          </a:p>
        </p:txBody>
      </p:sp>
      <p:sp>
        <p:nvSpPr>
          <p:cNvPr id="133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5" descr="Grafik 5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rot="10799991">
            <a:off x="-10" y="68"/>
            <a:ext cx="12191997" cy="6857864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eltext"/>
          <p:cNvSpPr txBox="1">
            <a:spLocks noGrp="1"/>
          </p:cNvSpPr>
          <p:nvPr>
            <p:ph type="title"/>
          </p:nvPr>
        </p:nvSpPr>
        <p:spPr>
          <a:xfrm>
            <a:off x="469781" y="1712779"/>
            <a:ext cx="11202836" cy="34886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Titeltext</a:t>
            </a:r>
          </a:p>
        </p:txBody>
      </p:sp>
      <p:pic>
        <p:nvPicPr>
          <p:cNvPr id="4" name="Grafik 10" descr="Grafik 10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496708" y="638178"/>
            <a:ext cx="1354154" cy="755934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 anchor="ctr">
            <a:spAutoFit/>
          </a:bodyPr>
          <a:lstStyle>
            <a:lvl1pPr algn="r">
              <a:defRPr sz="1200">
                <a:solidFill>
                  <a:srgbClr val="ADABAB"/>
                </a:solidFill>
                <a:latin typeface="Lexend"/>
                <a:ea typeface="Lexend"/>
                <a:cs typeface="Lexend"/>
                <a:sym typeface="Lexend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9" r:id="rId18"/>
    <p:sldLayoutId id="2147483670" r:id="rId19"/>
    <p:sldLayoutId id="2147483671" r:id="rId20"/>
    <p:sldLayoutId id="2147483672" r:id="rId21"/>
    <p:sldLayoutId id="2147483673" r:id="rId22"/>
  </p:sldLayoutIdLst>
  <p:transition spd="med"/>
  <p:txStyles>
    <p:titleStyle>
      <a:lvl1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1pPr>
      <a:lvl2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2pPr>
      <a:lvl3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3pPr>
      <a:lvl4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4pPr>
      <a:lvl5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5pPr>
      <a:lvl6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6pPr>
      <a:lvl7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7pPr>
      <a:lvl8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8pPr>
      <a:lvl9pPr marL="0" marR="0" indent="0" algn="ctr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1" i="0" u="none" strike="noStrike" cap="none" spc="0" baseline="0">
          <a:solidFill>
            <a:srgbClr val="FFFFFF"/>
          </a:solidFill>
          <a:uFillTx/>
          <a:latin typeface="Lexend SemiBold"/>
          <a:ea typeface="Lexend SemiBold"/>
          <a:cs typeface="Lexend SemiBold"/>
          <a:sym typeface="Lexend SemiBold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1pPr>
      <a:lvl2pPr marL="711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2pPr>
      <a:lvl3pPr marL="1200150" marR="0" indent="-2857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3pPr>
      <a:lvl4pPr marL="1698171" marR="0" indent="-326571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4pPr>
      <a:lvl5pPr marL="2209800" marR="0" indent="-381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5pPr>
      <a:lvl6pPr marL="25400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6pPr>
      <a:lvl7pPr marL="29972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7pPr>
      <a:lvl8pPr marL="34544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8pPr>
      <a:lvl9pPr marL="3911600" marR="0" indent="-2540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000" b="0" i="0" u="none" strike="noStrike" cap="none" spc="0" baseline="0">
          <a:solidFill>
            <a:srgbClr val="494848"/>
          </a:solidFill>
          <a:uFillTx/>
          <a:latin typeface="Lexend"/>
          <a:ea typeface="Lexend"/>
          <a:cs typeface="Lexend"/>
          <a:sym typeface="Lexend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Lexen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Titel 1"/>
          <p:cNvSpPr txBox="1">
            <a:spLocks noGrp="1"/>
          </p:cNvSpPr>
          <p:nvPr>
            <p:ph type="title"/>
          </p:nvPr>
        </p:nvSpPr>
        <p:spPr>
          <a:xfrm>
            <a:off x="369582" y="2136138"/>
            <a:ext cx="7355834" cy="1968502"/>
          </a:xfrm>
          <a:prstGeom prst="rect">
            <a:avLst/>
          </a:prstGeom>
        </p:spPr>
        <p:txBody>
          <a:bodyPr/>
          <a:lstStyle/>
          <a:p>
            <a:pPr defTabSz="877823">
              <a:defRPr sz="6719"/>
            </a:pPr>
            <a:r>
              <a:t>Los </a:t>
            </a:r>
            <a:br/>
            <a:r>
              <a:t>Geht’s!</a:t>
            </a:r>
          </a:p>
        </p:txBody>
      </p:sp>
      <p:sp>
        <p:nvSpPr>
          <p:cNvPr id="360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3640443" cy="68707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/>
          <a:p>
            <a:pPr>
              <a:defRPr sz="1300"/>
            </a:pPr>
            <a:r>
              <a:rPr lang="de-DE" dirty="0"/>
              <a:t>Selbstgesteuertes Lernen:</a:t>
            </a:r>
          </a:p>
          <a:p>
            <a:pPr>
              <a:defRPr sz="1300"/>
            </a:pPr>
            <a:r>
              <a:rPr lang="de-DE" dirty="0"/>
              <a:t>Umgang mit Geld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Geld anlegen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Es </a:t>
            </a:r>
            <a:r>
              <a:rPr lang="de-DE" sz="3000">
                <a:latin typeface="Arial" panose="020B0604020202020204" pitchFamily="34" charset="0"/>
              </a:rPr>
              <a:t>ist sicherer, </a:t>
            </a:r>
            <a:r>
              <a:rPr lang="de-DE" sz="3000" dirty="0">
                <a:latin typeface="Arial" panose="020B0604020202020204" pitchFamily="34" charset="0"/>
              </a:rPr>
              <a:t>in Fonds zu investieren als in einzelne Aktien oder Kryptowährungen.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Kurs, Risikostreuung, </a:t>
            </a:r>
            <a:r>
              <a:rPr lang="de-DE" sz="2400" i="1" dirty="0" err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Fondsmanager:in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36FECDB-8BED-36C7-C5E7-E380D828B4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937146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Verträge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Verträge begegnen uns häufig im Alltag.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Handy, Miete, Unterschrift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36FECDB-8BED-36C7-C5E7-E380D828B4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3387550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Verträge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Ratenkäufe können manchmal zu bösen Überraschungen führen.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effektiver Jahreszins, Kredit, Laufzeit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F990D41-EF65-6BF5-0B0A-2159F1BC13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6588462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Versicherungen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Man kann zwei grundlegende Arten von Versicherungen unterscheiden.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Pflichtversicherung, freiwillig, Sozialversicherung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F990D41-EF65-6BF5-0B0A-2159F1BC13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0431163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Versicherungen II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Je nach Versicherung werden unterschiedliche Bereiche abgedeckt.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Haushalt, Unwetter, Unfall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A66C3B-C62A-CC36-60BC-77E20D4F5C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1005020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Geld und ich in Zukunft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Jede Person sollte selbst entscheiden, was Reichtum für sie bedeutet.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 err="1">
                <a:effectLst/>
                <a:latin typeface="Arial" panose="020B0604020202020204" pitchFamily="34" charset="0"/>
                <a:ea typeface="Arial" panose="020B0604020202020204" pitchFamily="34" charset="0"/>
              </a:rPr>
              <a:t>Social</a:t>
            </a: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Media, Lebensstil, Bedürfnisse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A66C3B-C62A-CC36-60BC-77E20D4F5C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6483672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C82F56-87DD-1425-FF1B-3709EFA4AB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Reflexion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2B78BA2-7A20-0BC1-72A4-C1286157D8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Rückblick &amp; Ausblick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4930063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093F59-0F7C-116D-BE04-9A8B094C1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Learnings</a:t>
            </a:r>
            <a:r>
              <a:rPr lang="de-DE" dirty="0"/>
              <a:t> festhalten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9232697-C083-E8B6-3C47-B84A1DCB0B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Hat dir die Arbeitsweise gefallen? Hat das selbstständige Lernen Spaß gemacht?</a:t>
            </a:r>
          </a:p>
          <a:p>
            <a:r>
              <a:rPr lang="de-AT" dirty="0"/>
              <a:t>Was ist besonders gut gelungen und dir leichtgefallen? </a:t>
            </a:r>
          </a:p>
          <a:p>
            <a:r>
              <a:rPr lang="de-AT" dirty="0"/>
              <a:t>Was war herausfordernd? Was würdest du beim nächsten Mal anders machen? </a:t>
            </a:r>
          </a:p>
          <a:p>
            <a:r>
              <a:rPr lang="de-AT" dirty="0"/>
              <a:t>Konntest du die gesetzten Ziele erreichen? Warum/warum nicht?</a:t>
            </a:r>
          </a:p>
          <a:p>
            <a:r>
              <a:rPr lang="de-AT" dirty="0"/>
              <a:t>Welche Tipps möchtest du den anderen mitgeben?</a:t>
            </a:r>
          </a:p>
          <a:p>
            <a:r>
              <a:rPr lang="de-AT" dirty="0"/>
              <a:t>Was wollen wir als Gruppe beim nächsten Mal wieder genau so machen? Was wollen wir als Gruppe beim nächsten Mal anders machen?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C9F8C50-2360-8B77-6096-0005AB4BE5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7557089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093F59-0F7C-116D-BE04-9A8B094C1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Unsere Ziele für das nächste mal</a:t>
            </a:r>
            <a:endParaRPr lang="de-AT" dirty="0"/>
          </a:p>
        </p:txBody>
      </p:sp>
      <p:pic>
        <p:nvPicPr>
          <p:cNvPr id="5" name="Inhaltsplatzhalter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3B329FC9-5AA6-C5CF-DF03-16F13413D1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29906" y="2171945"/>
            <a:ext cx="3230550" cy="4378325"/>
          </a:xfr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F3AC7A4D-326E-232A-E06E-BFBEBD991929}"/>
              </a:ext>
            </a:extLst>
          </p:cNvPr>
          <p:cNvSpPr txBox="1"/>
          <p:nvPr/>
        </p:nvSpPr>
        <p:spPr>
          <a:xfrm>
            <a:off x="469787" y="1417859"/>
            <a:ext cx="8260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…</a:t>
            </a:r>
            <a:endParaRPr lang="de-AT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E94D15B1-6822-83CA-A73A-08AA40E49D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8824029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Anhang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3839541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itel 1"/>
          <p:cNvSpPr txBox="1">
            <a:spLocks noGrp="1"/>
          </p:cNvSpPr>
          <p:nvPr>
            <p:ph type="title"/>
          </p:nvPr>
        </p:nvSpPr>
        <p:spPr>
          <a:xfrm>
            <a:off x="369581" y="2136138"/>
            <a:ext cx="8647674" cy="1968502"/>
          </a:xfrm>
          <a:prstGeom prst="rect">
            <a:avLst/>
          </a:prstGeom>
        </p:spPr>
        <p:txBody>
          <a:bodyPr/>
          <a:lstStyle>
            <a:lvl1pPr>
              <a:defRPr b="0" cap="none"/>
            </a:lvl1pPr>
          </a:lstStyle>
          <a:p>
            <a:r>
              <a:rPr lang="de-DE" dirty="0"/>
              <a:t>Wiederholung</a:t>
            </a:r>
            <a:endParaRPr dirty="0"/>
          </a:p>
        </p:txBody>
      </p:sp>
      <p:sp>
        <p:nvSpPr>
          <p:cNvPr id="363" name="Textplatzhalter 2"/>
          <p:cNvSpPr txBox="1">
            <a:spLocks noGrp="1"/>
          </p:cNvSpPr>
          <p:nvPr>
            <p:ph type="body" sz="quarter" idx="1"/>
          </p:nvPr>
        </p:nvSpPr>
        <p:spPr>
          <a:xfrm>
            <a:off x="369582" y="4246874"/>
            <a:ext cx="7355834" cy="314956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Sätze erklären</a:t>
            </a:r>
            <a:endParaRPr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Titel 2"/>
          <p:cNvSpPr txBox="1">
            <a:spLocks noGrp="1"/>
          </p:cNvSpPr>
          <p:nvPr>
            <p:ph type="title"/>
          </p:nvPr>
        </p:nvSpPr>
        <p:spPr>
          <a:xfrm>
            <a:off x="469791" y="661925"/>
            <a:ext cx="9639412" cy="755934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Bilder</a:t>
            </a:r>
            <a:endParaRPr dirty="0"/>
          </a:p>
        </p:txBody>
      </p:sp>
      <p:sp>
        <p:nvSpPr>
          <p:cNvPr id="487" name="Inhaltsplatzhalter 4"/>
          <p:cNvSpPr txBox="1">
            <a:spLocks noGrp="1"/>
          </p:cNvSpPr>
          <p:nvPr>
            <p:ph type="body" idx="1"/>
          </p:nvPr>
        </p:nvSpPr>
        <p:spPr>
          <a:xfrm>
            <a:off x="450569" y="1793174"/>
            <a:ext cx="11280131" cy="437902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/>
          <a:p>
            <a:pPr marL="0" indent="0">
              <a:lnSpc>
                <a:spcPct val="120000"/>
              </a:lnSpc>
              <a:buSzTx/>
              <a:buNone/>
            </a:pPr>
            <a:r>
              <a:rPr lang="de-DE" b="1" dirty="0"/>
              <a:t>Alle Bilder sowie andere Medien (z. B. Videos) sind aus der Lizenz ausgenommen</a:t>
            </a:r>
            <a:r>
              <a:rPr lang="de-DE" dirty="0"/>
              <a:t>. </a:t>
            </a:r>
            <a:br>
              <a:rPr lang="de-DE" dirty="0"/>
            </a:br>
            <a:r>
              <a:rPr lang="de-DE" dirty="0"/>
              <a:t>Wenn nicht anders angegeben, handelt es sich um </a:t>
            </a:r>
            <a:r>
              <a:rPr lang="de-DE"/>
              <a:t>eigene Darstellungen.</a:t>
            </a:r>
            <a:endParaRPr lang="de-DE" dirty="0"/>
          </a:p>
        </p:txBody>
      </p:sp>
      <p:sp>
        <p:nvSpPr>
          <p:cNvPr id="488" name="Foliennummernplatzhalter 1"/>
          <p:cNvSpPr txBox="1">
            <a:spLocks noGrp="1"/>
          </p:cNvSpPr>
          <p:nvPr>
            <p:ph type="sldNum" sz="quarter" idx="2"/>
          </p:nvPr>
        </p:nvSpPr>
        <p:spPr>
          <a:xfrm>
            <a:off x="11548493" y="6565901"/>
            <a:ext cx="182216" cy="17780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20</a:t>
            </a:fld>
            <a:endParaRPr/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559A9A-6020-027C-F0D8-12AA02DD6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Impressum</a:t>
            </a:r>
            <a:endParaRPr lang="de-AT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458406A-D156-7B30-F971-7443E33EC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1271" y="5423636"/>
            <a:ext cx="11280131" cy="903083"/>
          </a:xfrm>
        </p:spPr>
        <p:txBody>
          <a:bodyPr lIns="0" tIns="0" rIns="0" bIns="0" anchor="t">
            <a:normAutofit/>
          </a:bodyPr>
          <a:lstStyle/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Bei einer Weiterverwendung sollen folgende Angaben gemacht werden:</a:t>
            </a: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r>
              <a:rPr lang="de-AT" sz="1200" dirty="0">
                <a:effectLst/>
                <a:latin typeface="Arial"/>
                <a:ea typeface="Arial" panose="020B0604020202020204" pitchFamily="34" charset="0"/>
              </a:rPr>
              <a:t>Stiftung Wirtschaftsbildung (2024) Selbstgesteuertes Lernen: </a:t>
            </a:r>
            <a:r>
              <a:rPr lang="de-AT" sz="1200" dirty="0">
                <a:latin typeface="Arial"/>
                <a:ea typeface="Arial" panose="020B0604020202020204" pitchFamily="34" charset="0"/>
              </a:rPr>
              <a:t>Umgang mit Geld</a:t>
            </a:r>
            <a:r>
              <a:rPr lang="de-AT" sz="1200" dirty="0">
                <a:effectLst/>
                <a:latin typeface="Arial"/>
                <a:ea typeface="Arial" panose="020B0604020202020204" pitchFamily="34" charset="0"/>
              </a:rPr>
              <a:t>. Power-Point-Präsentation. CC BY NC SA 4.0.</a:t>
            </a:r>
            <a:endParaRPr lang="de-AT" sz="1200" dirty="0">
              <a:latin typeface="Arial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ts val="1400"/>
              </a:lnSpc>
              <a:spcBef>
                <a:spcPts val="1200"/>
              </a:spcBef>
              <a:buNone/>
            </a:pPr>
            <a:endParaRPr lang="de-AT" sz="32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B62C0277-D86A-A322-C8FE-0CEBDB8F2B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35457" b="64620"/>
          <a:stretch/>
        </p:blipFill>
        <p:spPr>
          <a:xfrm>
            <a:off x="450569" y="1600199"/>
            <a:ext cx="6703163" cy="3657601"/>
          </a:xfrm>
          <a:prstGeom prst="rect">
            <a:avLst/>
          </a:prstGeom>
        </p:spPr>
      </p:pic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C6EA999D-D688-BF3B-925A-B85B728A5D23}"/>
              </a:ext>
            </a:extLst>
          </p:cNvPr>
          <p:cNvSpPr/>
          <p:nvPr/>
        </p:nvSpPr>
        <p:spPr>
          <a:xfrm>
            <a:off x="469791" y="5666427"/>
            <a:ext cx="8737583" cy="364260"/>
          </a:xfrm>
          <a:prstGeom prst="roundRect">
            <a:avLst>
              <a:gd name="adj" fmla="val 5914"/>
            </a:avLst>
          </a:prstGeom>
          <a:noFill/>
          <a:ln w="19050" cap="flat" cmpd="sng" algn="ctr">
            <a:solidFill>
              <a:srgbClr val="8D82B1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871760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20CADF-E923-A40C-3B1C-E7462CA1F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Ergebnissicherung in Gruppen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3FA9199-8CF4-1053-000F-3F83B6282D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69" y="1793174"/>
            <a:ext cx="11280131" cy="4221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Jede Gruppe bekommt ein paar Sätze. Eure Aufgabe ist es, eure Sätze zu </a:t>
            </a:r>
            <a:r>
              <a:rPr lang="de-DE" b="1" dirty="0"/>
              <a:t>verstehen und zu erklären</a:t>
            </a:r>
            <a:r>
              <a:rPr lang="de-DE" dirty="0"/>
              <a:t>. Dann präsentiert ihr eure </a:t>
            </a:r>
            <a:r>
              <a:rPr lang="de-DE" b="1" dirty="0"/>
              <a:t>Erklärung</a:t>
            </a:r>
            <a:r>
              <a:rPr lang="de-DE" dirty="0"/>
              <a:t> den anderen Gruppen. 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u="sng" dirty="0"/>
              <a:t>Ablauf</a:t>
            </a:r>
            <a:r>
              <a:rPr lang="de-DE" dirty="0"/>
              <a:t>: </a:t>
            </a:r>
          </a:p>
          <a:p>
            <a:r>
              <a:rPr lang="de-DE" b="1" dirty="0"/>
              <a:t>Lest</a:t>
            </a:r>
            <a:r>
              <a:rPr lang="de-DE" dirty="0"/>
              <a:t> euch die Sätze genau durch.</a:t>
            </a:r>
          </a:p>
          <a:p>
            <a:r>
              <a:rPr lang="de-DE" b="1" dirty="0"/>
              <a:t>Überlegt gemeinsam</a:t>
            </a:r>
            <a:r>
              <a:rPr lang="de-DE" dirty="0"/>
              <a:t>, was ihr zu diesem Thema gelernt habt. Was bedeuten die Sätze? Was bedeuten die einzelnen Wörter?</a:t>
            </a:r>
          </a:p>
          <a:p>
            <a:r>
              <a:rPr lang="de-DE" b="1" dirty="0"/>
              <a:t>Redet</a:t>
            </a:r>
            <a:r>
              <a:rPr lang="de-DE" dirty="0"/>
              <a:t> über die Sätze, bis ihr das Gefühl habt, dass </a:t>
            </a:r>
            <a:r>
              <a:rPr lang="de-DE" dirty="0" err="1"/>
              <a:t>jede:r</a:t>
            </a:r>
            <a:r>
              <a:rPr lang="de-DE" dirty="0"/>
              <a:t> von euch gut erklären kann, was gemeint ist. </a:t>
            </a:r>
            <a:r>
              <a:rPr lang="de-AT" dirty="0"/>
              <a:t>Versucht bei eurer Erklärung auch die vorgeschlagenen Wörter zu verwenden. </a:t>
            </a:r>
          </a:p>
          <a:p>
            <a:r>
              <a:rPr lang="de-AT" b="1" dirty="0"/>
              <a:t>Präsentiert </a:t>
            </a:r>
            <a:r>
              <a:rPr lang="de-AT" dirty="0"/>
              <a:t>eure Erklärungen den anderen Gruppen. 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660FAA1-DE63-A2B9-96D4-9CF8F71887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9198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Einkommen und Ausgaben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„</a:t>
            </a:r>
            <a:r>
              <a:rPr lang="de-DE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In Österreich ist geregelt, was Kinder kaufen dürfen und was nicht</a:t>
            </a:r>
            <a:r>
              <a:rPr lang="de-AT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.“ 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24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Geschäftsfähigkeit, Taschengeld, 18 Jahre</a:t>
            </a:r>
            <a:endParaRPr lang="de-AT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7A19A2C-EBE3-E38D-8198-B3ABD7DA86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35513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Konsum 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„</a:t>
            </a:r>
            <a:r>
              <a:rPr lang="de-DE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Virtuelles Wasser spielt eine Rolle bei meinen Einkäufen</a:t>
            </a:r>
            <a:r>
              <a:rPr lang="de-AT" sz="3200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.“ 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2400" i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Umwelt, Herstellung, Rindfleisch</a:t>
            </a:r>
            <a:endParaRPr lang="de-AT" sz="24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AT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7A19A2C-EBE3-E38D-8198-B3ABD7DA86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265230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Konsum und Werbung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Werbung ist ein wichtiges Kommunikationsmittel für Unternehmen und hilft beim Verkauf von Produkten</a:t>
            </a:r>
            <a:r>
              <a:rPr lang="de-AT" sz="3000" dirty="0">
                <a:latin typeface="Arial" panose="020B0604020202020204" pitchFamily="34" charset="0"/>
              </a:rPr>
              <a:t>.“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Modetrends, Kaufverhalten, Image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85855C2-0C84-AA8B-36DA-5C919A292D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907256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Banken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Banken begegnen uns häufig im Alltag und haben verschiedene Aufgaben.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Bausparvertrag, Fremdwährung, Konto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F61C62C-A52A-679D-85AA-87B11CDD4B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493580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Kredite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Bei vielen Online-Zahldiensten kann man inzwischen auf Raten zahlen.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DE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Überschuldung, Zinsen, Risiko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F61C62C-A52A-679D-85AA-87B11CDD4B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5133511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40D59E-53CB-9419-536C-7124B2E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Geld anlegen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86D5ECB-8957-A40F-FD7F-9C3A70A119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endParaRPr lang="de-AT" sz="2800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3000" dirty="0">
                <a:latin typeface="Arial" panose="020B0604020202020204" pitchFamily="34" charset="0"/>
              </a:rPr>
              <a:t>„</a:t>
            </a:r>
            <a:r>
              <a:rPr lang="de-DE" sz="3000" dirty="0">
                <a:latin typeface="Arial" panose="020B0604020202020204" pitchFamily="34" charset="0"/>
              </a:rPr>
              <a:t>Der Bausparvertrag ist eine beliebte Sparform in Österreich.</a:t>
            </a:r>
            <a:r>
              <a:rPr lang="de-AT" sz="3000" dirty="0">
                <a:latin typeface="Arial" panose="020B0604020202020204" pitchFamily="34" charset="0"/>
              </a:rPr>
              <a:t>“</a:t>
            </a:r>
          </a:p>
          <a:p>
            <a:pPr marL="0" indent="0">
              <a:buNone/>
            </a:pPr>
            <a:endParaRPr lang="de-AT" sz="1800" dirty="0">
              <a:latin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de-AT" sz="2400" i="1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Vorsorge, Hausbau, Mindestlaufzeit</a:t>
            </a:r>
            <a:endParaRPr lang="de-AT" sz="28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140CBFB-7384-7722-C01C-1995D60C56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87507" y="6537325"/>
            <a:ext cx="2743200" cy="23495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b="0" i="0" kern="1200">
                <a:solidFill>
                  <a:srgbClr val="ADABAB"/>
                </a:solidFill>
                <a:latin typeface="Lexend" pitchFamily="2" charset="77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C9FD6FC-4986-6846-9893-67991D57D708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25909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">
  <a:themeElements>
    <a:clrScheme name="1_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1_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5324AF558A4644A44B7A3BBA3F768F" ma:contentTypeVersion="19" ma:contentTypeDescription="Create a new document." ma:contentTypeScope="" ma:versionID="bffe60970f52315a3ff46c24da2fbb2e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85d3582cd68a43700499b54d48d067e2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1919BB0-C52D-4455-A8EE-29723790188E}">
  <ds:schemaRefs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f799415d-695a-4815-bd71-e216a568b99c"/>
    <ds:schemaRef ds:uri="http://purl.org/dc/elements/1.1/"/>
    <ds:schemaRef ds:uri="http://schemas.openxmlformats.org/package/2006/metadata/core-properties"/>
    <ds:schemaRef ds:uri="698a1803-52f3-4d4f-bff9-093c0d5dc281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C2DFCE4F-9FDE-4C93-AF4A-D2D08EFE6092}"/>
</file>

<file path=customXml/itemProps3.xml><?xml version="1.0" encoding="utf-8"?>
<ds:datastoreItem xmlns:ds="http://schemas.openxmlformats.org/officeDocument/2006/customXml" ds:itemID="{00B669A1-19CC-4833-B2DA-9B5D87C7A7F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527</Words>
  <Application>Microsoft Office PowerPoint</Application>
  <PresentationFormat>Breitbild</PresentationFormat>
  <Paragraphs>118</Paragraphs>
  <Slides>21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8" baseType="lpstr">
      <vt:lpstr>Arial</vt:lpstr>
      <vt:lpstr>Calibri</vt:lpstr>
      <vt:lpstr>Lexend</vt:lpstr>
      <vt:lpstr>Lexend ExtraBold</vt:lpstr>
      <vt:lpstr>Lexend Medium</vt:lpstr>
      <vt:lpstr>Lexend SemiBold</vt:lpstr>
      <vt:lpstr>1_Office</vt:lpstr>
      <vt:lpstr>Los  Geht’s!</vt:lpstr>
      <vt:lpstr>Wiederholung</vt:lpstr>
      <vt:lpstr>Ergebnissicherung in Gruppen</vt:lpstr>
      <vt:lpstr>Einkommen und Ausgaben</vt:lpstr>
      <vt:lpstr>Konsum I</vt:lpstr>
      <vt:lpstr>Konsum und Werbung</vt:lpstr>
      <vt:lpstr>Banken</vt:lpstr>
      <vt:lpstr>Kredite</vt:lpstr>
      <vt:lpstr>Geld anlegen</vt:lpstr>
      <vt:lpstr>Geld anlegen II</vt:lpstr>
      <vt:lpstr>Verträge</vt:lpstr>
      <vt:lpstr>Verträge II</vt:lpstr>
      <vt:lpstr>Versicherungen</vt:lpstr>
      <vt:lpstr>Versicherungen II</vt:lpstr>
      <vt:lpstr>Geld und ich in Zukunft</vt:lpstr>
      <vt:lpstr>Reflexion</vt:lpstr>
      <vt:lpstr>Learnings festhalten</vt:lpstr>
      <vt:lpstr>Unsere Ziele für das nächste mal</vt:lpstr>
      <vt:lpstr>Anhang</vt:lpstr>
      <vt:lpstr>Bilder</vt:lpstr>
      <vt:lpstr>Impressum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Los  Geht’s!</dc:title>
  <cp:lastModifiedBy>User</cp:lastModifiedBy>
  <cp:revision>27</cp:revision>
  <dcterms:modified xsi:type="dcterms:W3CDTF">2025-08-25T14:18:34Z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0x010100595324AF558A4644A44B7A3BBA3F768F</vt:lpwstr>
  </property>
  <property fmtid="{D5CDD505-2E9C-101B-9397-08002B2CF9AE}" pid="3" name="MediaServiceImageTags">
    <vt:lpwstr/>
  </property>
</Properties>
</file>