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317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96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4C0C171-1891-4199-848F-B563A31344C3}" v="3" dt="2024-07-08T09:04:34.4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38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3" d="100"/>
          <a:sy n="73" d="100"/>
        </p:scale>
        <p:origin x="2694" y="2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Relationship Id="rId14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3E6AEF9C-658A-913C-9738-B4CBA6E51D0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BE4259D-5FF8-21D6-AA34-3AC91444636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0E7F32-1E2C-4E53-8182-5538962F12C5}" type="datetimeFigureOut">
              <a:rPr lang="de-AT" smtClean="0"/>
              <a:t>08.07.2024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AAE8756-03FE-B489-7842-4CD0D9E7879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1AEDEDC-30EC-45EA-E4CF-677C3B8E03F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9089D9-9695-4731-8F20-C43BF1C68EE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306526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ACE6F3-B57E-443A-A8DA-6C2C80B6CC27}" type="datetimeFigureOut">
              <a:rPr lang="de-AT" smtClean="0"/>
              <a:t>08.07.2024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67A2DD-559C-4957-BFD1-D1F3EC90246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20250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64ABD-7F6F-CB5C-BB82-49BD8AC5B9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417379"/>
            <a:ext cx="9144000" cy="1092584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de-AT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189A1FF-69B3-5ED1-F08E-06B48DAD68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ED2F7CC-F5E0-9E58-F49E-0CD0DC111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2AFC8-71AF-4FA8-81EA-9CC1D8591C18}" type="datetime1">
              <a:rPr lang="de-AT" smtClean="0"/>
              <a:t>08.07.2024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9FC7B56-405B-CEC6-5F70-96042FC7A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932A690-45BC-2082-EF1E-F00BF76E3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  <p:pic>
        <p:nvPicPr>
          <p:cNvPr id="7" name="Grafik 6" descr="Ein Bild, das Grafiken, Schrift, Grafikdesign, Text enthält.&#10;&#10;Automatisch generierte Beschreibung">
            <a:extLst>
              <a:ext uri="{FF2B5EF4-FFF2-40B4-BE49-F238E27FC236}">
                <a16:creationId xmlns:a16="http://schemas.microsoft.com/office/drawing/2014/main" id="{A980B4CC-8D7F-A554-4EC3-2DE1719F4FA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7376160" y="1825625"/>
            <a:ext cx="1234440" cy="706755"/>
          </a:xfrm>
          <a:prstGeom prst="rect">
            <a:avLst/>
          </a:prstGeom>
        </p:spPr>
      </p:pic>
      <p:pic>
        <p:nvPicPr>
          <p:cNvPr id="8" name="Grafik 7" descr="Ein Bild, das Text, Schrift, Screenshot, weiß enthält.&#10;&#10;Automatisch generierte Beschreibung">
            <a:extLst>
              <a:ext uri="{FF2B5EF4-FFF2-40B4-BE49-F238E27FC236}">
                <a16:creationId xmlns:a16="http://schemas.microsoft.com/office/drawing/2014/main" id="{82BC6F5F-CAC9-79C0-6347-07C26E38183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028825"/>
            <a:ext cx="3634740" cy="5111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58401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D86DB4-0146-BA32-3C81-CDB6ADA9F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4BEE132-D228-1F40-F945-92639918ED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906F0E2-28DC-65DB-7031-A193A7A0B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EDD10-9B23-4350-97BC-2C1CFC0D54F1}" type="datetime1">
              <a:rPr lang="de-AT" smtClean="0"/>
              <a:t>08.07.2024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11969DB-A210-3A73-0122-1A770E75C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D2B2BE5-2AEB-18E8-F087-0D5DB9EF2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97704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C4134C2F-843F-23F2-08C1-039F13C301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46345AD-93B7-8C08-BE3B-A1F20C3FDF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46DAA41-1689-7BA6-EF63-0E2175A70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801F8-98D9-4D95-8348-CD17CB4A3F68}" type="datetime1">
              <a:rPr lang="de-AT" smtClean="0"/>
              <a:t>08.07.2024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394FEF3-53C3-5730-AFDF-DEBCBF593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3F285EF-1D57-311D-8577-6A9F133B9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22704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A9223D-CB3E-BEA4-08F0-FB556A9E0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009651"/>
          </a:xfrm>
        </p:spPr>
        <p:txBody>
          <a:bodyPr/>
          <a:lstStyle>
            <a:lvl1pPr>
              <a:defRPr>
                <a:solidFill>
                  <a:srgbClr val="1096B6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C1F9A8B-94A7-632E-1EA3-65E85F45FE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9B483B5-19CD-7CF0-9C19-E3D408D28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2C201-6C60-4773-9E8B-B829119F319A}" type="datetime1">
              <a:rPr lang="de-AT" smtClean="0"/>
              <a:t>08.07.2024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A2D298C-0C2A-61AA-F6B4-9DAB62177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F03FFE4-FEFC-3AFF-B232-62D883E02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AT" dirty="0"/>
              <a:t>Folie </a:t>
            </a:r>
            <a:fld id="{4C23FFEC-42AF-4C5F-8FEB-D69D9B6A7C04}" type="slidenum">
              <a:rPr lang="de-AT" smtClean="0"/>
              <a:pPr/>
              <a:t>‹Nr.›</a:t>
            </a:fld>
            <a:endParaRPr lang="de-AT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3E52D445-B16A-DC23-1E19-5E8840CF712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9" y="50705"/>
            <a:ext cx="12192000" cy="630544"/>
          </a:xfrm>
          <a:prstGeom prst="rect">
            <a:avLst/>
          </a:prstGeom>
        </p:spPr>
      </p:pic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F1985109-0A2E-F212-F0F2-07023400DE4F}"/>
              </a:ext>
            </a:extLst>
          </p:cNvPr>
          <p:cNvCxnSpPr>
            <a:cxnSpLocks/>
          </p:cNvCxnSpPr>
          <p:nvPr userDrawn="1"/>
        </p:nvCxnSpPr>
        <p:spPr>
          <a:xfrm>
            <a:off x="79513" y="6356350"/>
            <a:ext cx="12016409" cy="0"/>
          </a:xfrm>
          <a:prstGeom prst="line">
            <a:avLst/>
          </a:prstGeom>
          <a:ln w="12700">
            <a:solidFill>
              <a:srgbClr val="1096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2084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D9C815-B4AA-44AC-D907-ABBDCC44A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774AF07-8386-1579-5C88-E48076DCB4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F859A44-2F25-E5DE-75BF-8B83340C4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0FBB4-2693-4AEC-8D3A-B96C8CEF2613}" type="datetime1">
              <a:rPr lang="de-AT" smtClean="0"/>
              <a:t>08.07.2024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8B55C9F-4A01-92CC-ACA3-8F09A88DD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1E4F155-3138-5774-87EF-18846B50C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88687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F35FB1-8054-049B-4A4B-F3A97A139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F9F1288-06B3-FCEC-DECD-430E296222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0993D54-8D56-C8D3-BED2-C737DFFC49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6F9C42F-658D-1E47-D056-C49F693C1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A2DF-D5AA-403F-88F0-92CBBEE81278}" type="datetime1">
              <a:rPr lang="de-AT" smtClean="0"/>
              <a:t>08.07.2024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A1C0140-32AE-F47B-9A46-05260C92C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DABDA0A-DF7D-D0A1-2A9D-32DB6F8FB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84070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741E12-E963-7B45-FE6B-5384FBF84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6B6FB0A-DDE3-4649-1764-48A0C065F6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39A23F1-5D17-F4E5-36F2-EAA49679F8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08DF235-FAE9-6FCB-C2D0-698E760908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8B32B09-5D1B-011A-A223-6659FC9AAB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AA65B16-A26E-CAD0-FF72-05B157D4A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D1250-63A7-4381-833C-4FBE381FC9FB}" type="datetime1">
              <a:rPr lang="de-AT" smtClean="0"/>
              <a:t>08.07.2024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83C70F9C-38A9-2459-CBF3-120EB3743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C327E51-B105-183D-C9AF-A431D4195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02804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BE04AD-9C81-F30B-17F9-0DF668C0A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6D61C28-73F4-4E15-FD2D-19C6760BF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09A9-2E27-4799-B323-A66541FEF0C0}" type="datetime1">
              <a:rPr lang="de-AT" smtClean="0"/>
              <a:t>08.07.2024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4AD59C0-2464-A704-CB57-A5FEFCBDE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D387A09-A537-8DA8-6B60-6694687DC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50013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3773ED8-578A-EAF3-1031-2E9629BBE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CB653-35AB-42A8-820C-A4395AEC0D50}" type="datetime1">
              <a:rPr lang="de-AT" smtClean="0"/>
              <a:t>08.07.2024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1E32D6F-3340-3CE3-4C95-55B977A14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E2DD9E9-541E-8FB3-152C-100D02767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61099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1A0621-764F-1889-A6F4-7D04F7331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13B9605-035F-56BC-2A55-89BFBD8EF0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F67CC33-AD4A-9E80-BC98-5B8ABF45F4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D16A415-0A15-1A1F-B96E-389707D94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10289-1E52-431D-BAF2-45A2C1CF2F63}" type="datetime1">
              <a:rPr lang="de-AT" smtClean="0"/>
              <a:t>08.07.2024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31294D9-0629-385E-285C-3550C9BC4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4398957-8C79-CDCF-0BCE-0818B90AC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60649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B1DEE8-1121-5CB2-3A1A-18529DE2C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502AEAFB-3281-60F1-BCC8-C314C5B4EB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EF4F349-8F68-20E1-1E15-FC09987338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EB140D7-7BC1-AEF8-976B-C806D0058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A0B00-6C18-4671-9DC0-E76C9C59F4EF}" type="datetime1">
              <a:rPr lang="de-AT" smtClean="0"/>
              <a:t>08.07.2024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80B8D4-96F7-5982-5619-EDBF54C9C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E0A3988-3A38-4E5D-492A-0403484F5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77180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81CE185-5458-C32E-F998-3C23CB000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C9889F1-8313-4686-9FC8-C59AEB8C1D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833E04D-BF2D-0644-EDBB-869B64538C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D1594-A142-473C-8999-B68A3E6D610E}" type="datetime1">
              <a:rPr lang="de-AT" smtClean="0"/>
              <a:t>08.07.2024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D313F64-D68B-6A33-94F2-1FA989C397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926A613-7E35-9D31-D730-23A8C3B37B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80349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svg"/><Relationship Id="rId3" Type="http://schemas.openxmlformats.org/officeDocument/2006/relationships/image" Target="../media/image6.svg"/><Relationship Id="rId7" Type="http://schemas.openxmlformats.org/officeDocument/2006/relationships/image" Target="../media/image10.svg"/><Relationship Id="rId12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svg"/><Relationship Id="rId5" Type="http://schemas.openxmlformats.org/officeDocument/2006/relationships/image" Target="../media/image8.sv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7" Type="http://schemas.openxmlformats.org/officeDocument/2006/relationships/image" Target="../media/image8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697CEF-5D78-3E43-978C-073D2115F5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/>
              <a:t>Lernstrecke 1: Geld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7111E99-03BD-708F-D1DE-97A79C2DC80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/>
              <a:t>Erlebnisorientierter Einstieg </a:t>
            </a:r>
          </a:p>
          <a:p>
            <a:r>
              <a:rPr lang="de-AT" dirty="0"/>
              <a:t>„Rechnungs-Mix“</a:t>
            </a:r>
          </a:p>
        </p:txBody>
      </p:sp>
    </p:spTree>
    <p:extLst>
      <p:ext uri="{BB962C8B-B14F-4D97-AF65-F5344CB8AC3E}">
        <p14:creationId xmlns:p14="http://schemas.microsoft.com/office/powerpoint/2010/main" val="3066053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302CD3-DA14-38F9-4F76-70EBC784B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545" y="576582"/>
            <a:ext cx="10515600" cy="1009651"/>
          </a:xfrm>
        </p:spPr>
        <p:txBody>
          <a:bodyPr/>
          <a:lstStyle/>
          <a:p>
            <a:r>
              <a:rPr lang="de-AT" sz="4400" dirty="0">
                <a:solidFill>
                  <a:srgbClr val="1096B6"/>
                </a:solidFill>
              </a:rPr>
              <a:t>Stationsbetrieb: Rechnungs-Mix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F33F151-E55A-2F41-5A59-2FDB82AFE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2</a:t>
            </a:fld>
            <a:endParaRPr lang="de-AT" dirty="0"/>
          </a:p>
        </p:txBody>
      </p: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DCD58A07-91B5-FF8C-E0C1-8AC800289913}"/>
              </a:ext>
            </a:extLst>
          </p:cNvPr>
          <p:cNvCxnSpPr/>
          <p:nvPr/>
        </p:nvCxnSpPr>
        <p:spPr>
          <a:xfrm>
            <a:off x="333602" y="1379622"/>
            <a:ext cx="11621048" cy="0"/>
          </a:xfrm>
          <a:prstGeom prst="line">
            <a:avLst/>
          </a:prstGeom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80000">
                  <a:srgbClr val="45ADC5"/>
                </a:gs>
                <a:gs pos="35000">
                  <a:srgbClr val="4BB0C7"/>
                </a:gs>
                <a:gs pos="100000">
                  <a:srgbClr val="008FB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feld 5">
            <a:extLst>
              <a:ext uri="{FF2B5EF4-FFF2-40B4-BE49-F238E27FC236}">
                <a16:creationId xmlns:a16="http://schemas.microsoft.com/office/drawing/2014/main" id="{B4F284D4-CF5C-91FF-6796-A78114CF8ECA}"/>
              </a:ext>
            </a:extLst>
          </p:cNvPr>
          <p:cNvSpPr txBox="1"/>
          <p:nvPr/>
        </p:nvSpPr>
        <p:spPr>
          <a:xfrm>
            <a:off x="2144328" y="2903119"/>
            <a:ext cx="5057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dirty="0"/>
              <a:t>Station 2: Wohnen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F0BB9F5-D189-67EB-7075-0ACBEB93E5C0}"/>
              </a:ext>
            </a:extLst>
          </p:cNvPr>
          <p:cNvSpPr txBox="1"/>
          <p:nvPr/>
        </p:nvSpPr>
        <p:spPr>
          <a:xfrm>
            <a:off x="2190783" y="1757214"/>
            <a:ext cx="4729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dirty="0"/>
              <a:t>Station 1: Ernährung</a:t>
            </a:r>
          </a:p>
        </p:txBody>
      </p:sp>
      <p:pic>
        <p:nvPicPr>
          <p:cNvPr id="8" name="Grafik 7" descr="Benutzer Silhouette">
            <a:extLst>
              <a:ext uri="{FF2B5EF4-FFF2-40B4-BE49-F238E27FC236}">
                <a16:creationId xmlns:a16="http://schemas.microsoft.com/office/drawing/2014/main" id="{D5EC8ACB-1EA1-C537-E45B-9051E6371C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5855" y="1429310"/>
            <a:ext cx="448418" cy="448418"/>
          </a:xfrm>
          <a:prstGeom prst="rect">
            <a:avLst/>
          </a:prstGeom>
        </p:spPr>
      </p:pic>
      <p:sp>
        <p:nvSpPr>
          <p:cNvPr id="9" name="Ellipse 8">
            <a:extLst>
              <a:ext uri="{FF2B5EF4-FFF2-40B4-BE49-F238E27FC236}">
                <a16:creationId xmlns:a16="http://schemas.microsoft.com/office/drawing/2014/main" id="{41D5A1F4-F02C-8DCB-4E55-ED827216B76C}"/>
              </a:ext>
            </a:extLst>
          </p:cNvPr>
          <p:cNvSpPr/>
          <p:nvPr/>
        </p:nvSpPr>
        <p:spPr>
          <a:xfrm>
            <a:off x="1149881" y="1810632"/>
            <a:ext cx="415901" cy="417947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10" name="Grafik 9" descr="Benutzer Silhouette">
            <a:extLst>
              <a:ext uri="{FF2B5EF4-FFF2-40B4-BE49-F238E27FC236}">
                <a16:creationId xmlns:a16="http://schemas.microsoft.com/office/drawing/2014/main" id="{28E040DF-7D5E-0BB5-7113-D21A918AB1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51714" y="1556121"/>
            <a:ext cx="448418" cy="448418"/>
          </a:xfrm>
          <a:prstGeom prst="rect">
            <a:avLst/>
          </a:prstGeom>
        </p:spPr>
      </p:pic>
      <p:pic>
        <p:nvPicPr>
          <p:cNvPr id="11" name="Grafik 10" descr="Benutzer Silhouette">
            <a:extLst>
              <a:ext uri="{FF2B5EF4-FFF2-40B4-BE49-F238E27FC236}">
                <a16:creationId xmlns:a16="http://schemas.microsoft.com/office/drawing/2014/main" id="{E76D05D2-998D-FEA2-54A2-5B76548688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42691" y="1932373"/>
            <a:ext cx="448418" cy="448418"/>
          </a:xfrm>
          <a:prstGeom prst="rect">
            <a:avLst/>
          </a:prstGeom>
        </p:spPr>
      </p:pic>
      <p:pic>
        <p:nvPicPr>
          <p:cNvPr id="12" name="Grafik 11" descr="Benutzer Silhouette">
            <a:extLst>
              <a:ext uri="{FF2B5EF4-FFF2-40B4-BE49-F238E27FC236}">
                <a16:creationId xmlns:a16="http://schemas.microsoft.com/office/drawing/2014/main" id="{6E403812-96E8-A6A9-4BBE-5EF08FBAE0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5031" y="1723100"/>
            <a:ext cx="448418" cy="448418"/>
          </a:xfrm>
          <a:prstGeom prst="rect">
            <a:avLst/>
          </a:prstGeom>
        </p:spPr>
      </p:pic>
      <p:pic>
        <p:nvPicPr>
          <p:cNvPr id="13" name="Grafik 12" descr="Benutzer Silhouette">
            <a:extLst>
              <a:ext uri="{FF2B5EF4-FFF2-40B4-BE49-F238E27FC236}">
                <a16:creationId xmlns:a16="http://schemas.microsoft.com/office/drawing/2014/main" id="{A65CFACF-E310-6A0F-8A04-F8A2EF34FE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21757" y="2073997"/>
            <a:ext cx="448418" cy="448418"/>
          </a:xfrm>
          <a:prstGeom prst="rect">
            <a:avLst/>
          </a:prstGeom>
        </p:spPr>
      </p:pic>
      <p:pic>
        <p:nvPicPr>
          <p:cNvPr id="14" name="Grafik 13" descr="Benutzer Silhouette">
            <a:extLst>
              <a:ext uri="{FF2B5EF4-FFF2-40B4-BE49-F238E27FC236}">
                <a16:creationId xmlns:a16="http://schemas.microsoft.com/office/drawing/2014/main" id="{9F7E1DD5-3B9D-63AA-4D21-8257C69DB6F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46264" y="2561300"/>
            <a:ext cx="448418" cy="448418"/>
          </a:xfrm>
          <a:prstGeom prst="rect">
            <a:avLst/>
          </a:prstGeom>
        </p:spPr>
      </p:pic>
      <p:sp>
        <p:nvSpPr>
          <p:cNvPr id="15" name="Ellipse 14">
            <a:extLst>
              <a:ext uri="{FF2B5EF4-FFF2-40B4-BE49-F238E27FC236}">
                <a16:creationId xmlns:a16="http://schemas.microsoft.com/office/drawing/2014/main" id="{81083874-E174-11CE-F7AB-E0EDC6A5C702}"/>
              </a:ext>
            </a:extLst>
          </p:cNvPr>
          <p:cNvSpPr/>
          <p:nvPr/>
        </p:nvSpPr>
        <p:spPr>
          <a:xfrm>
            <a:off x="1110290" y="2942622"/>
            <a:ext cx="415901" cy="417947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16" name="Grafik 15" descr="Benutzer Silhouette">
            <a:extLst>
              <a:ext uri="{FF2B5EF4-FFF2-40B4-BE49-F238E27FC236}">
                <a16:creationId xmlns:a16="http://schemas.microsoft.com/office/drawing/2014/main" id="{DDF7FF93-3191-6A7D-B5E2-D40FD365B8A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412123" y="2688111"/>
            <a:ext cx="448418" cy="448418"/>
          </a:xfrm>
          <a:prstGeom prst="rect">
            <a:avLst/>
          </a:prstGeom>
        </p:spPr>
      </p:pic>
      <p:pic>
        <p:nvPicPr>
          <p:cNvPr id="17" name="Grafik 16" descr="Benutzer Silhouette">
            <a:extLst>
              <a:ext uri="{FF2B5EF4-FFF2-40B4-BE49-F238E27FC236}">
                <a16:creationId xmlns:a16="http://schemas.microsoft.com/office/drawing/2014/main" id="{BB767EAE-E932-5603-9F84-C077B4744B4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403100" y="3064363"/>
            <a:ext cx="448418" cy="448418"/>
          </a:xfrm>
          <a:prstGeom prst="rect">
            <a:avLst/>
          </a:prstGeom>
        </p:spPr>
      </p:pic>
      <p:pic>
        <p:nvPicPr>
          <p:cNvPr id="18" name="Grafik 17" descr="Benutzer Silhouette">
            <a:extLst>
              <a:ext uri="{FF2B5EF4-FFF2-40B4-BE49-F238E27FC236}">
                <a16:creationId xmlns:a16="http://schemas.microsoft.com/office/drawing/2014/main" id="{B0AADA8B-0672-AAF8-8476-87691CC083F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45440" y="2855090"/>
            <a:ext cx="448418" cy="448418"/>
          </a:xfrm>
          <a:prstGeom prst="rect">
            <a:avLst/>
          </a:prstGeom>
        </p:spPr>
      </p:pic>
      <p:pic>
        <p:nvPicPr>
          <p:cNvPr id="19" name="Grafik 18" descr="Benutzer Silhouette">
            <a:extLst>
              <a:ext uri="{FF2B5EF4-FFF2-40B4-BE49-F238E27FC236}">
                <a16:creationId xmlns:a16="http://schemas.microsoft.com/office/drawing/2014/main" id="{ADC3697C-5C71-9741-5F94-326BC2D51E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82166" y="3205987"/>
            <a:ext cx="448418" cy="448418"/>
          </a:xfrm>
          <a:prstGeom prst="rect">
            <a:avLst/>
          </a:prstGeom>
        </p:spPr>
      </p:pic>
      <p:pic>
        <p:nvPicPr>
          <p:cNvPr id="20" name="Grafik 19" descr="Benutzer Silhouette">
            <a:extLst>
              <a:ext uri="{FF2B5EF4-FFF2-40B4-BE49-F238E27FC236}">
                <a16:creationId xmlns:a16="http://schemas.microsoft.com/office/drawing/2014/main" id="{9158AFCF-04DC-E126-F5B2-67BB39B107A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39146" y="4926123"/>
            <a:ext cx="448418" cy="448418"/>
          </a:xfrm>
          <a:prstGeom prst="rect">
            <a:avLst/>
          </a:prstGeom>
        </p:spPr>
      </p:pic>
      <p:sp>
        <p:nvSpPr>
          <p:cNvPr id="21" name="Ellipse 20">
            <a:extLst>
              <a:ext uri="{FF2B5EF4-FFF2-40B4-BE49-F238E27FC236}">
                <a16:creationId xmlns:a16="http://schemas.microsoft.com/office/drawing/2014/main" id="{395D667E-DA06-AD99-E631-CF829D791B3A}"/>
              </a:ext>
            </a:extLst>
          </p:cNvPr>
          <p:cNvSpPr/>
          <p:nvPr/>
        </p:nvSpPr>
        <p:spPr>
          <a:xfrm>
            <a:off x="1103172" y="5307445"/>
            <a:ext cx="415901" cy="417947"/>
          </a:xfrm>
          <a:prstGeom prst="ellipse">
            <a:avLst/>
          </a:prstGeom>
          <a:solidFill>
            <a:srgbClr val="CCCC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22" name="Grafik 21" descr="Benutzer Silhouette">
            <a:extLst>
              <a:ext uri="{FF2B5EF4-FFF2-40B4-BE49-F238E27FC236}">
                <a16:creationId xmlns:a16="http://schemas.microsoft.com/office/drawing/2014/main" id="{A7144458-1363-3922-BECD-1B95295554E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405005" y="5052934"/>
            <a:ext cx="448418" cy="448418"/>
          </a:xfrm>
          <a:prstGeom prst="rect">
            <a:avLst/>
          </a:prstGeom>
        </p:spPr>
      </p:pic>
      <p:pic>
        <p:nvPicPr>
          <p:cNvPr id="23" name="Grafik 22" descr="Benutzer Silhouette">
            <a:extLst>
              <a:ext uri="{FF2B5EF4-FFF2-40B4-BE49-F238E27FC236}">
                <a16:creationId xmlns:a16="http://schemas.microsoft.com/office/drawing/2014/main" id="{CA71074A-41EB-D16F-DC45-CB263020E02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395982" y="5429186"/>
            <a:ext cx="448418" cy="448418"/>
          </a:xfrm>
          <a:prstGeom prst="rect">
            <a:avLst/>
          </a:prstGeom>
        </p:spPr>
      </p:pic>
      <p:pic>
        <p:nvPicPr>
          <p:cNvPr id="24" name="Grafik 23" descr="Benutzer Silhouette">
            <a:extLst>
              <a:ext uri="{FF2B5EF4-FFF2-40B4-BE49-F238E27FC236}">
                <a16:creationId xmlns:a16="http://schemas.microsoft.com/office/drawing/2014/main" id="{0040D457-71CB-AE82-5B64-7878E6A010D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38322" y="5219913"/>
            <a:ext cx="448418" cy="448418"/>
          </a:xfrm>
          <a:prstGeom prst="rect">
            <a:avLst/>
          </a:prstGeom>
        </p:spPr>
      </p:pic>
      <p:pic>
        <p:nvPicPr>
          <p:cNvPr id="25" name="Grafik 24" descr="Benutzer Silhouette">
            <a:extLst>
              <a:ext uri="{FF2B5EF4-FFF2-40B4-BE49-F238E27FC236}">
                <a16:creationId xmlns:a16="http://schemas.microsoft.com/office/drawing/2014/main" id="{64F31333-15DC-0DFD-2A05-D32A11DE1C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75048" y="5570810"/>
            <a:ext cx="448418" cy="448418"/>
          </a:xfrm>
          <a:prstGeom prst="rect">
            <a:avLst/>
          </a:prstGeom>
        </p:spPr>
      </p:pic>
      <p:sp>
        <p:nvSpPr>
          <p:cNvPr id="26" name="Textfeld 25">
            <a:extLst>
              <a:ext uri="{FF2B5EF4-FFF2-40B4-BE49-F238E27FC236}">
                <a16:creationId xmlns:a16="http://schemas.microsoft.com/office/drawing/2014/main" id="{77A2203B-732A-DD2D-2FF4-4BFAFD5D0F7C}"/>
              </a:ext>
            </a:extLst>
          </p:cNvPr>
          <p:cNvSpPr txBox="1"/>
          <p:nvPr/>
        </p:nvSpPr>
        <p:spPr>
          <a:xfrm>
            <a:off x="2162460" y="4021995"/>
            <a:ext cx="28016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dirty="0"/>
              <a:t>Station 3: Mobilität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DF4C2DEF-F745-B7F1-7795-AE6A5A30FE19}"/>
              </a:ext>
            </a:extLst>
          </p:cNvPr>
          <p:cNvSpPr txBox="1"/>
          <p:nvPr/>
        </p:nvSpPr>
        <p:spPr>
          <a:xfrm>
            <a:off x="2178644" y="5285585"/>
            <a:ext cx="43799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dirty="0"/>
              <a:t>Station 4: Persönlicher Konsum</a:t>
            </a:r>
          </a:p>
        </p:txBody>
      </p:sp>
      <p:pic>
        <p:nvPicPr>
          <p:cNvPr id="28" name="Grafik 27" descr="Benutzer Silhouette">
            <a:extLst>
              <a:ext uri="{FF2B5EF4-FFF2-40B4-BE49-F238E27FC236}">
                <a16:creationId xmlns:a16="http://schemas.microsoft.com/office/drawing/2014/main" id="{BF32D92A-B406-D688-9CB4-2E4FF18401A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61476" y="3790773"/>
            <a:ext cx="448418" cy="448418"/>
          </a:xfrm>
          <a:prstGeom prst="rect">
            <a:avLst/>
          </a:prstGeom>
        </p:spPr>
      </p:pic>
      <p:sp>
        <p:nvSpPr>
          <p:cNvPr id="29" name="Ellipse 28">
            <a:extLst>
              <a:ext uri="{FF2B5EF4-FFF2-40B4-BE49-F238E27FC236}">
                <a16:creationId xmlns:a16="http://schemas.microsoft.com/office/drawing/2014/main" id="{1DA59762-CC7B-5F14-31E0-EB0CB0DA6C1B}"/>
              </a:ext>
            </a:extLst>
          </p:cNvPr>
          <p:cNvSpPr/>
          <p:nvPr/>
        </p:nvSpPr>
        <p:spPr>
          <a:xfrm>
            <a:off x="1125502" y="4172095"/>
            <a:ext cx="415901" cy="417947"/>
          </a:xfrm>
          <a:prstGeom prst="ellipse">
            <a:avLst/>
          </a:prstGeom>
          <a:solidFill>
            <a:srgbClr val="4EB0C8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30" name="Grafik 29" descr="Benutzer Silhouette">
            <a:extLst>
              <a:ext uri="{FF2B5EF4-FFF2-40B4-BE49-F238E27FC236}">
                <a16:creationId xmlns:a16="http://schemas.microsoft.com/office/drawing/2014/main" id="{9A225D09-C518-A946-2BA9-063FC4B9C77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427335" y="3917584"/>
            <a:ext cx="448418" cy="448418"/>
          </a:xfrm>
          <a:prstGeom prst="rect">
            <a:avLst/>
          </a:prstGeom>
        </p:spPr>
      </p:pic>
      <p:pic>
        <p:nvPicPr>
          <p:cNvPr id="31" name="Grafik 30" descr="Benutzer Silhouette">
            <a:extLst>
              <a:ext uri="{FF2B5EF4-FFF2-40B4-BE49-F238E27FC236}">
                <a16:creationId xmlns:a16="http://schemas.microsoft.com/office/drawing/2014/main" id="{A9AEE4A3-B5E6-7089-F928-5042FF230B8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418312" y="4293836"/>
            <a:ext cx="448418" cy="448418"/>
          </a:xfrm>
          <a:prstGeom prst="rect">
            <a:avLst/>
          </a:prstGeom>
        </p:spPr>
      </p:pic>
      <p:pic>
        <p:nvPicPr>
          <p:cNvPr id="32" name="Grafik 31" descr="Benutzer Silhouette">
            <a:extLst>
              <a:ext uri="{FF2B5EF4-FFF2-40B4-BE49-F238E27FC236}">
                <a16:creationId xmlns:a16="http://schemas.microsoft.com/office/drawing/2014/main" id="{A0FF932C-4C06-0A2F-E124-93B7B6583EC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60652" y="4084563"/>
            <a:ext cx="448418" cy="448418"/>
          </a:xfrm>
          <a:prstGeom prst="rect">
            <a:avLst/>
          </a:prstGeom>
        </p:spPr>
      </p:pic>
      <p:pic>
        <p:nvPicPr>
          <p:cNvPr id="33" name="Grafik 32" descr="Benutzer Silhouette">
            <a:extLst>
              <a:ext uri="{FF2B5EF4-FFF2-40B4-BE49-F238E27FC236}">
                <a16:creationId xmlns:a16="http://schemas.microsoft.com/office/drawing/2014/main" id="{9EE8E9B9-A2B9-E5E8-21D6-D898AE5E36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97378" y="4435460"/>
            <a:ext cx="448418" cy="448418"/>
          </a:xfrm>
          <a:prstGeom prst="rect">
            <a:avLst/>
          </a:prstGeom>
        </p:spPr>
      </p:pic>
      <p:sp>
        <p:nvSpPr>
          <p:cNvPr id="34" name="Textfeld 33">
            <a:extLst>
              <a:ext uri="{FF2B5EF4-FFF2-40B4-BE49-F238E27FC236}">
                <a16:creationId xmlns:a16="http://schemas.microsoft.com/office/drawing/2014/main" id="{4405D780-1E32-01BE-0BBD-785E80E6D9AD}"/>
              </a:ext>
            </a:extLst>
          </p:cNvPr>
          <p:cNvSpPr txBox="1"/>
          <p:nvPr/>
        </p:nvSpPr>
        <p:spPr>
          <a:xfrm>
            <a:off x="9045058" y="5086405"/>
            <a:ext cx="26170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/>
              <a:t>Arbeitszeit pro Station: </a:t>
            </a:r>
          </a:p>
          <a:p>
            <a:r>
              <a:rPr lang="de-AT" b="1" dirty="0"/>
              <a:t>5 Minuten pro Tisch</a:t>
            </a:r>
          </a:p>
        </p:txBody>
      </p:sp>
      <p:pic>
        <p:nvPicPr>
          <p:cNvPr id="35" name="Grafik 34" descr="Stoppuhr mit einfarbiger Füllung">
            <a:extLst>
              <a:ext uri="{FF2B5EF4-FFF2-40B4-BE49-F238E27FC236}">
                <a16:creationId xmlns:a16="http://schemas.microsoft.com/office/drawing/2014/main" id="{8CB8AD98-DD88-DA8C-5CDF-87FA0D22BA4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478030" y="5093739"/>
            <a:ext cx="709296" cy="709296"/>
          </a:xfrm>
          <a:prstGeom prst="rect">
            <a:avLst/>
          </a:prstGeom>
        </p:spPr>
      </p:pic>
      <p:pic>
        <p:nvPicPr>
          <p:cNvPr id="36" name="Grafik 35" descr="Benutzer Silhouette">
            <a:extLst>
              <a:ext uri="{FF2B5EF4-FFF2-40B4-BE49-F238E27FC236}">
                <a16:creationId xmlns:a16="http://schemas.microsoft.com/office/drawing/2014/main" id="{FD3542FA-51F1-0915-C2C4-5048F734EA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596640" y="4449406"/>
            <a:ext cx="448418" cy="448418"/>
          </a:xfrm>
          <a:prstGeom prst="rect">
            <a:avLst/>
          </a:prstGeom>
        </p:spPr>
      </p:pic>
      <p:sp>
        <p:nvSpPr>
          <p:cNvPr id="37" name="Textfeld 36">
            <a:extLst>
              <a:ext uri="{FF2B5EF4-FFF2-40B4-BE49-F238E27FC236}">
                <a16:creationId xmlns:a16="http://schemas.microsoft.com/office/drawing/2014/main" id="{0C9A5E68-2257-960D-BE1A-2A3FA75647DB}"/>
              </a:ext>
            </a:extLst>
          </p:cNvPr>
          <p:cNvSpPr txBox="1"/>
          <p:nvPr/>
        </p:nvSpPr>
        <p:spPr>
          <a:xfrm>
            <a:off x="9045058" y="4471299"/>
            <a:ext cx="2617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 err="1"/>
              <a:t>Expert:in</a:t>
            </a:r>
            <a:endParaRPr lang="de-AT" b="1" dirty="0"/>
          </a:p>
        </p:txBody>
      </p:sp>
    </p:spTree>
    <p:extLst>
      <p:ext uri="{BB962C8B-B14F-4D97-AF65-F5344CB8AC3E}">
        <p14:creationId xmlns:p14="http://schemas.microsoft.com/office/powerpoint/2010/main" val="2131712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5039F5-4922-5226-73D6-C9D169A73B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049" y="285219"/>
            <a:ext cx="10515600" cy="1050394"/>
          </a:xfrm>
        </p:spPr>
        <p:txBody>
          <a:bodyPr>
            <a:normAutofit/>
          </a:bodyPr>
          <a:lstStyle/>
          <a:p>
            <a:r>
              <a:rPr lang="de-AT" sz="3600" dirty="0">
                <a:solidFill>
                  <a:srgbClr val="1096B6"/>
                </a:solidFill>
              </a:rPr>
              <a:t>Arbeitszeit</a:t>
            </a: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34BD09D3-7CBC-46AE-1170-58C068DAF817}"/>
              </a:ext>
            </a:extLst>
          </p:cNvPr>
          <p:cNvCxnSpPr/>
          <p:nvPr/>
        </p:nvCxnSpPr>
        <p:spPr>
          <a:xfrm>
            <a:off x="333602" y="1379622"/>
            <a:ext cx="11621048" cy="0"/>
          </a:xfrm>
          <a:prstGeom prst="line">
            <a:avLst/>
          </a:prstGeom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80000">
                  <a:srgbClr val="45ADC5"/>
                </a:gs>
                <a:gs pos="35000">
                  <a:srgbClr val="4BB0C7"/>
                </a:gs>
                <a:gs pos="100000">
                  <a:srgbClr val="008FB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fik 6" descr="Stoppuhr mit einfarbiger Füllung">
            <a:extLst>
              <a:ext uri="{FF2B5EF4-FFF2-40B4-BE49-F238E27FC236}">
                <a16:creationId xmlns:a16="http://schemas.microsoft.com/office/drawing/2014/main" id="{36E2DBC7-1943-AD28-48A5-92CC22E18A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602" y="1730519"/>
            <a:ext cx="709296" cy="709296"/>
          </a:xfrm>
          <a:prstGeom prst="rect">
            <a:avLst/>
          </a:prstGeom>
        </p:spPr>
      </p:pic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077BBDA0-683D-5D4E-C7E4-ED85772194AB}"/>
              </a:ext>
            </a:extLst>
          </p:cNvPr>
          <p:cNvGrpSpPr/>
          <p:nvPr/>
        </p:nvGrpSpPr>
        <p:grpSpPr>
          <a:xfrm>
            <a:off x="531925" y="223111"/>
            <a:ext cx="1115101" cy="1093105"/>
            <a:chOff x="760652" y="3790773"/>
            <a:chExt cx="1115101" cy="1093105"/>
          </a:xfrm>
        </p:grpSpPr>
        <p:pic>
          <p:nvPicPr>
            <p:cNvPr id="40" name="Grafik 39" descr="Benutzer Silhouette">
              <a:extLst>
                <a:ext uri="{FF2B5EF4-FFF2-40B4-BE49-F238E27FC236}">
                  <a16:creationId xmlns:a16="http://schemas.microsoft.com/office/drawing/2014/main" id="{0FBC2E22-4A14-4997-85EF-16E91D20DC9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61476" y="3790773"/>
              <a:ext cx="448418" cy="448418"/>
            </a:xfrm>
            <a:prstGeom prst="rect">
              <a:avLst/>
            </a:prstGeom>
          </p:spPr>
        </p:pic>
        <p:sp>
          <p:nvSpPr>
            <p:cNvPr id="42" name="Ellipse 41">
              <a:extLst>
                <a:ext uri="{FF2B5EF4-FFF2-40B4-BE49-F238E27FC236}">
                  <a16:creationId xmlns:a16="http://schemas.microsoft.com/office/drawing/2014/main" id="{16FB9929-292F-0346-38A9-7F373DD9D103}"/>
                </a:ext>
              </a:extLst>
            </p:cNvPr>
            <p:cNvSpPr/>
            <p:nvPr/>
          </p:nvSpPr>
          <p:spPr>
            <a:xfrm>
              <a:off x="1125502" y="4172095"/>
              <a:ext cx="415901" cy="417947"/>
            </a:xfrm>
            <a:prstGeom prst="ellipse">
              <a:avLst/>
            </a:prstGeom>
            <a:solidFill>
              <a:srgbClr val="4EB0C8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pic>
          <p:nvPicPr>
            <p:cNvPr id="43" name="Grafik 42" descr="Benutzer Silhouette">
              <a:extLst>
                <a:ext uri="{FF2B5EF4-FFF2-40B4-BE49-F238E27FC236}">
                  <a16:creationId xmlns:a16="http://schemas.microsoft.com/office/drawing/2014/main" id="{AF446ACB-DF0E-15E5-2295-0ED37FF3629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427335" y="3917584"/>
              <a:ext cx="448418" cy="448418"/>
            </a:xfrm>
            <a:prstGeom prst="rect">
              <a:avLst/>
            </a:prstGeom>
          </p:spPr>
        </p:pic>
        <p:pic>
          <p:nvPicPr>
            <p:cNvPr id="44" name="Grafik 43" descr="Benutzer Silhouette">
              <a:extLst>
                <a:ext uri="{FF2B5EF4-FFF2-40B4-BE49-F238E27FC236}">
                  <a16:creationId xmlns:a16="http://schemas.microsoft.com/office/drawing/2014/main" id="{141B201B-49A9-815D-0F90-9A6A28AE342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418312" y="4293836"/>
              <a:ext cx="448418" cy="448418"/>
            </a:xfrm>
            <a:prstGeom prst="rect">
              <a:avLst/>
            </a:prstGeom>
          </p:spPr>
        </p:pic>
        <p:pic>
          <p:nvPicPr>
            <p:cNvPr id="45" name="Grafik 44" descr="Benutzer Silhouette">
              <a:extLst>
                <a:ext uri="{FF2B5EF4-FFF2-40B4-BE49-F238E27FC236}">
                  <a16:creationId xmlns:a16="http://schemas.microsoft.com/office/drawing/2014/main" id="{F3B89906-99DF-471F-F6B1-D4A270A0DC4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60652" y="4084563"/>
              <a:ext cx="448418" cy="448418"/>
            </a:xfrm>
            <a:prstGeom prst="rect">
              <a:avLst/>
            </a:prstGeom>
          </p:spPr>
        </p:pic>
        <p:pic>
          <p:nvPicPr>
            <p:cNvPr id="46" name="Grafik 45" descr="Benutzer Silhouette">
              <a:extLst>
                <a:ext uri="{FF2B5EF4-FFF2-40B4-BE49-F238E27FC236}">
                  <a16:creationId xmlns:a16="http://schemas.microsoft.com/office/drawing/2014/main" id="{4B0ABABD-CE66-5583-2C93-6DEE4EA158B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997378" y="4435460"/>
              <a:ext cx="448418" cy="448418"/>
            </a:xfrm>
            <a:prstGeom prst="rect">
              <a:avLst/>
            </a:prstGeom>
          </p:spPr>
        </p:pic>
      </p:grpSp>
      <p:sp>
        <p:nvSpPr>
          <p:cNvPr id="12" name="Rechteck 11">
            <a:extLst>
              <a:ext uri="{FF2B5EF4-FFF2-40B4-BE49-F238E27FC236}">
                <a16:creationId xmlns:a16="http://schemas.microsoft.com/office/drawing/2014/main" id="{E825A4A1-4D2D-213A-F141-47B47E7BD69C}"/>
              </a:ext>
            </a:extLst>
          </p:cNvPr>
          <p:cNvSpPr/>
          <p:nvPr/>
        </p:nvSpPr>
        <p:spPr>
          <a:xfrm>
            <a:off x="1056958" y="1793404"/>
            <a:ext cx="9986634" cy="761015"/>
          </a:xfrm>
          <a:prstGeom prst="rect">
            <a:avLst/>
          </a:prstGeom>
          <a:solidFill>
            <a:srgbClr val="4EB0C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9D6F9BC3-27F4-532A-337B-86E90E4169F8}"/>
              </a:ext>
            </a:extLst>
          </p:cNvPr>
          <p:cNvSpPr/>
          <p:nvPr/>
        </p:nvSpPr>
        <p:spPr>
          <a:xfrm>
            <a:off x="1056958" y="2540441"/>
            <a:ext cx="9986634" cy="761015"/>
          </a:xfrm>
          <a:prstGeom prst="rect">
            <a:avLst/>
          </a:prstGeom>
          <a:solidFill>
            <a:srgbClr val="4EB0C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F60B3840-43D8-7FED-09BE-CD1FCC06E554}"/>
              </a:ext>
            </a:extLst>
          </p:cNvPr>
          <p:cNvSpPr/>
          <p:nvPr/>
        </p:nvSpPr>
        <p:spPr>
          <a:xfrm>
            <a:off x="1056958" y="3300705"/>
            <a:ext cx="9986634" cy="761015"/>
          </a:xfrm>
          <a:prstGeom prst="rect">
            <a:avLst/>
          </a:prstGeom>
          <a:solidFill>
            <a:srgbClr val="4EB0C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F073CC1C-681B-80AB-771D-0DC19220C44B}"/>
              </a:ext>
            </a:extLst>
          </p:cNvPr>
          <p:cNvSpPr/>
          <p:nvPr/>
        </p:nvSpPr>
        <p:spPr>
          <a:xfrm>
            <a:off x="1055491" y="4060191"/>
            <a:ext cx="9986634" cy="761015"/>
          </a:xfrm>
          <a:prstGeom prst="rect">
            <a:avLst/>
          </a:prstGeom>
          <a:solidFill>
            <a:srgbClr val="4EB0C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7CAE3924-1D6A-C30C-C88B-0F343174E5AD}"/>
              </a:ext>
            </a:extLst>
          </p:cNvPr>
          <p:cNvSpPr/>
          <p:nvPr/>
        </p:nvSpPr>
        <p:spPr>
          <a:xfrm>
            <a:off x="1055491" y="4814323"/>
            <a:ext cx="9986634" cy="761015"/>
          </a:xfrm>
          <a:prstGeom prst="rect">
            <a:avLst/>
          </a:prstGeom>
          <a:solidFill>
            <a:srgbClr val="4EB0C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6AC7B4A6-395B-2C60-3598-97075819DD43}"/>
              </a:ext>
            </a:extLst>
          </p:cNvPr>
          <p:cNvSpPr/>
          <p:nvPr/>
        </p:nvSpPr>
        <p:spPr>
          <a:xfrm>
            <a:off x="1042898" y="1793404"/>
            <a:ext cx="9999227" cy="3795381"/>
          </a:xfrm>
          <a:prstGeom prst="rect">
            <a:avLst/>
          </a:prstGeom>
          <a:noFill/>
          <a:ln w="19050">
            <a:solidFill>
              <a:srgbClr val="1F9CB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5B3EE754-CB9A-6655-09CF-17E340DA0903}"/>
              </a:ext>
            </a:extLst>
          </p:cNvPr>
          <p:cNvSpPr txBox="1"/>
          <p:nvPr/>
        </p:nvSpPr>
        <p:spPr>
          <a:xfrm>
            <a:off x="4811806" y="5276057"/>
            <a:ext cx="2568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pc="270" dirty="0">
                <a:solidFill>
                  <a:schemeClr val="bg1"/>
                </a:solidFill>
              </a:rPr>
              <a:t>TISCH WECHSELN</a:t>
            </a:r>
          </a:p>
        </p:txBody>
      </p:sp>
    </p:spTree>
    <p:extLst>
      <p:ext uri="{BB962C8B-B14F-4D97-AF65-F5344CB8AC3E}">
        <p14:creationId xmlns:p14="http://schemas.microsoft.com/office/powerpoint/2010/main" val="4750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6" grpId="0" animBg="1"/>
      <p:bldP spid="17" grpId="0" animBg="1"/>
      <p:bldP spid="18" grpId="0" animBg="1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95324AF558A4644A44B7A3BBA3F768F" ma:contentTypeVersion="18" ma:contentTypeDescription="Ein neues Dokument erstellen." ma:contentTypeScope="" ma:versionID="f5e3b4240479c2d2fb83b7ce32ab2b2e">
  <xsd:schema xmlns:xsd="http://www.w3.org/2001/XMLSchema" xmlns:xs="http://www.w3.org/2001/XMLSchema" xmlns:p="http://schemas.microsoft.com/office/2006/metadata/properties" xmlns:ns2="f799415d-695a-4815-bd71-e216a568b99c" xmlns:ns3="698a1803-52f3-4d4f-bff9-093c0d5dc281" targetNamespace="http://schemas.microsoft.com/office/2006/metadata/properties" ma:root="true" ma:fieldsID="096f724d03bae60f97515ed20eb8d29d" ns2:_="" ns3:_="">
    <xsd:import namespace="f799415d-695a-4815-bd71-e216a568b99c"/>
    <xsd:import namespace="698a1803-52f3-4d4f-bff9-093c0d5dc2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99415d-695a-4815-bd71-e216a568b99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20fdfe7a-b997-4e3a-99a3-6274e578001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8a1803-52f3-4d4f-bff9-093c0d5dc281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e0198f83-c038-448f-a28e-b8faf4838776}" ma:internalName="TaxCatchAll" ma:showField="CatchAllData" ma:web="698a1803-52f3-4d4f-bff9-093c0d5dc28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799415d-695a-4815-bd71-e216a568b99c">
      <Terms xmlns="http://schemas.microsoft.com/office/infopath/2007/PartnerControls"/>
    </lcf76f155ced4ddcb4097134ff3c332f>
    <TaxCatchAll xmlns="698a1803-52f3-4d4f-bff9-093c0d5dc281" xsi:nil="true"/>
  </documentManagement>
</p:properties>
</file>

<file path=customXml/itemProps1.xml><?xml version="1.0" encoding="utf-8"?>
<ds:datastoreItem xmlns:ds="http://schemas.openxmlformats.org/officeDocument/2006/customXml" ds:itemID="{D25C224F-DE08-4F27-B1B8-C6FD3F6E844B}"/>
</file>

<file path=customXml/itemProps2.xml><?xml version="1.0" encoding="utf-8"?>
<ds:datastoreItem xmlns:ds="http://schemas.openxmlformats.org/officeDocument/2006/customXml" ds:itemID="{5140721D-E1BC-4546-AF31-999839EEC3AE}"/>
</file>

<file path=customXml/itemProps3.xml><?xml version="1.0" encoding="utf-8"?>
<ds:datastoreItem xmlns:ds="http://schemas.openxmlformats.org/officeDocument/2006/customXml" ds:itemID="{EBD76377-BE09-4E09-9E41-3CD946D416F6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</Words>
  <Application>Microsoft Office PowerPoint</Application>
  <PresentationFormat>Breitbild</PresentationFormat>
  <Paragraphs>14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Lernstrecke 1: Geld</vt:lpstr>
      <vt:lpstr>Stationsbetrieb: Rechnungs-Mix</vt:lpstr>
      <vt:lpstr>Arbeitszeit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2024-07-08T09:04:34Z</dcterms:created>
  <dcterms:modified xsi:type="dcterms:W3CDTF">2024-07-08T09:04:44Z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0x01010014E8844506ADE74D860AC3641FDE800D</vt:lpwstr>
  </property>
</Properties>
</file>