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4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305" r:id="rId27"/>
    <p:sldId id="280" r:id="rId28"/>
    <p:sldId id="281" r:id="rId29"/>
    <p:sldId id="282" r:id="rId30"/>
    <p:sldId id="283" r:id="rId31"/>
    <p:sldId id="284" r:id="rId32"/>
    <p:sldId id="303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290" r:id="rId44"/>
    <p:sldId id="291" r:id="rId45"/>
    <p:sldId id="292" r:id="rId4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  <p:cmAuthor id="1" name="Philipp Ringswirth" initials="PR" lastIdx="1" clrIdx="1">
    <p:extLst>
      <p:ext uri="{19B8F6BF-5375-455C-9EA6-DF929625EA0E}">
        <p15:presenceInfo xmlns:p15="http://schemas.microsoft.com/office/powerpoint/2012/main" userId="S::philipp.ringswirth@stiftung-wirtschaftsbildung.at::789ddbea-5776-41ae-8246-72ec835be84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2DA16E-8943-4501-991B-49EE5977A097}" v="2" dt="2024-06-24T15:03:37.80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56" Type="http://schemas.openxmlformats.org/officeDocument/2006/relationships/customXml" Target="../customXml/item3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D9221B5A-58A3-44F1-9451-7D4732D4336D}"/>
    <pc:docChg chg="custSel addSld modSld">
      <pc:chgData name="Anna Steinbauer" userId="aa9e69c0-640f-4dee-88df-45dd0169f62d" providerId="ADAL" clId="{D9221B5A-58A3-44F1-9451-7D4732D4336D}" dt="2024-03-24T21:54:52.491" v="175" actId="20577"/>
      <pc:docMkLst>
        <pc:docMk/>
      </pc:docMkLst>
      <pc:sldChg chg="modSp">
        <pc:chgData name="Anna Steinbauer" userId="aa9e69c0-640f-4dee-88df-45dd0169f62d" providerId="ADAL" clId="{D9221B5A-58A3-44F1-9451-7D4732D4336D}" dt="2024-03-24T21:54:19.665" v="162" actId="27636"/>
        <pc:sldMkLst>
          <pc:docMk/>
          <pc:sldMk cId="0" sldId="280"/>
        </pc:sldMkLst>
        <pc:spChg chg="mod">
          <ac:chgData name="Anna Steinbauer" userId="aa9e69c0-640f-4dee-88df-45dd0169f62d" providerId="ADAL" clId="{D9221B5A-58A3-44F1-9451-7D4732D4336D}" dt="2024-03-24T21:54:19.665" v="162" actId="27636"/>
          <ac:spMkLst>
            <pc:docMk/>
            <pc:sldMk cId="0" sldId="280"/>
            <ac:spMk id="455" creationId="{00000000-0000-0000-0000-000000000000}"/>
          </ac:spMkLst>
        </pc:spChg>
      </pc:sldChg>
      <pc:sldChg chg="modSp">
        <pc:chgData name="Anna Steinbauer" userId="aa9e69c0-640f-4dee-88df-45dd0169f62d" providerId="ADAL" clId="{D9221B5A-58A3-44F1-9451-7D4732D4336D}" dt="2024-03-24T21:54:52.491" v="175" actId="20577"/>
        <pc:sldMkLst>
          <pc:docMk/>
          <pc:sldMk cId="1645150835" sldId="299"/>
        </pc:sldMkLst>
        <pc:spChg chg="mod">
          <ac:chgData name="Anna Steinbauer" userId="aa9e69c0-640f-4dee-88df-45dd0169f62d" providerId="ADAL" clId="{D9221B5A-58A3-44F1-9451-7D4732D4336D}" dt="2024-03-24T21:54:52.491" v="175" actId="20577"/>
          <ac:spMkLst>
            <pc:docMk/>
            <pc:sldMk cId="1645150835" sldId="299"/>
            <ac:spMk id="5" creationId="{EFB37874-BF35-4F7C-B324-F4C7DF447548}"/>
          </ac:spMkLst>
        </pc:spChg>
      </pc:sldChg>
      <pc:sldChg chg="addSp delSp modSp add modNotesTx">
        <pc:chgData name="Anna Steinbauer" userId="aa9e69c0-640f-4dee-88df-45dd0169f62d" providerId="ADAL" clId="{D9221B5A-58A3-44F1-9451-7D4732D4336D}" dt="2024-03-24T21:52:14.615" v="95" actId="20577"/>
        <pc:sldMkLst>
          <pc:docMk/>
          <pc:sldMk cId="3427566122" sldId="304"/>
        </pc:sldMkLst>
        <pc:graphicFrameChg chg="add del">
          <ac:chgData name="Anna Steinbauer" userId="aa9e69c0-640f-4dee-88df-45dd0169f62d" providerId="ADAL" clId="{D9221B5A-58A3-44F1-9451-7D4732D4336D}" dt="2024-03-24T21:47:50.951" v="3" actId="478"/>
          <ac:graphicFrameMkLst>
            <pc:docMk/>
            <pc:sldMk cId="3427566122" sldId="304"/>
            <ac:graphicFrameMk id="5" creationId="{2191EEDB-47F9-44AC-A74E-9CD687D91899}"/>
          </ac:graphicFrameMkLst>
        </pc:graphicFrameChg>
        <pc:picChg chg="add mod">
          <ac:chgData name="Anna Steinbauer" userId="aa9e69c0-640f-4dee-88df-45dd0169f62d" providerId="ADAL" clId="{D9221B5A-58A3-44F1-9451-7D4732D4336D}" dt="2024-03-24T21:51:18.771" v="6" actId="1076"/>
          <ac:picMkLst>
            <pc:docMk/>
            <pc:sldMk cId="3427566122" sldId="304"/>
            <ac:picMk id="2" creationId="{009FCA2C-36A5-4D3A-9124-AB146462F4F3}"/>
          </ac:picMkLst>
        </pc:picChg>
        <pc:picChg chg="del">
          <ac:chgData name="Anna Steinbauer" userId="aa9e69c0-640f-4dee-88df-45dd0169f62d" providerId="ADAL" clId="{D9221B5A-58A3-44F1-9451-7D4732D4336D}" dt="2024-03-24T21:47:47.432" v="1" actId="478"/>
          <ac:picMkLst>
            <pc:docMk/>
            <pc:sldMk cId="3427566122" sldId="304"/>
            <ac:picMk id="452" creationId="{00000000-0000-0000-0000-000000000000}"/>
          </ac:picMkLst>
        </pc:picChg>
      </pc:sldChg>
    </pc:docChg>
  </pc:docChgLst>
  <pc:docChgLst>
    <pc:chgData name="Anna Steinbauer" userId="aa9e69c0-640f-4dee-88df-45dd0169f62d" providerId="ADAL" clId="{7E5228C1-9AA1-4435-BF63-56B4D47B6318}"/>
    <pc:docChg chg="delSld modSld">
      <pc:chgData name="Anna Steinbauer" userId="aa9e69c0-640f-4dee-88df-45dd0169f62d" providerId="ADAL" clId="{7E5228C1-9AA1-4435-BF63-56B4D47B6318}" dt="2024-03-25T16:21:42.392" v="7" actId="20577"/>
      <pc:docMkLst>
        <pc:docMk/>
      </pc:docMkLst>
      <pc:sldChg chg="del">
        <pc:chgData name="Anna Steinbauer" userId="aa9e69c0-640f-4dee-88df-45dd0169f62d" providerId="ADAL" clId="{7E5228C1-9AA1-4435-BF63-56B4D47B6318}" dt="2024-03-25T16:21:13.752" v="0" actId="2696"/>
        <pc:sldMkLst>
          <pc:docMk/>
          <pc:sldMk cId="0" sldId="279"/>
        </pc:sldMkLst>
      </pc:sldChg>
      <pc:sldChg chg="del">
        <pc:chgData name="Anna Steinbauer" userId="aa9e69c0-640f-4dee-88df-45dd0169f62d" providerId="ADAL" clId="{7E5228C1-9AA1-4435-BF63-56B4D47B6318}" dt="2024-03-25T16:21:13.766" v="1" actId="2696"/>
        <pc:sldMkLst>
          <pc:docMk/>
          <pc:sldMk cId="3427566122" sldId="304"/>
        </pc:sldMkLst>
      </pc:sldChg>
      <pc:sldChg chg="addSp modSp modNotesTx">
        <pc:chgData name="Anna Steinbauer" userId="aa9e69c0-640f-4dee-88df-45dd0169f62d" providerId="ADAL" clId="{7E5228C1-9AA1-4435-BF63-56B4D47B6318}" dt="2024-03-25T16:21:42.392" v="7" actId="20577"/>
        <pc:sldMkLst>
          <pc:docMk/>
          <pc:sldMk cId="2506419392" sldId="305"/>
        </pc:sldMkLst>
        <pc:spChg chg="add mod">
          <ac:chgData name="Anna Steinbauer" userId="aa9e69c0-640f-4dee-88df-45dd0169f62d" providerId="ADAL" clId="{7E5228C1-9AA1-4435-BF63-56B4D47B6318}" dt="2024-03-25T16:21:40.391" v="6" actId="14100"/>
          <ac:spMkLst>
            <pc:docMk/>
            <pc:sldMk cId="2506419392" sldId="305"/>
            <ac:spMk id="2" creationId="{BC448CEB-6C3D-4FD0-9DF5-131DCD4B165F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9F018DC3-4225-36BC-DB36-287D6B22919A}"/>
    <pc:docChg chg="modSld">
      <pc:chgData name="Anna Steinbauer" userId="S::anna.steinbauer@stiftung-wirtschaftsbildung.at::aa9e69c0-640f-4dee-88df-45dd0169f62d" providerId="AD" clId="Web-{9F018DC3-4225-36BC-DB36-287D6B22919A}" dt="2024-03-24T20:54:59.172" v="16"/>
      <pc:docMkLst>
        <pc:docMk/>
      </pc:docMkLst>
      <pc:sldChg chg="addSp modSp delCm">
        <pc:chgData name="Anna Steinbauer" userId="S::anna.steinbauer@stiftung-wirtschaftsbildung.at::aa9e69c0-640f-4dee-88df-45dd0169f62d" providerId="AD" clId="Web-{9F018DC3-4225-36BC-DB36-287D6B22919A}" dt="2024-03-24T20:54:59.172" v="16"/>
        <pc:sldMkLst>
          <pc:docMk/>
          <pc:sldMk cId="0" sldId="259"/>
        </pc:sldMkLst>
        <pc:spChg chg="add mod">
          <ac:chgData name="Anna Steinbauer" userId="S::anna.steinbauer@stiftung-wirtschaftsbildung.at::aa9e69c0-640f-4dee-88df-45dd0169f62d" providerId="AD" clId="Web-{9F018DC3-4225-36BC-DB36-287D6B22919A}" dt="2024-03-24T20:54:41.656" v="15" actId="20577"/>
          <ac:spMkLst>
            <pc:docMk/>
            <pc:sldMk cId="0" sldId="259"/>
            <ac:spMk id="2" creationId="{9CDEF4C6-123E-0404-592E-29B464EA241C}"/>
          </ac:spMkLst>
        </pc:spChg>
        <pc:spChg chg="mod">
          <ac:chgData name="Anna Steinbauer" userId="S::anna.steinbauer@stiftung-wirtschaftsbildung.at::aa9e69c0-640f-4dee-88df-45dd0169f62d" providerId="AD" clId="Web-{9F018DC3-4225-36BC-DB36-287D6B22919A}" dt="2024-03-24T20:54:07.593" v="2" actId="20577"/>
          <ac:spMkLst>
            <pc:docMk/>
            <pc:sldMk cId="0" sldId="259"/>
            <ac:spMk id="373" creationId="{00000000-0000-0000-0000-000000000000}"/>
          </ac:spMkLst>
        </pc:spChg>
      </pc:sldChg>
      <pc:sldChg chg="modSp">
        <pc:chgData name="Anna Steinbauer" userId="S::anna.steinbauer@stiftung-wirtschaftsbildung.at::aa9e69c0-640f-4dee-88df-45dd0169f62d" providerId="AD" clId="Web-{9F018DC3-4225-36BC-DB36-287D6B22919A}" dt="2024-03-24T20:53:18.155" v="0" actId="20577"/>
        <pc:sldMkLst>
          <pc:docMk/>
          <pc:sldMk cId="1234433851" sldId="303"/>
        </pc:sldMkLst>
        <pc:spChg chg="mod">
          <ac:chgData name="Anna Steinbauer" userId="S::anna.steinbauer@stiftung-wirtschaftsbildung.at::aa9e69c0-640f-4dee-88df-45dd0169f62d" providerId="AD" clId="Web-{9F018DC3-4225-36BC-DB36-287D6B22919A}" dt="2024-03-24T20:53:18.155" v="0" actId="20577"/>
          <ac:spMkLst>
            <pc:docMk/>
            <pc:sldMk cId="1234433851" sldId="303"/>
            <ac:spMk id="5" creationId="{8C9A1340-6F5E-46A6-AC89-78D4BA3DB565}"/>
          </ac:spMkLst>
        </pc:spChg>
      </pc:sldChg>
    </pc:docChg>
  </pc:docChgLst>
  <pc:docChgLst>
    <pc:chgData name="Anna Steinbauer" userId="aa9e69c0-640f-4dee-88df-45dd0169f62d" providerId="ADAL" clId="{C90F2E4E-D30C-472E-9FAA-1649E4543FA4}"/>
    <pc:docChg chg="modSld">
      <pc:chgData name="Anna Steinbauer" userId="aa9e69c0-640f-4dee-88df-45dd0169f62d" providerId="ADAL" clId="{C90F2E4E-D30C-472E-9FAA-1649E4543FA4}" dt="2024-01-09T15:10:09.522" v="1" actId="20577"/>
      <pc:docMkLst>
        <pc:docMk/>
      </pc:docMkLst>
      <pc:sldChg chg="modSp mod">
        <pc:chgData name="Anna Steinbauer" userId="aa9e69c0-640f-4dee-88df-45dd0169f62d" providerId="ADAL" clId="{C90F2E4E-D30C-472E-9FAA-1649E4543FA4}" dt="2024-01-09T15:10:09.522" v="1" actId="20577"/>
        <pc:sldMkLst>
          <pc:docMk/>
          <pc:sldMk cId="858717602" sldId="292"/>
        </pc:sldMkLst>
        <pc:spChg chg="mod">
          <ac:chgData name="Anna Steinbauer" userId="aa9e69c0-640f-4dee-88df-45dd0169f62d" providerId="ADAL" clId="{C90F2E4E-D30C-472E-9FAA-1649E4543FA4}" dt="2024-01-09T15:10:09.522" v="1" actId="20577"/>
          <ac:spMkLst>
            <pc:docMk/>
            <pc:sldMk cId="858717602" sldId="292"/>
            <ac:spMk id="3" creationId="{5458406A-D156-7B30-F971-7443E33ECA23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E45CA60F-D99C-8ECD-393B-0BE4ED4F20C2}"/>
    <pc:docChg chg="modSld">
      <pc:chgData name="Anna Steinbauer" userId="S::anna.steinbauer@stiftung-wirtschaftsbildung.at::aa9e69c0-640f-4dee-88df-45dd0169f62d" providerId="AD" clId="Web-{E45CA60F-D99C-8ECD-393B-0BE4ED4F20C2}" dt="2024-03-14T11:00:19.129" v="4"/>
      <pc:docMkLst>
        <pc:docMk/>
      </pc:docMkLst>
    </pc:docChg>
  </pc:docChgLst>
  <pc:docChgLst>
    <pc:chgData name="Philipp Ringswirth" userId="789ddbea-5776-41ae-8246-72ec835be84b" providerId="ADAL" clId="{D12DA16E-8943-4501-991B-49EE5977A097}"/>
    <pc:docChg chg="custSel modSld">
      <pc:chgData name="Philipp Ringswirth" userId="789ddbea-5776-41ae-8246-72ec835be84b" providerId="ADAL" clId="{D12DA16E-8943-4501-991B-49EE5977A097}" dt="2024-06-24T15:03:56.186" v="29" actId="1076"/>
      <pc:docMkLst>
        <pc:docMk/>
      </pc:docMkLst>
      <pc:sldChg chg="addSp modSp mod">
        <pc:chgData name="Philipp Ringswirth" userId="789ddbea-5776-41ae-8246-72ec835be84b" providerId="ADAL" clId="{D12DA16E-8943-4501-991B-49EE5977A097}" dt="2024-06-24T15:03:22.656" v="20" actId="1035"/>
        <pc:sldMkLst>
          <pc:docMk/>
          <pc:sldMk cId="0" sldId="256"/>
        </pc:sldMkLst>
        <pc:picChg chg="add mod">
          <ac:chgData name="Philipp Ringswirth" userId="789ddbea-5776-41ae-8246-72ec835be84b" providerId="ADAL" clId="{D12DA16E-8943-4501-991B-49EE5977A097}" dt="2024-06-24T15:03:22.656" v="20" actId="1035"/>
          <ac:picMkLst>
            <pc:docMk/>
            <pc:sldMk cId="0" sldId="256"/>
            <ac:picMk id="3" creationId="{77F69140-B061-3F61-183F-1D962E18AA31}"/>
          </ac:picMkLst>
        </pc:picChg>
      </pc:sldChg>
      <pc:sldChg chg="modSp mod">
        <pc:chgData name="Philipp Ringswirth" userId="789ddbea-5776-41ae-8246-72ec835be84b" providerId="ADAL" clId="{D12DA16E-8943-4501-991B-49EE5977A097}" dt="2024-06-24T15:03:01.238" v="3" actId="27636"/>
        <pc:sldMkLst>
          <pc:docMk/>
          <pc:sldMk cId="0" sldId="260"/>
        </pc:sldMkLst>
        <pc:spChg chg="mod">
          <ac:chgData name="Philipp Ringswirth" userId="789ddbea-5776-41ae-8246-72ec835be84b" providerId="ADAL" clId="{D12DA16E-8943-4501-991B-49EE5977A097}" dt="2024-06-24T15:03:01.238" v="3" actId="27636"/>
          <ac:spMkLst>
            <pc:docMk/>
            <pc:sldMk cId="0" sldId="260"/>
            <ac:spMk id="378" creationId="{00000000-0000-0000-0000-000000000000}"/>
          </ac:spMkLst>
        </pc:spChg>
      </pc:sldChg>
      <pc:sldChg chg="modSp mod">
        <pc:chgData name="Philipp Ringswirth" userId="789ddbea-5776-41ae-8246-72ec835be84b" providerId="ADAL" clId="{D12DA16E-8943-4501-991B-49EE5977A097}" dt="2024-06-24T15:03:01.244" v="4" actId="27636"/>
        <pc:sldMkLst>
          <pc:docMk/>
          <pc:sldMk cId="0" sldId="263"/>
        </pc:sldMkLst>
        <pc:spChg chg="mod">
          <ac:chgData name="Philipp Ringswirth" userId="789ddbea-5776-41ae-8246-72ec835be84b" providerId="ADAL" clId="{D12DA16E-8943-4501-991B-49EE5977A097}" dt="2024-06-24T15:03:01.244" v="4" actId="27636"/>
          <ac:spMkLst>
            <pc:docMk/>
            <pc:sldMk cId="0" sldId="263"/>
            <ac:spMk id="390" creationId="{00000000-0000-0000-0000-000000000000}"/>
          </ac:spMkLst>
        </pc:spChg>
      </pc:sldChg>
      <pc:sldChg chg="modSp mod">
        <pc:chgData name="Philipp Ringswirth" userId="789ddbea-5776-41ae-8246-72ec835be84b" providerId="ADAL" clId="{D12DA16E-8943-4501-991B-49EE5977A097}" dt="2024-06-24T15:03:01.255" v="5" actId="27636"/>
        <pc:sldMkLst>
          <pc:docMk/>
          <pc:sldMk cId="0" sldId="274"/>
        </pc:sldMkLst>
        <pc:spChg chg="mod">
          <ac:chgData name="Philipp Ringswirth" userId="789ddbea-5776-41ae-8246-72ec835be84b" providerId="ADAL" clId="{D12DA16E-8943-4501-991B-49EE5977A097}" dt="2024-06-24T15:03:01.255" v="5" actId="27636"/>
          <ac:spMkLst>
            <pc:docMk/>
            <pc:sldMk cId="0" sldId="274"/>
            <ac:spMk id="437" creationId="{00000000-0000-0000-0000-000000000000}"/>
          </ac:spMkLst>
        </pc:spChg>
      </pc:sldChg>
      <pc:sldChg chg="modSp mod">
        <pc:chgData name="Philipp Ringswirth" userId="789ddbea-5776-41ae-8246-72ec835be84b" providerId="ADAL" clId="{D12DA16E-8943-4501-991B-49EE5977A097}" dt="2024-06-24T15:03:01.261" v="6" actId="27636"/>
        <pc:sldMkLst>
          <pc:docMk/>
          <pc:sldMk cId="0" sldId="275"/>
        </pc:sldMkLst>
        <pc:spChg chg="mod">
          <ac:chgData name="Philipp Ringswirth" userId="789ddbea-5776-41ae-8246-72ec835be84b" providerId="ADAL" clId="{D12DA16E-8943-4501-991B-49EE5977A097}" dt="2024-06-24T15:03:01.261" v="6" actId="27636"/>
          <ac:spMkLst>
            <pc:docMk/>
            <pc:sldMk cId="0" sldId="275"/>
            <ac:spMk id="439" creationId="{00000000-0000-0000-0000-000000000000}"/>
          </ac:spMkLst>
        </pc:spChg>
      </pc:sldChg>
      <pc:sldChg chg="modSp mod">
        <pc:chgData name="Philipp Ringswirth" userId="789ddbea-5776-41ae-8246-72ec835be84b" providerId="ADAL" clId="{D12DA16E-8943-4501-991B-49EE5977A097}" dt="2024-06-24T15:03:01.264" v="7" actId="27636"/>
        <pc:sldMkLst>
          <pc:docMk/>
          <pc:sldMk cId="0" sldId="277"/>
        </pc:sldMkLst>
        <pc:spChg chg="mod">
          <ac:chgData name="Philipp Ringswirth" userId="789ddbea-5776-41ae-8246-72ec835be84b" providerId="ADAL" clId="{D12DA16E-8943-4501-991B-49EE5977A097}" dt="2024-06-24T15:03:01.264" v="7" actId="27636"/>
          <ac:spMkLst>
            <pc:docMk/>
            <pc:sldMk cId="0" sldId="277"/>
            <ac:spMk id="445" creationId="{00000000-0000-0000-0000-000000000000}"/>
          </ac:spMkLst>
        </pc:spChg>
      </pc:sldChg>
      <pc:sldChg chg="addSp modSp mod">
        <pc:chgData name="Philipp Ringswirth" userId="789ddbea-5776-41ae-8246-72ec835be84b" providerId="ADAL" clId="{D12DA16E-8943-4501-991B-49EE5977A097}" dt="2024-06-24T15:03:56.186" v="29" actId="1076"/>
        <pc:sldMkLst>
          <pc:docMk/>
          <pc:sldMk cId="858717602" sldId="292"/>
        </pc:sldMkLst>
        <pc:spChg chg="mod">
          <ac:chgData name="Philipp Ringswirth" userId="789ddbea-5776-41ae-8246-72ec835be84b" providerId="ADAL" clId="{D12DA16E-8943-4501-991B-49EE5977A097}" dt="2024-06-24T14:25:24.721" v="1" actId="20577"/>
          <ac:spMkLst>
            <pc:docMk/>
            <pc:sldMk cId="858717602" sldId="292"/>
            <ac:spMk id="3" creationId="{5458406A-D156-7B30-F971-7443E33ECA23}"/>
          </ac:spMkLst>
        </pc:spChg>
        <pc:picChg chg="add mod">
          <ac:chgData name="Philipp Ringswirth" userId="789ddbea-5776-41ae-8246-72ec835be84b" providerId="ADAL" clId="{D12DA16E-8943-4501-991B-49EE5977A097}" dt="2024-06-24T15:03:56.186" v="29" actId="1076"/>
          <ac:picMkLst>
            <pc:docMk/>
            <pc:sldMk cId="858717602" sldId="292"/>
            <ac:picMk id="4" creationId="{247C97FF-A7E7-91A8-9275-7B03560C4E3A}"/>
          </ac:picMkLst>
        </pc:picChg>
      </pc:sldChg>
    </pc:docChg>
  </pc:docChgLst>
  <pc:docChgLst>
    <pc:chgData name="Anna Steinbauer" userId="aa9e69c0-640f-4dee-88df-45dd0169f62d" providerId="ADAL" clId="{BCE87D3E-E5EB-41E4-9EA8-2DD6A9D7B2D2}"/>
    <pc:docChg chg="undo custSel modSld">
      <pc:chgData name="Anna Steinbauer" userId="aa9e69c0-640f-4dee-88df-45dd0169f62d" providerId="ADAL" clId="{BCE87D3E-E5EB-41E4-9EA8-2DD6A9D7B2D2}" dt="2024-03-26T07:58:13.903" v="11" actId="14100"/>
      <pc:docMkLst>
        <pc:docMk/>
      </pc:docMkLst>
      <pc:sldChg chg="modSp mod">
        <pc:chgData name="Anna Steinbauer" userId="aa9e69c0-640f-4dee-88df-45dd0169f62d" providerId="ADAL" clId="{BCE87D3E-E5EB-41E4-9EA8-2DD6A9D7B2D2}" dt="2024-03-26T07:51:41.506" v="0" actId="20577"/>
        <pc:sldMkLst>
          <pc:docMk/>
          <pc:sldMk cId="0" sldId="267"/>
        </pc:sldMkLst>
        <pc:spChg chg="mod">
          <ac:chgData name="Anna Steinbauer" userId="aa9e69c0-640f-4dee-88df-45dd0169f62d" providerId="ADAL" clId="{BCE87D3E-E5EB-41E4-9EA8-2DD6A9D7B2D2}" dt="2024-03-26T07:51:41.506" v="0" actId="20577"/>
          <ac:spMkLst>
            <pc:docMk/>
            <pc:sldMk cId="0" sldId="267"/>
            <ac:spMk id="408" creationId="{00000000-0000-0000-0000-000000000000}"/>
          </ac:spMkLst>
        </pc:spChg>
      </pc:sldChg>
      <pc:sldChg chg="addSp delSp modSp mod">
        <pc:chgData name="Anna Steinbauer" userId="aa9e69c0-640f-4dee-88df-45dd0169f62d" providerId="ADAL" clId="{BCE87D3E-E5EB-41E4-9EA8-2DD6A9D7B2D2}" dt="2024-03-26T07:57:09.788" v="5" actId="1076"/>
        <pc:sldMkLst>
          <pc:docMk/>
          <pc:sldMk cId="0" sldId="274"/>
        </pc:sldMkLst>
        <pc:picChg chg="add mod">
          <ac:chgData name="Anna Steinbauer" userId="aa9e69c0-640f-4dee-88df-45dd0169f62d" providerId="ADAL" clId="{BCE87D3E-E5EB-41E4-9EA8-2DD6A9D7B2D2}" dt="2024-03-26T07:57:09.788" v="5" actId="1076"/>
          <ac:picMkLst>
            <pc:docMk/>
            <pc:sldMk cId="0" sldId="274"/>
            <ac:picMk id="3" creationId="{92B1FADE-BA17-84A9-8754-A532EB433EE9}"/>
          </ac:picMkLst>
        </pc:picChg>
        <pc:picChg chg="del">
          <ac:chgData name="Anna Steinbauer" userId="aa9e69c0-640f-4dee-88df-45dd0169f62d" providerId="ADAL" clId="{BCE87D3E-E5EB-41E4-9EA8-2DD6A9D7B2D2}" dt="2024-03-26T07:56:59.056" v="1" actId="478"/>
          <ac:picMkLst>
            <pc:docMk/>
            <pc:sldMk cId="0" sldId="274"/>
            <ac:picMk id="436" creationId="{00000000-0000-0000-0000-000000000000}"/>
          </ac:picMkLst>
        </pc:picChg>
      </pc:sldChg>
      <pc:sldChg chg="modSp mod">
        <pc:chgData name="Anna Steinbauer" userId="aa9e69c0-640f-4dee-88df-45dd0169f62d" providerId="ADAL" clId="{BCE87D3E-E5EB-41E4-9EA8-2DD6A9D7B2D2}" dt="2024-03-26T07:57:39.816" v="10" actId="948"/>
        <pc:sldMkLst>
          <pc:docMk/>
          <pc:sldMk cId="0" sldId="280"/>
        </pc:sldMkLst>
        <pc:spChg chg="mod">
          <ac:chgData name="Anna Steinbauer" userId="aa9e69c0-640f-4dee-88df-45dd0169f62d" providerId="ADAL" clId="{BCE87D3E-E5EB-41E4-9EA8-2DD6A9D7B2D2}" dt="2024-03-26T07:57:39.816" v="10" actId="948"/>
          <ac:spMkLst>
            <pc:docMk/>
            <pc:sldMk cId="0" sldId="280"/>
            <ac:spMk id="455" creationId="{00000000-0000-0000-0000-000000000000}"/>
          </ac:spMkLst>
        </pc:spChg>
      </pc:sldChg>
      <pc:sldChg chg="modSp mod">
        <pc:chgData name="Anna Steinbauer" userId="aa9e69c0-640f-4dee-88df-45dd0169f62d" providerId="ADAL" clId="{BCE87D3E-E5EB-41E4-9EA8-2DD6A9D7B2D2}" dt="2024-03-26T07:58:13.903" v="11" actId="14100"/>
        <pc:sldMkLst>
          <pc:docMk/>
          <pc:sldMk cId="3701690124" sldId="301"/>
        </pc:sldMkLst>
        <pc:spChg chg="mod">
          <ac:chgData name="Anna Steinbauer" userId="aa9e69c0-640f-4dee-88df-45dd0169f62d" providerId="ADAL" clId="{BCE87D3E-E5EB-41E4-9EA8-2DD6A9D7B2D2}" dt="2024-03-26T07:58:13.903" v="11" actId="14100"/>
          <ac:spMkLst>
            <pc:docMk/>
            <pc:sldMk cId="3701690124" sldId="301"/>
            <ac:spMk id="5" creationId="{EFB37874-BF35-4F7C-B324-F4C7DF447548}"/>
          </ac:spMkLst>
        </pc:spChg>
      </pc:sldChg>
    </pc:docChg>
  </pc:docChgLst>
  <pc:docChgLst>
    <pc:chgData name="Anna Steinbauer" userId="aa9e69c0-640f-4dee-88df-45dd0169f62d" providerId="ADAL" clId="{16E0CCCB-2F0E-40AE-850F-E12297674A58}"/>
    <pc:docChg chg="custSel addSld modSld">
      <pc:chgData name="Anna Steinbauer" userId="aa9e69c0-640f-4dee-88df-45dd0169f62d" providerId="ADAL" clId="{16E0CCCB-2F0E-40AE-850F-E12297674A58}" dt="2024-03-25T08:40:24.724" v="27" actId="1076"/>
      <pc:docMkLst>
        <pc:docMk/>
      </pc:docMkLst>
      <pc:sldChg chg="delSp modSp modNotesTx">
        <pc:chgData name="Anna Steinbauer" userId="aa9e69c0-640f-4dee-88df-45dd0169f62d" providerId="ADAL" clId="{16E0CCCB-2F0E-40AE-850F-E12297674A58}" dt="2024-03-25T08:36:40.605" v="2" actId="478"/>
        <pc:sldMkLst>
          <pc:docMk/>
          <pc:sldMk cId="0" sldId="259"/>
        </pc:sldMkLst>
        <pc:spChg chg="del mod">
          <ac:chgData name="Anna Steinbauer" userId="aa9e69c0-640f-4dee-88df-45dd0169f62d" providerId="ADAL" clId="{16E0CCCB-2F0E-40AE-850F-E12297674A58}" dt="2024-03-25T08:36:40.605" v="2" actId="478"/>
          <ac:spMkLst>
            <pc:docMk/>
            <pc:sldMk cId="0" sldId="259"/>
            <ac:spMk id="2" creationId="{9CDEF4C6-123E-0404-592E-29B464EA241C}"/>
          </ac:spMkLst>
        </pc:spChg>
      </pc:sldChg>
      <pc:sldChg chg="modSp">
        <pc:chgData name="Anna Steinbauer" userId="aa9e69c0-640f-4dee-88df-45dd0169f62d" providerId="ADAL" clId="{16E0CCCB-2F0E-40AE-850F-E12297674A58}" dt="2024-03-25T08:39:50.506" v="22" actId="20577"/>
        <pc:sldMkLst>
          <pc:docMk/>
          <pc:sldMk cId="0" sldId="280"/>
        </pc:sldMkLst>
        <pc:spChg chg="mod">
          <ac:chgData name="Anna Steinbauer" userId="aa9e69c0-640f-4dee-88df-45dd0169f62d" providerId="ADAL" clId="{16E0CCCB-2F0E-40AE-850F-E12297674A58}" dt="2024-03-25T08:39:50.506" v="22" actId="20577"/>
          <ac:spMkLst>
            <pc:docMk/>
            <pc:sldMk cId="0" sldId="280"/>
            <ac:spMk id="455" creationId="{00000000-0000-0000-0000-000000000000}"/>
          </ac:spMkLst>
        </pc:spChg>
      </pc:sldChg>
      <pc:sldChg chg="modSp">
        <pc:chgData name="Anna Steinbauer" userId="aa9e69c0-640f-4dee-88df-45dd0169f62d" providerId="ADAL" clId="{16E0CCCB-2F0E-40AE-850F-E12297674A58}" dt="2024-03-25T08:37:09.203" v="5" actId="1076"/>
        <pc:sldMkLst>
          <pc:docMk/>
          <pc:sldMk cId="3427566122" sldId="304"/>
        </pc:sldMkLst>
        <pc:picChg chg="mod modCrop">
          <ac:chgData name="Anna Steinbauer" userId="aa9e69c0-640f-4dee-88df-45dd0169f62d" providerId="ADAL" clId="{16E0CCCB-2F0E-40AE-850F-E12297674A58}" dt="2024-03-25T08:37:09.203" v="5" actId="1076"/>
          <ac:picMkLst>
            <pc:docMk/>
            <pc:sldMk cId="3427566122" sldId="304"/>
            <ac:picMk id="2" creationId="{009FCA2C-36A5-4D3A-9124-AB146462F4F3}"/>
          </ac:picMkLst>
        </pc:picChg>
      </pc:sldChg>
      <pc:sldChg chg="addSp delSp modSp add">
        <pc:chgData name="Anna Steinbauer" userId="aa9e69c0-640f-4dee-88df-45dd0169f62d" providerId="ADAL" clId="{16E0CCCB-2F0E-40AE-850F-E12297674A58}" dt="2024-03-25T08:40:24.724" v="27" actId="1076"/>
        <pc:sldMkLst>
          <pc:docMk/>
          <pc:sldMk cId="2506419392" sldId="305"/>
        </pc:sldMkLst>
        <pc:picChg chg="del">
          <ac:chgData name="Anna Steinbauer" userId="aa9e69c0-640f-4dee-88df-45dd0169f62d" providerId="ADAL" clId="{16E0CCCB-2F0E-40AE-850F-E12297674A58}" dt="2024-03-25T08:39:03.396" v="7" actId="478"/>
          <ac:picMkLst>
            <pc:docMk/>
            <pc:sldMk cId="2506419392" sldId="305"/>
            <ac:picMk id="2" creationId="{009FCA2C-36A5-4D3A-9124-AB146462F4F3}"/>
          </ac:picMkLst>
        </pc:picChg>
        <pc:picChg chg="add del mod modCrop">
          <ac:chgData name="Anna Steinbauer" userId="aa9e69c0-640f-4dee-88df-45dd0169f62d" providerId="ADAL" clId="{16E0CCCB-2F0E-40AE-850F-E12297674A58}" dt="2024-03-25T08:40:16.218" v="23" actId="478"/>
          <ac:picMkLst>
            <pc:docMk/>
            <pc:sldMk cId="2506419392" sldId="305"/>
            <ac:picMk id="3" creationId="{30B4BD7C-A31B-4BA4-A71F-1724B26869E1}"/>
          </ac:picMkLst>
        </pc:picChg>
        <pc:picChg chg="add mod">
          <ac:chgData name="Anna Steinbauer" userId="aa9e69c0-640f-4dee-88df-45dd0169f62d" providerId="ADAL" clId="{16E0CCCB-2F0E-40AE-850F-E12297674A58}" dt="2024-03-25T08:40:24.724" v="27" actId="1076"/>
          <ac:picMkLst>
            <pc:docMk/>
            <pc:sldMk cId="2506419392" sldId="305"/>
            <ac:picMk id="4" creationId="{60D5ED80-7994-472E-AA41-57860E3CADD3}"/>
          </ac:picMkLst>
        </pc:picChg>
      </pc:sldChg>
    </pc:docChg>
  </pc:docChgLst>
  <pc:docChgLst>
    <pc:chgData name="Anna Steinbauer" userId="aa9e69c0-640f-4dee-88df-45dd0169f62d" providerId="ADAL" clId="{B1D3602D-B116-4C83-9299-0CE9CCC9D952}"/>
    <pc:docChg chg="undo custSel modSld">
      <pc:chgData name="Anna Steinbauer" userId="aa9e69c0-640f-4dee-88df-45dd0169f62d" providerId="ADAL" clId="{B1D3602D-B116-4C83-9299-0CE9CCC9D952}" dt="2024-03-14T10:56:19.438" v="62" actId="1076"/>
      <pc:docMkLst>
        <pc:docMk/>
      </pc:docMkLst>
      <pc:sldChg chg="modSp">
        <pc:chgData name="Anna Steinbauer" userId="aa9e69c0-640f-4dee-88df-45dd0169f62d" providerId="ADAL" clId="{B1D3602D-B116-4C83-9299-0CE9CCC9D952}" dt="2024-03-14T10:53:04.102" v="11" actId="27636"/>
        <pc:sldMkLst>
          <pc:docMk/>
          <pc:sldMk cId="0" sldId="274"/>
        </pc:sldMkLst>
        <pc:spChg chg="mod">
          <ac:chgData name="Anna Steinbauer" userId="aa9e69c0-640f-4dee-88df-45dd0169f62d" providerId="ADAL" clId="{B1D3602D-B116-4C83-9299-0CE9CCC9D952}" dt="2024-03-14T10:53:04.102" v="11" actId="27636"/>
          <ac:spMkLst>
            <pc:docMk/>
            <pc:sldMk cId="0" sldId="274"/>
            <ac:spMk id="437" creationId="{00000000-0000-0000-0000-000000000000}"/>
          </ac:spMkLst>
        </pc:spChg>
      </pc:sldChg>
      <pc:sldChg chg="modSp">
        <pc:chgData name="Anna Steinbauer" userId="aa9e69c0-640f-4dee-88df-45dd0169f62d" providerId="ADAL" clId="{B1D3602D-B116-4C83-9299-0CE9CCC9D952}" dt="2024-03-14T10:53:04.250" v="12" actId="27636"/>
        <pc:sldMkLst>
          <pc:docMk/>
          <pc:sldMk cId="0" sldId="275"/>
        </pc:sldMkLst>
        <pc:spChg chg="mod">
          <ac:chgData name="Anna Steinbauer" userId="aa9e69c0-640f-4dee-88df-45dd0169f62d" providerId="ADAL" clId="{B1D3602D-B116-4C83-9299-0CE9CCC9D952}" dt="2024-03-14T10:53:04.250" v="12" actId="27636"/>
          <ac:spMkLst>
            <pc:docMk/>
            <pc:sldMk cId="0" sldId="275"/>
            <ac:spMk id="439" creationId="{00000000-0000-0000-0000-000000000000}"/>
          </ac:spMkLst>
        </pc:spChg>
      </pc:sldChg>
      <pc:sldChg chg="modSp">
        <pc:chgData name="Anna Steinbauer" userId="aa9e69c0-640f-4dee-88df-45dd0169f62d" providerId="ADAL" clId="{B1D3602D-B116-4C83-9299-0CE9CCC9D952}" dt="2024-03-14T10:53:04.356" v="13" actId="27636"/>
        <pc:sldMkLst>
          <pc:docMk/>
          <pc:sldMk cId="0" sldId="277"/>
        </pc:sldMkLst>
        <pc:spChg chg="mod">
          <ac:chgData name="Anna Steinbauer" userId="aa9e69c0-640f-4dee-88df-45dd0169f62d" providerId="ADAL" clId="{B1D3602D-B116-4C83-9299-0CE9CCC9D952}" dt="2024-03-14T10:53:04.356" v="13" actId="27636"/>
          <ac:spMkLst>
            <pc:docMk/>
            <pc:sldMk cId="0" sldId="277"/>
            <ac:spMk id="445" creationId="{00000000-0000-0000-0000-000000000000}"/>
          </ac:spMkLst>
        </pc:spChg>
      </pc:sldChg>
    </pc:docChg>
  </pc:docChgLst>
  <pc:docChgLst>
    <pc:chgData name="Philipp Ringswirth" userId="789ddbea-5776-41ae-8246-72ec835be84b" providerId="ADAL" clId="{1E00DDAC-1C55-43CB-9B43-9792A515A68A}"/>
    <pc:docChg chg="modSld">
      <pc:chgData name="Philipp Ringswirth" userId="789ddbea-5776-41ae-8246-72ec835be84b" providerId="ADAL" clId="{1E00DDAC-1C55-43CB-9B43-9792A515A68A}" dt="2024-03-22T15:24:09.420" v="1"/>
      <pc:docMkLst>
        <pc:docMk/>
      </pc:docMkLst>
      <pc:sldChg chg="addCm">
        <pc:chgData name="Philipp Ringswirth" userId="789ddbea-5776-41ae-8246-72ec835be84b" providerId="ADAL" clId="{1E00DDAC-1C55-43CB-9B43-9792A515A68A}" dt="2024-03-22T15:24:09.420" v="1"/>
        <pc:sldMkLst>
          <pc:docMk/>
          <pc:sldMk cId="0" sldId="259"/>
        </pc:sldMkLst>
      </pc:sldChg>
      <pc:sldChg chg="modSp mod">
        <pc:chgData name="Philipp Ringswirth" userId="789ddbea-5776-41ae-8246-72ec835be84b" providerId="ADAL" clId="{1E00DDAC-1C55-43CB-9B43-9792A515A68A}" dt="2024-03-22T15:22:15.916" v="0" actId="20577"/>
        <pc:sldMkLst>
          <pc:docMk/>
          <pc:sldMk cId="0" sldId="267"/>
        </pc:sldMkLst>
        <pc:spChg chg="mod">
          <ac:chgData name="Philipp Ringswirth" userId="789ddbea-5776-41ae-8246-72ec835be84b" providerId="ADAL" clId="{1E00DDAC-1C55-43CB-9B43-9792A515A68A}" dt="2024-03-22T15:22:15.916" v="0" actId="20577"/>
          <ac:spMkLst>
            <pc:docMk/>
            <pc:sldMk cId="0" sldId="267"/>
            <ac:spMk id="40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Lexend"/>
                <a:ea typeface="+mn-lt"/>
                <a:cs typeface="+mn-lt"/>
              </a:rPr>
              <a:t>https://www.youtube.com/watch?v=KYtijO3Mcyg&amp;t</a:t>
            </a:r>
            <a:endParaRPr lang="de-DE" dirty="0">
              <a:latin typeface="Lexend"/>
            </a:endParaRPr>
          </a:p>
        </p:txBody>
      </p:sp>
    </p:spTree>
    <p:extLst>
      <p:ext uri="{BB962C8B-B14F-4D97-AF65-F5344CB8AC3E}">
        <p14:creationId xmlns:p14="http://schemas.microsoft.com/office/powerpoint/2010/main" val="2139186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56855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93154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63014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591482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37407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62981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76162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10333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60223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05265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44245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rafik 10" descr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66" name="Grafik 12" descr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92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94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rafik 18" descr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03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1296" y="1759854"/>
            <a:ext cx="5291807" cy="38417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5" name="Textplatzhalter 4"/>
          <p:cNvSpPr txBox="1">
            <a:spLocks noGrp="1"/>
          </p:cNvSpPr>
          <p:nvPr>
            <p:ph type="body" sz="quarter" idx="21"/>
          </p:nvPr>
        </p:nvSpPr>
        <p:spPr>
          <a:xfrm>
            <a:off x="6438903" y="1759854"/>
            <a:ext cx="5291807" cy="3841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pPr>
            <a:endParaRPr/>
          </a:p>
        </p:txBody>
      </p:sp>
      <p:sp>
        <p:nvSpPr>
          <p:cNvPr id="10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wf.at/nachhaltig-leben/fleisch/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www.wwf.at/nachhaltig-leben/fleisch/" TargetMode="Externa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ec.europa.eu/eurostat/statistics-explained/index.php?title=Food_waste_and_food_waste_prevention_-_estimates" TargetMode="Externa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ndschafftleben.at/lebensmittelverschwendung" TargetMode="External"/><Relationship Id="rId2" Type="http://schemas.openxmlformats.org/officeDocument/2006/relationships/hyperlink" Target="https://ec.europa.eu/eurostat/statistics-explained/index.php?title=Food_waste_and_food_waste_prevention_-_estimates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YtijO3Mcyg&amp;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577385" cy="892285"/>
          </a:xfrm>
          <a:prstGeom prst="rect">
            <a:avLst/>
          </a:prstGeom>
        </p:spPr>
        <p:txBody>
          <a:bodyPr/>
          <a:lstStyle/>
          <a:p>
            <a:pPr>
              <a:defRPr sz="1400"/>
            </a:pPr>
            <a:r>
              <a:rPr dirty="0" err="1"/>
              <a:t>Kaufentscheidungen</a:t>
            </a:r>
            <a:r>
              <a:rPr dirty="0"/>
              <a:t> und </a:t>
            </a:r>
          </a:p>
          <a:p>
            <a:pPr>
              <a:defRPr sz="1400"/>
            </a:pPr>
            <a:r>
              <a:rPr dirty="0" err="1"/>
              <a:t>nachhaltige</a:t>
            </a:r>
            <a:r>
              <a:rPr dirty="0"/>
              <a:t> </a:t>
            </a:r>
            <a:r>
              <a:rPr dirty="0" err="1"/>
              <a:t>Ernährung</a:t>
            </a:r>
            <a:r>
              <a:rPr dirty="0"/>
              <a:t>: </a:t>
            </a:r>
          </a:p>
          <a:p>
            <a:pPr>
              <a:defRPr sz="1400" b="0"/>
            </a:pPr>
            <a:r>
              <a:rPr dirty="0"/>
              <a:t>Ein </a:t>
            </a:r>
            <a:r>
              <a:rPr dirty="0" err="1"/>
              <a:t>Lagerfeuer</a:t>
            </a:r>
            <a:r>
              <a:rPr dirty="0"/>
              <a:t> will </a:t>
            </a:r>
            <a:r>
              <a:rPr dirty="0" err="1"/>
              <a:t>geplant</a:t>
            </a:r>
            <a:r>
              <a:rPr dirty="0"/>
              <a:t> sein</a:t>
            </a:r>
          </a:p>
        </p:txBody>
      </p:sp>
      <p:pic>
        <p:nvPicPr>
          <p:cNvPr id="3" name="Grafik 2" descr="Ein Bild, das Text, Logo, Schrift, Menschliches Gesicht enthält.&#10;&#10;Automatisch generierte Beschreibung">
            <a:extLst>
              <a:ext uri="{FF2B5EF4-FFF2-40B4-BE49-F238E27FC236}">
                <a16:creationId xmlns:a16="http://schemas.microsoft.com/office/drawing/2014/main" id="{77F69140-B061-3F61-183F-1D962E18A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2" y="5991226"/>
            <a:ext cx="809624" cy="8096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Lebensmittel aus aller Welt</a:t>
            </a:r>
          </a:p>
        </p:txBody>
      </p:sp>
      <p:sp>
        <p:nvSpPr>
          <p:cNvPr id="400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69791" y="2255518"/>
            <a:ext cx="10550143" cy="366451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Beschäftigt </a:t>
            </a:r>
            <a:r>
              <a:rPr b="0"/>
              <a:t>euch zu zweit näher mit Lebensmitteln, die nicht aus Österreich kommen:</a:t>
            </a:r>
            <a:r>
              <a:t> </a:t>
            </a:r>
          </a:p>
          <a:p>
            <a:pPr>
              <a:defRPr b="1"/>
            </a:pPr>
            <a:r>
              <a:t>Wählt</a:t>
            </a:r>
            <a:r>
              <a:rPr b="0"/>
              <a:t> 1-2 zusätzliche Obst/Gemüsesorten </a:t>
            </a:r>
            <a:r>
              <a:t>aus</a:t>
            </a:r>
            <a:r>
              <a:rPr b="0"/>
              <a:t> und </a:t>
            </a:r>
            <a:r>
              <a:t>verortet</a:t>
            </a:r>
            <a:r>
              <a:rPr b="0"/>
              <a:t> sie auf der Karte.</a:t>
            </a:r>
          </a:p>
          <a:p>
            <a:pPr>
              <a:defRPr b="1"/>
            </a:pPr>
            <a:r>
              <a:t>Recherchiert</a:t>
            </a:r>
            <a:r>
              <a:rPr b="0"/>
              <a:t> im Atlas oder im Internet, in welcher Klimazone dieses Obst/Gemüse scheinbar gut wächst. Befindet sich Österreich in der gleichen Klimazone?</a:t>
            </a:r>
          </a:p>
          <a:p>
            <a:pPr>
              <a:defRPr b="1"/>
            </a:pPr>
            <a:r>
              <a:t>Arbeitet</a:t>
            </a:r>
            <a:r>
              <a:rPr b="0"/>
              <a:t> mithilfe eines Saisonkalenders </a:t>
            </a:r>
            <a:r>
              <a:t>heraus</a:t>
            </a:r>
            <a:r>
              <a:rPr b="0"/>
              <a:t>, ob dieses Obst/Gemüse auch in Österreich wächst und wann. </a:t>
            </a:r>
          </a:p>
          <a:p>
            <a:r>
              <a:t>Es gibt Lebensmittel, die sowohl in anderen Ländern als auch in Österreich</a:t>
            </a:r>
            <a:br/>
            <a:r>
              <a:t>wachsen. Ein Beispiel sind Tomaten. </a:t>
            </a:r>
            <a:r>
              <a:rPr b="1"/>
              <a:t>Besprecht</a:t>
            </a:r>
            <a:r>
              <a:t> gemeinsam: Warum könnte </a:t>
            </a:r>
            <a:br/>
            <a:r>
              <a:t>das sein? Welche Vor- und Nachteile bringt es mit sich, wenn Lebensmittel </a:t>
            </a:r>
            <a:br/>
            <a:r>
              <a:t>aus anderen Ländern kommen?</a:t>
            </a:r>
          </a:p>
        </p:txBody>
      </p:sp>
      <p:sp>
        <p:nvSpPr>
          <p:cNvPr id="401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10</a:t>
            </a:fld>
            <a:endParaRPr/>
          </a:p>
        </p:txBody>
      </p:sp>
      <p:pic>
        <p:nvPicPr>
          <p:cNvPr id="402" name="Grafik 9" descr="Grafik 9"/>
          <p:cNvPicPr>
            <a:picLocks noChangeAspect="1"/>
          </p:cNvPicPr>
          <p:nvPr/>
        </p:nvPicPr>
        <p:blipFill>
          <a:blip r:embed="rId2"/>
          <a:srcRect l="15047" t="15883" r="16200" b="20260"/>
          <a:stretch>
            <a:fillRect/>
          </a:stretch>
        </p:blipFill>
        <p:spPr>
          <a:xfrm>
            <a:off x="8987508" y="4447094"/>
            <a:ext cx="2837470" cy="18570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el 1"/>
          <p:cNvSpPr txBox="1">
            <a:spLocks noGrp="1"/>
          </p:cNvSpPr>
          <p:nvPr>
            <p:ph type="title"/>
          </p:nvPr>
        </p:nvSpPr>
        <p:spPr>
          <a:xfrm>
            <a:off x="719697" y="1793140"/>
            <a:ext cx="9639412" cy="755935"/>
          </a:xfrm>
          <a:prstGeom prst="rect">
            <a:avLst/>
          </a:prstGeom>
        </p:spPr>
        <p:txBody>
          <a:bodyPr/>
          <a:lstStyle>
            <a:lvl1pPr algn="ctr" defTabSz="896111">
              <a:defRPr sz="2646"/>
            </a:lvl1pPr>
          </a:lstStyle>
          <a:p>
            <a:r>
              <a:t>Übrigens: In welcher Jahreszeit spielt das Video eigentlich?</a:t>
            </a:r>
          </a:p>
        </p:txBody>
      </p:sp>
      <p:sp>
        <p:nvSpPr>
          <p:cNvPr id="405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59730" y="6565901"/>
            <a:ext cx="170979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/>
          </a:p>
        </p:txBody>
      </p:sp>
      <p:pic>
        <p:nvPicPr>
          <p:cNvPr id="40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061" y="2884346"/>
            <a:ext cx="3563878" cy="35628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sz="6600" b="0" cap="none"/>
            </a:lvl1pPr>
          </a:lstStyle>
          <a:p>
            <a:r>
              <a:rPr dirty="0" err="1"/>
              <a:t>Kaufentscheidungen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Einkaufsort</a:t>
            </a:r>
          </a:p>
        </p:txBody>
      </p:sp>
      <p:sp>
        <p:nvSpPr>
          <p:cNvPr id="411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endParaRPr/>
          </a:p>
          <a:p>
            <a:pPr marL="0" indent="0">
              <a:buSzTx/>
              <a:buNone/>
              <a:defRPr sz="2400"/>
            </a:pPr>
            <a:endParaRPr/>
          </a:p>
          <a:p>
            <a:pPr>
              <a:defRPr sz="2400"/>
            </a:pPr>
            <a:r>
              <a:t>Warum kaufen Luca, Yara und Mia beim Bauernhof ein?</a:t>
            </a:r>
          </a:p>
        </p:txBody>
      </p:sp>
      <p:sp>
        <p:nvSpPr>
          <p:cNvPr id="412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/>
          </a:p>
        </p:txBody>
      </p:sp>
      <p:pic>
        <p:nvPicPr>
          <p:cNvPr id="413" name="Grafik 5" descr="Grafik 5"/>
          <p:cNvPicPr>
            <a:picLocks noChangeAspect="1"/>
          </p:cNvPicPr>
          <p:nvPr/>
        </p:nvPicPr>
        <p:blipFill>
          <a:blip r:embed="rId2"/>
          <a:srcRect t="792"/>
          <a:stretch>
            <a:fillRect/>
          </a:stretch>
        </p:blipFill>
        <p:spPr>
          <a:xfrm>
            <a:off x="451179" y="2119127"/>
            <a:ext cx="5644821" cy="3196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Kaufentscheidungen</a:t>
            </a:r>
          </a:p>
        </p:txBody>
      </p:sp>
      <p:sp>
        <p:nvSpPr>
          <p:cNvPr id="416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Lies</a:t>
            </a:r>
            <a:r>
              <a:rPr b="0"/>
              <a:t> die Begriffe </a:t>
            </a:r>
            <a:r>
              <a:t>durch</a:t>
            </a:r>
            <a:r>
              <a:rPr b="0"/>
              <a:t>.</a:t>
            </a:r>
          </a:p>
          <a:p>
            <a:r>
              <a:t>Warum kaufen sie diese Lebensmittel?</a:t>
            </a:r>
            <a:r>
              <a:rPr b="1"/>
              <a:t> Ordne</a:t>
            </a:r>
            <a:r>
              <a:t> die lila Kästchen den jeweiligen Lebensmitteln </a:t>
            </a:r>
            <a:r>
              <a:rPr b="1"/>
              <a:t>zu</a:t>
            </a:r>
            <a:r>
              <a:t>. Es kann sein, dass du manche Begriffe aus den lila Kästchen mehrmals benötigst oder auch gar nicht.</a:t>
            </a:r>
          </a:p>
          <a:p>
            <a:pPr>
              <a:defRPr b="1"/>
            </a:pPr>
            <a:r>
              <a:t>Notiere </a:t>
            </a:r>
            <a:r>
              <a:rPr b="0"/>
              <a:t>in den weißen Kästchen einen kurzen Satz dazu, warum Luca, Yara und Mia welches Lebensmittel kaufen.</a:t>
            </a:r>
          </a:p>
        </p:txBody>
      </p:sp>
      <p:sp>
        <p:nvSpPr>
          <p:cNvPr id="417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418" name="Grafik 3" descr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36" y="2119128"/>
            <a:ext cx="5600865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Kaufentscheidungen</a:t>
            </a:r>
          </a:p>
        </p:txBody>
      </p:sp>
      <p:sp>
        <p:nvSpPr>
          <p:cNvPr id="421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639504"/>
            <a:ext cx="5331876" cy="2540032"/>
          </a:xfrm>
          <a:prstGeom prst="rect">
            <a:avLst/>
          </a:prstGeom>
        </p:spPr>
        <p:txBody>
          <a:bodyPr/>
          <a:lstStyle/>
          <a:p>
            <a:pPr>
              <a:defRPr sz="2400"/>
            </a:pPr>
            <a:r>
              <a:rPr dirty="0"/>
              <a:t>Wie </a:t>
            </a:r>
            <a:r>
              <a:rPr dirty="0" err="1"/>
              <a:t>gelangt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 </a:t>
            </a:r>
            <a:r>
              <a:rPr dirty="0" err="1"/>
              <a:t>selbst</a:t>
            </a:r>
            <a:r>
              <a:rPr dirty="0"/>
              <a:t> </a:t>
            </a:r>
            <a:r>
              <a:rPr dirty="0" err="1"/>
              <a:t>bzw</a:t>
            </a:r>
            <a:r>
              <a:rPr dirty="0"/>
              <a:t>. </a:t>
            </a:r>
            <a:r>
              <a:rPr dirty="0" err="1"/>
              <a:t>Personen</a:t>
            </a:r>
            <a:r>
              <a:rPr dirty="0"/>
              <a:t>, </a:t>
            </a:r>
            <a:r>
              <a:rPr dirty="0" err="1"/>
              <a:t>mit</a:t>
            </a:r>
            <a:r>
              <a:rPr dirty="0"/>
              <a:t> </a:t>
            </a:r>
            <a:r>
              <a:rPr dirty="0" err="1"/>
              <a:t>denen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 </a:t>
            </a:r>
            <a:r>
              <a:rPr dirty="0" err="1"/>
              <a:t>einkaufen</a:t>
            </a:r>
            <a:r>
              <a:rPr dirty="0"/>
              <a:t> </a:t>
            </a:r>
            <a:r>
              <a:rPr dirty="0" err="1"/>
              <a:t>geht</a:t>
            </a:r>
            <a:r>
              <a:rPr dirty="0"/>
              <a:t>, </a:t>
            </a:r>
            <a:r>
              <a:rPr dirty="0" err="1"/>
              <a:t>zu</a:t>
            </a:r>
            <a:r>
              <a:rPr dirty="0"/>
              <a:t> </a:t>
            </a:r>
            <a:r>
              <a:rPr dirty="0" err="1"/>
              <a:t>Kaufentscheidungen</a:t>
            </a:r>
            <a:r>
              <a:rPr dirty="0"/>
              <a:t>?</a:t>
            </a:r>
          </a:p>
          <a:p>
            <a:pPr>
              <a:defRPr sz="2400"/>
            </a:pPr>
            <a:r>
              <a:rPr dirty="0" err="1"/>
              <a:t>Seid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 </a:t>
            </a:r>
            <a:r>
              <a:rPr dirty="0" err="1"/>
              <a:t>bereits</a:t>
            </a:r>
            <a:r>
              <a:rPr dirty="0"/>
              <a:t> in </a:t>
            </a:r>
            <a:r>
              <a:rPr dirty="0" err="1"/>
              <a:t>ähnlichen</a:t>
            </a:r>
            <a:r>
              <a:rPr dirty="0"/>
              <a:t> </a:t>
            </a:r>
            <a:r>
              <a:rPr dirty="0" err="1"/>
              <a:t>Situationen</a:t>
            </a:r>
            <a:r>
              <a:rPr dirty="0"/>
              <a:t> </a:t>
            </a:r>
            <a:r>
              <a:rPr dirty="0" err="1"/>
              <a:t>wie</a:t>
            </a:r>
            <a:r>
              <a:rPr dirty="0"/>
              <a:t> Luca, Yara und Mia </a:t>
            </a:r>
            <a:r>
              <a:rPr dirty="0" err="1"/>
              <a:t>gewesen</a:t>
            </a:r>
            <a:r>
              <a:rPr dirty="0"/>
              <a:t>?</a:t>
            </a:r>
          </a:p>
        </p:txBody>
      </p:sp>
      <p:sp>
        <p:nvSpPr>
          <p:cNvPr id="422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/>
          </a:p>
        </p:txBody>
      </p:sp>
      <p:pic>
        <p:nvPicPr>
          <p:cNvPr id="423" name="Grafik 3" descr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36" y="2119128"/>
            <a:ext cx="5600865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sz="6600" b="0" cap="none"/>
            </a:lvl1pPr>
          </a:lstStyle>
          <a:p>
            <a:r>
              <a:t>Ernährung und Fleischkonsum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itel 3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Ernährungstagebuch</a:t>
            </a:r>
          </a:p>
        </p:txBody>
      </p:sp>
      <p:sp>
        <p:nvSpPr>
          <p:cNvPr id="428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/>
          </a:p>
        </p:txBody>
      </p:sp>
      <p:pic>
        <p:nvPicPr>
          <p:cNvPr id="429" name="Grafik 2" descr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949188"/>
            <a:ext cx="9715500" cy="3619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itel 3"/>
          <p:cNvSpPr txBox="1">
            <a:spLocks noGrp="1"/>
          </p:cNvSpPr>
          <p:nvPr>
            <p:ph type="title"/>
          </p:nvPr>
        </p:nvSpPr>
        <p:spPr>
          <a:xfrm>
            <a:off x="450573" y="958257"/>
            <a:ext cx="9639415" cy="755936"/>
          </a:xfrm>
          <a:prstGeom prst="rect">
            <a:avLst/>
          </a:prstGeom>
        </p:spPr>
        <p:txBody>
          <a:bodyPr/>
          <a:lstStyle/>
          <a:p>
            <a:r>
              <a:t>Infos</a:t>
            </a:r>
          </a:p>
        </p:txBody>
      </p:sp>
      <p:pic>
        <p:nvPicPr>
          <p:cNvPr id="432" name="Grafik 2" descr="Grafik 2"/>
          <p:cNvPicPr>
            <a:picLocks noChangeAspect="1"/>
          </p:cNvPicPr>
          <p:nvPr/>
        </p:nvPicPr>
        <p:blipFill>
          <a:blip r:embed="rId2"/>
          <a:srcRect l="5857" t="11802" r="3531" b="8956"/>
          <a:stretch>
            <a:fillRect/>
          </a:stretch>
        </p:blipFill>
        <p:spPr>
          <a:xfrm>
            <a:off x="9718936" y="4690094"/>
            <a:ext cx="2226735" cy="1947334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Textfeld 4"/>
          <p:cNvSpPr txBox="1"/>
          <p:nvPr/>
        </p:nvSpPr>
        <p:spPr>
          <a:xfrm>
            <a:off x="524384" y="6297989"/>
            <a:ext cx="8492200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>
                <a:latin typeface="Lexend"/>
                <a:ea typeface="Lexend"/>
                <a:cs typeface="Lexend"/>
                <a:sym typeface="Lexend"/>
              </a:defRPr>
            </a:pPr>
            <a:r>
              <a:rPr dirty="0"/>
              <a:t>WWF </a:t>
            </a:r>
            <a:r>
              <a:rPr dirty="0" err="1"/>
              <a:t>Österreich</a:t>
            </a:r>
            <a:r>
              <a:rPr dirty="0"/>
              <a:t> (2021) </a:t>
            </a:r>
            <a:r>
              <a:rPr dirty="0" err="1"/>
              <a:t>Fleischkonsum</a:t>
            </a:r>
            <a:r>
              <a:rPr dirty="0"/>
              <a:t>: Unser </a:t>
            </a:r>
            <a:r>
              <a:rPr dirty="0" err="1"/>
              <a:t>großer</a:t>
            </a:r>
            <a:r>
              <a:rPr dirty="0"/>
              <a:t> Hunger. </a:t>
            </a:r>
            <a:r>
              <a:rPr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/>
              </a:rPr>
              <a:t>https://www.wwf.at/nachhaltig-leben/fleisch/</a:t>
            </a:r>
            <a:r>
              <a:rPr dirty="0"/>
              <a:t>. </a:t>
            </a:r>
            <a:r>
              <a:rPr dirty="0" err="1"/>
              <a:t>Zugegriffen</a:t>
            </a:r>
            <a:r>
              <a:rPr dirty="0"/>
              <a:t> am 17.07.2023. </a:t>
            </a:r>
          </a:p>
        </p:txBody>
      </p:sp>
      <p:pic>
        <p:nvPicPr>
          <p:cNvPr id="434" name="Grafik 1" descr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63" y="1557681"/>
            <a:ext cx="9333419" cy="45586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Titel 6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50391">
              <a:defRPr sz="2790"/>
            </a:lvl1pPr>
          </a:lstStyle>
          <a:p>
            <a:r>
              <a:t>Was benötigen wir bei der Fleischproduktion?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2B1FADE-BA17-84A9-8754-A532EB433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3244"/>
            <a:ext cx="12192000" cy="341090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t>Einkaufsorte</a:t>
            </a:r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itel 3"/>
          <p:cNvSpPr txBox="1">
            <a:spLocks noGrp="1"/>
          </p:cNvSpPr>
          <p:nvPr>
            <p:ph type="title"/>
          </p:nvPr>
        </p:nvSpPr>
        <p:spPr>
          <a:xfrm>
            <a:off x="450573" y="958257"/>
            <a:ext cx="9639415" cy="755936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50391">
              <a:defRPr sz="2790"/>
            </a:lvl1pPr>
          </a:lstStyle>
          <a:p>
            <a:r>
              <a:t>Was benötigen wir bei der Fleischproduktion?</a:t>
            </a:r>
          </a:p>
        </p:txBody>
      </p:sp>
      <p:sp>
        <p:nvSpPr>
          <p:cNvPr id="440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73" y="2208041"/>
            <a:ext cx="9038868" cy="415889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dirty="0" err="1"/>
              <a:t>Fläche</a:t>
            </a:r>
            <a:r>
              <a:rPr dirty="0"/>
              <a:t> für </a:t>
            </a:r>
            <a:r>
              <a:rPr dirty="0" err="1"/>
              <a:t>Tiere</a:t>
            </a:r>
            <a:endParaRPr dirty="0"/>
          </a:p>
          <a:p>
            <a:pPr>
              <a:lnSpc>
                <a:spcPct val="81000"/>
              </a:lnSpc>
            </a:pPr>
            <a:r>
              <a:rPr dirty="0" err="1"/>
              <a:t>Fläche</a:t>
            </a:r>
            <a:r>
              <a:rPr dirty="0"/>
              <a:t> für </a:t>
            </a:r>
            <a:r>
              <a:rPr dirty="0" err="1"/>
              <a:t>Futteranbau</a:t>
            </a:r>
            <a:endParaRPr dirty="0"/>
          </a:p>
          <a:p>
            <a:pPr>
              <a:lnSpc>
                <a:spcPct val="81000"/>
              </a:lnSpc>
            </a:pPr>
            <a:r>
              <a:rPr dirty="0"/>
              <a:t>Transport</a:t>
            </a:r>
          </a:p>
          <a:p>
            <a:pPr>
              <a:lnSpc>
                <a:spcPct val="81000"/>
              </a:lnSpc>
            </a:pPr>
            <a:r>
              <a:rPr dirty="0" err="1"/>
              <a:t>Ressourcen</a:t>
            </a:r>
            <a:r>
              <a:rPr dirty="0"/>
              <a:t> </a:t>
            </a:r>
            <a:r>
              <a:rPr dirty="0" err="1"/>
              <a:t>wie</a:t>
            </a:r>
            <a:r>
              <a:rPr dirty="0"/>
              <a:t> Wasser</a:t>
            </a:r>
          </a:p>
          <a:p>
            <a:pPr>
              <a:lnSpc>
                <a:spcPct val="81000"/>
              </a:lnSpc>
            </a:pPr>
            <a:endParaRPr dirty="0"/>
          </a:p>
          <a:p>
            <a:pPr>
              <a:lnSpc>
                <a:spcPct val="81000"/>
              </a:lnSpc>
            </a:pPr>
            <a:r>
              <a:rPr dirty="0" err="1"/>
              <a:t>Viele</a:t>
            </a:r>
            <a:r>
              <a:rPr dirty="0"/>
              <a:t> </a:t>
            </a:r>
            <a:r>
              <a:rPr dirty="0" err="1"/>
              <a:t>Flächen</a:t>
            </a:r>
            <a:r>
              <a:rPr dirty="0"/>
              <a:t> </a:t>
            </a:r>
            <a:r>
              <a:rPr dirty="0" err="1"/>
              <a:t>wie</a:t>
            </a:r>
            <a:r>
              <a:rPr dirty="0"/>
              <a:t> </a:t>
            </a:r>
            <a:r>
              <a:rPr dirty="0" err="1"/>
              <a:t>z.B.</a:t>
            </a:r>
            <a:r>
              <a:rPr dirty="0"/>
              <a:t> </a:t>
            </a:r>
            <a:r>
              <a:rPr dirty="0" err="1"/>
              <a:t>Wälder</a:t>
            </a:r>
            <a:r>
              <a:rPr dirty="0"/>
              <a:t> </a:t>
            </a:r>
            <a:r>
              <a:rPr dirty="0" err="1"/>
              <a:t>werden</a:t>
            </a:r>
            <a:r>
              <a:rPr dirty="0"/>
              <a:t> für Futter </a:t>
            </a:r>
            <a:r>
              <a:rPr dirty="0" err="1"/>
              <a:t>vernichtet</a:t>
            </a:r>
            <a:r>
              <a:rPr dirty="0"/>
              <a:t>.</a:t>
            </a:r>
          </a:p>
          <a:p>
            <a:pPr>
              <a:lnSpc>
                <a:spcPct val="81000"/>
              </a:lnSpc>
            </a:pPr>
            <a:r>
              <a:rPr dirty="0" err="1"/>
              <a:t>Somit</a:t>
            </a:r>
            <a:r>
              <a:rPr dirty="0"/>
              <a:t> </a:t>
            </a:r>
            <a:r>
              <a:rPr dirty="0" err="1"/>
              <a:t>entsteht</a:t>
            </a:r>
            <a:r>
              <a:rPr dirty="0"/>
              <a:t> </a:t>
            </a:r>
            <a:r>
              <a:rPr dirty="0" err="1"/>
              <a:t>Gefahr</a:t>
            </a:r>
            <a:r>
              <a:rPr dirty="0"/>
              <a:t> für Menschen, </a:t>
            </a:r>
            <a:r>
              <a:rPr dirty="0" err="1"/>
              <a:t>Tiere</a:t>
            </a:r>
            <a:r>
              <a:rPr dirty="0"/>
              <a:t> und die </a:t>
            </a:r>
            <a:r>
              <a:rPr dirty="0" err="1"/>
              <a:t>Erde</a:t>
            </a:r>
            <a:r>
              <a:rPr dirty="0"/>
              <a:t>.</a:t>
            </a:r>
          </a:p>
          <a:p>
            <a:pPr>
              <a:lnSpc>
                <a:spcPct val="81000"/>
              </a:lnSpc>
            </a:pPr>
            <a:r>
              <a:rPr dirty="0"/>
              <a:t>Alternative </a:t>
            </a:r>
            <a:r>
              <a:rPr dirty="0" err="1"/>
              <a:t>Ernährung</a:t>
            </a:r>
            <a:r>
              <a:rPr dirty="0"/>
              <a:t> </a:t>
            </a:r>
            <a:r>
              <a:rPr dirty="0" err="1"/>
              <a:t>trägt</a:t>
            </a:r>
            <a:r>
              <a:rPr dirty="0"/>
              <a:t> </a:t>
            </a:r>
            <a:r>
              <a:rPr dirty="0" err="1"/>
              <a:t>auch</a:t>
            </a:r>
            <a:r>
              <a:rPr dirty="0"/>
              <a:t> </a:t>
            </a:r>
            <a:r>
              <a:rPr dirty="0" err="1"/>
              <a:t>zur</a:t>
            </a:r>
            <a:r>
              <a:rPr dirty="0"/>
              <a:t> Gesundheit </a:t>
            </a:r>
            <a:r>
              <a:rPr dirty="0" err="1"/>
              <a:t>bei</a:t>
            </a:r>
            <a:r>
              <a:rPr dirty="0"/>
              <a:t>.</a:t>
            </a:r>
          </a:p>
          <a:p>
            <a:pPr>
              <a:lnSpc>
                <a:spcPct val="81000"/>
              </a:lnSpc>
            </a:pPr>
            <a:endParaRPr dirty="0"/>
          </a:p>
          <a:p>
            <a:pPr>
              <a:lnSpc>
                <a:spcPct val="81000"/>
              </a:lnSpc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  <a:defRPr sz="1000"/>
            </a:pPr>
            <a:r>
              <a:rPr dirty="0"/>
              <a:t>WWF </a:t>
            </a:r>
            <a:r>
              <a:rPr dirty="0" err="1"/>
              <a:t>Österreich</a:t>
            </a:r>
            <a:r>
              <a:rPr dirty="0"/>
              <a:t> (2021) </a:t>
            </a:r>
            <a:r>
              <a:rPr dirty="0" err="1"/>
              <a:t>Fleischkonsum</a:t>
            </a:r>
            <a:r>
              <a:rPr dirty="0"/>
              <a:t>: Unser </a:t>
            </a:r>
            <a:r>
              <a:rPr dirty="0" err="1"/>
              <a:t>großer</a:t>
            </a:r>
            <a:r>
              <a:rPr dirty="0"/>
              <a:t> Hunger. </a:t>
            </a:r>
            <a:r>
              <a:rPr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https://www.wwf.at/nachhaltig-leben/fleisch/</a:t>
            </a:r>
            <a:r>
              <a:rPr dirty="0"/>
              <a:t>. </a:t>
            </a:r>
            <a:r>
              <a:rPr dirty="0" err="1"/>
              <a:t>Zugegriffen</a:t>
            </a:r>
            <a:r>
              <a:rPr dirty="0"/>
              <a:t> am 17.07.2023. </a:t>
            </a:r>
          </a:p>
        </p:txBody>
      </p:sp>
      <p:pic>
        <p:nvPicPr>
          <p:cNvPr id="441" name="Grafik 8" descr="Grafik 8"/>
          <p:cNvPicPr>
            <a:picLocks noChangeAspect="1"/>
          </p:cNvPicPr>
          <p:nvPr/>
        </p:nvPicPr>
        <p:blipFill>
          <a:blip r:embed="rId3"/>
          <a:srcRect l="5857" t="11802" r="3531" b="8956"/>
          <a:stretch>
            <a:fillRect/>
          </a:stretch>
        </p:blipFill>
        <p:spPr>
          <a:xfrm>
            <a:off x="9514692" y="4521200"/>
            <a:ext cx="2226735" cy="1947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Titel 1"/>
          <p:cNvSpPr txBox="1">
            <a:spLocks noGrp="1"/>
          </p:cNvSpPr>
          <p:nvPr>
            <p:ph type="title"/>
          </p:nvPr>
        </p:nvSpPr>
        <p:spPr>
          <a:xfrm>
            <a:off x="1743569" y="2339893"/>
            <a:ext cx="8704861" cy="2769435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sz="6000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Was könnten wir dagegen TUN?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9566900" cy="19685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 b="0" cap="none"/>
            </a:lvl1pPr>
          </a:lstStyle>
          <a:p>
            <a:r>
              <a:t>Verwertung von Lebensmitteln allgemein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Inhaltsplatzhalter 3" descr="Inhaltsplatzhalter 3"/>
          <p:cNvPicPr>
            <a:picLocks noChangeAspect="1"/>
          </p:cNvPicPr>
          <p:nvPr/>
        </p:nvPicPr>
        <p:blipFill rotWithShape="1">
          <a:blip r:embed="rId2"/>
          <a:srcRect t="7572" b="15677"/>
          <a:stretch/>
        </p:blipFill>
        <p:spPr>
          <a:xfrm>
            <a:off x="2952772" y="1417860"/>
            <a:ext cx="6874403" cy="3902286"/>
          </a:xfrm>
          <a:prstGeom prst="rect">
            <a:avLst/>
          </a:prstGeom>
          <a:ln w="12700">
            <a:miter lim="400000"/>
          </a:ln>
        </p:spPr>
      </p:pic>
      <p:sp>
        <p:nvSpPr>
          <p:cNvPr id="448" name="Titel 3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CACA2C7-FC71-F474-413E-4F864863958C}"/>
              </a:ext>
            </a:extLst>
          </p:cNvPr>
          <p:cNvSpPr txBox="1"/>
          <p:nvPr/>
        </p:nvSpPr>
        <p:spPr>
          <a:xfrm>
            <a:off x="3205018" y="5268728"/>
            <a:ext cx="6354618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Mia</a:t>
            </a:r>
            <a:r>
              <a:rPr kumimoji="0" lang="de-DE" sz="1800" b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…Marmelade könnten wir einmal selber machen. Wir haben so viel Obst im Garten, das wir wegwerfen müssen. </a:t>
            </a:r>
            <a:endParaRPr kumimoji="0" lang="de-AT" sz="1800" b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Titel 3"/>
          <p:cNvSpPr txBox="1">
            <a:spLocks noGrp="1"/>
          </p:cNvSpPr>
          <p:nvPr>
            <p:ph type="title"/>
          </p:nvPr>
        </p:nvSpPr>
        <p:spPr>
          <a:xfrm>
            <a:off x="450573" y="958257"/>
            <a:ext cx="9639415" cy="755936"/>
          </a:xfrm>
          <a:prstGeom prst="rect">
            <a:avLst/>
          </a:prstGeom>
        </p:spPr>
        <p:txBody>
          <a:bodyPr/>
          <a:lstStyle/>
          <a:p>
            <a:r>
              <a:t>Infos</a:t>
            </a:r>
          </a:p>
        </p:txBody>
      </p:sp>
      <p:pic>
        <p:nvPicPr>
          <p:cNvPr id="451" name="Grafik 2" descr="Grafik 2"/>
          <p:cNvPicPr>
            <a:picLocks noChangeAspect="1"/>
          </p:cNvPicPr>
          <p:nvPr/>
        </p:nvPicPr>
        <p:blipFill>
          <a:blip r:embed="rId3"/>
          <a:srcRect l="5857" t="11802" r="3531" b="8956"/>
          <a:stretch>
            <a:fillRect/>
          </a:stretch>
        </p:blipFill>
        <p:spPr>
          <a:xfrm>
            <a:off x="9593430" y="4561001"/>
            <a:ext cx="2226734" cy="19473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60D5ED80-7994-472E-AA41-57860E3CA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012" y="1465561"/>
            <a:ext cx="6621276" cy="4724771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C448CEB-6C3D-4FD0-9DF5-131DCD4B165F}"/>
              </a:ext>
            </a:extLst>
          </p:cNvPr>
          <p:cNvSpPr/>
          <p:nvPr/>
        </p:nvSpPr>
        <p:spPr>
          <a:xfrm>
            <a:off x="264457" y="6297526"/>
            <a:ext cx="7373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 sz="1000"/>
            </a:pPr>
            <a:r>
              <a:rPr lang="de-DE" dirty="0">
                <a:latin typeface="Lexend" pitchFamily="2" charset="0"/>
              </a:rPr>
              <a:t>Eurostat (2023) Food </a:t>
            </a:r>
            <a:r>
              <a:rPr lang="de-DE" dirty="0" err="1">
                <a:latin typeface="Lexend" pitchFamily="2" charset="0"/>
              </a:rPr>
              <a:t>waste</a:t>
            </a:r>
            <a:r>
              <a:rPr lang="de-DE" dirty="0">
                <a:latin typeface="Lexend" pitchFamily="2" charset="0"/>
              </a:rPr>
              <a:t> and </a:t>
            </a:r>
            <a:r>
              <a:rPr lang="de-DE" dirty="0" err="1">
                <a:latin typeface="Lexend" pitchFamily="2" charset="0"/>
              </a:rPr>
              <a:t>food</a:t>
            </a:r>
            <a:r>
              <a:rPr lang="de-DE" dirty="0">
                <a:latin typeface="Lexend" pitchFamily="2" charset="0"/>
              </a:rPr>
              <a:t> </a:t>
            </a:r>
            <a:r>
              <a:rPr lang="de-DE" dirty="0" err="1">
                <a:latin typeface="Lexend" pitchFamily="2" charset="0"/>
              </a:rPr>
              <a:t>waste</a:t>
            </a:r>
            <a:r>
              <a:rPr lang="de-DE" dirty="0">
                <a:latin typeface="Lexend" pitchFamily="2" charset="0"/>
              </a:rPr>
              <a:t> </a:t>
            </a:r>
            <a:r>
              <a:rPr lang="de-DE" dirty="0" err="1">
                <a:latin typeface="Lexend" pitchFamily="2" charset="0"/>
              </a:rPr>
              <a:t>prevention</a:t>
            </a:r>
            <a:r>
              <a:rPr lang="de-DE" dirty="0">
                <a:latin typeface="Lexend" pitchFamily="2" charset="0"/>
              </a:rPr>
              <a:t> – </a:t>
            </a:r>
            <a:r>
              <a:rPr lang="de-DE" dirty="0" err="1">
                <a:latin typeface="Lexend" pitchFamily="2" charset="0"/>
              </a:rPr>
              <a:t>estimates</a:t>
            </a:r>
            <a:r>
              <a:rPr lang="de-DE" dirty="0">
                <a:latin typeface="Lexend" pitchFamily="2" charset="0"/>
              </a:rPr>
              <a:t>. </a:t>
            </a:r>
            <a:r>
              <a:rPr lang="de-DE" dirty="0">
                <a:latin typeface="Lexend" pitchFamily="2" charset="0"/>
                <a:hlinkClick r:id="rId5"/>
              </a:rPr>
              <a:t>https://ec.europa.eu/eurostat/statistics-explained/index.php?title=Food_waste_and_food_waste_prevention_-_estimates</a:t>
            </a:r>
            <a:r>
              <a:rPr lang="de-DE" dirty="0">
                <a:latin typeface="Lexend" pitchFamily="2" charset="0"/>
              </a:rPr>
              <a:t>. Zugegriffen am 24.03.2024.</a:t>
            </a:r>
          </a:p>
        </p:txBody>
      </p:sp>
    </p:spTree>
    <p:extLst>
      <p:ext uri="{BB962C8B-B14F-4D97-AF65-F5344CB8AC3E}">
        <p14:creationId xmlns:p14="http://schemas.microsoft.com/office/powerpoint/2010/main" val="250641939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itel 3"/>
          <p:cNvSpPr txBox="1">
            <a:spLocks noGrp="1"/>
          </p:cNvSpPr>
          <p:nvPr>
            <p:ph type="title"/>
          </p:nvPr>
        </p:nvSpPr>
        <p:spPr>
          <a:xfrm>
            <a:off x="450573" y="958257"/>
            <a:ext cx="9639415" cy="755936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Lebensmittelverschwendung</a:t>
            </a:r>
            <a:endParaRPr dirty="0"/>
          </a:p>
        </p:txBody>
      </p:sp>
      <p:sp>
        <p:nvSpPr>
          <p:cNvPr id="455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73" y="2208041"/>
            <a:ext cx="8083828" cy="415889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In </a:t>
            </a:r>
            <a:r>
              <a:rPr dirty="0" err="1"/>
              <a:t>Österreich</a:t>
            </a:r>
            <a:r>
              <a:rPr dirty="0"/>
              <a:t> </a:t>
            </a:r>
            <a:r>
              <a:rPr lang="de-AT" dirty="0"/>
              <a:t>werden</a:t>
            </a:r>
            <a:r>
              <a:rPr dirty="0"/>
              <a:t> </a:t>
            </a:r>
            <a:r>
              <a:rPr dirty="0" err="1"/>
              <a:t>jährlich</a:t>
            </a:r>
            <a:r>
              <a:rPr dirty="0"/>
              <a:t> 1</a:t>
            </a:r>
            <a:r>
              <a:rPr lang="de-AT" dirty="0"/>
              <a:t>,2 Millionen</a:t>
            </a:r>
            <a:r>
              <a:rPr dirty="0"/>
              <a:t> </a:t>
            </a:r>
            <a:r>
              <a:rPr dirty="0" err="1"/>
              <a:t>Tonnen</a:t>
            </a:r>
            <a:r>
              <a:rPr dirty="0"/>
              <a:t> </a:t>
            </a:r>
            <a:r>
              <a:rPr dirty="0" err="1"/>
              <a:t>Lebensmittel</a:t>
            </a:r>
            <a:r>
              <a:rPr dirty="0"/>
              <a:t> </a:t>
            </a:r>
            <a:r>
              <a:rPr dirty="0" err="1"/>
              <a:t>weggeworfen</a:t>
            </a:r>
            <a:r>
              <a:rPr dirty="0"/>
              <a:t> -&gt; </a:t>
            </a:r>
            <a:r>
              <a:rPr lang="de-AT" dirty="0"/>
              <a:t>mehr als die</a:t>
            </a:r>
            <a:r>
              <a:rPr dirty="0"/>
              <a:t> </a:t>
            </a:r>
            <a:r>
              <a:rPr dirty="0" err="1"/>
              <a:t>Hälfte</a:t>
            </a:r>
            <a:r>
              <a:rPr dirty="0"/>
              <a:t> </a:t>
            </a:r>
            <a:r>
              <a:rPr dirty="0" err="1"/>
              <a:t>davon</a:t>
            </a:r>
            <a:r>
              <a:rPr dirty="0"/>
              <a:t> </a:t>
            </a:r>
            <a:r>
              <a:rPr dirty="0" err="1"/>
              <a:t>bei</a:t>
            </a:r>
            <a:r>
              <a:rPr dirty="0"/>
              <a:t> </a:t>
            </a:r>
            <a:r>
              <a:rPr dirty="0" err="1"/>
              <a:t>uns</a:t>
            </a:r>
            <a:r>
              <a:rPr dirty="0"/>
              <a:t> </a:t>
            </a:r>
            <a:r>
              <a:rPr dirty="0" err="1"/>
              <a:t>zu</a:t>
            </a:r>
            <a:r>
              <a:rPr dirty="0"/>
              <a:t> </a:t>
            </a:r>
            <a:r>
              <a:rPr dirty="0" err="1"/>
              <a:t>Hause</a:t>
            </a:r>
            <a:r>
              <a:rPr dirty="0"/>
              <a:t>!</a:t>
            </a:r>
          </a:p>
          <a:p>
            <a:r>
              <a:rPr dirty="0" err="1"/>
              <a:t>Nahrungsmittel</a:t>
            </a:r>
            <a:r>
              <a:rPr dirty="0"/>
              <a:t> </a:t>
            </a:r>
            <a:r>
              <a:rPr dirty="0" err="1"/>
              <a:t>belasten</a:t>
            </a:r>
            <a:r>
              <a:rPr dirty="0"/>
              <a:t> Klima &amp; Umwelt: </a:t>
            </a:r>
            <a:r>
              <a:rPr dirty="0" err="1"/>
              <a:t>Anbau</a:t>
            </a:r>
            <a:r>
              <a:rPr dirty="0"/>
              <a:t>, </a:t>
            </a:r>
            <a:r>
              <a:rPr dirty="0" err="1"/>
              <a:t>Ernte</a:t>
            </a:r>
            <a:r>
              <a:rPr dirty="0"/>
              <a:t>, Transport, </a:t>
            </a:r>
            <a:r>
              <a:rPr dirty="0" err="1"/>
              <a:t>Lagerung</a:t>
            </a:r>
            <a:r>
              <a:rPr dirty="0"/>
              <a:t>, </a:t>
            </a:r>
            <a:r>
              <a:rPr dirty="0" err="1"/>
              <a:t>Kühlung</a:t>
            </a:r>
            <a:r>
              <a:rPr dirty="0"/>
              <a:t>, </a:t>
            </a:r>
            <a:r>
              <a:rPr dirty="0" err="1"/>
              <a:t>Zubereitung</a:t>
            </a:r>
            <a:endParaRPr dirty="0"/>
          </a:p>
          <a:p>
            <a:endParaRPr dirty="0"/>
          </a:p>
          <a:p>
            <a:pPr marL="0" indent="0">
              <a:buSzTx/>
              <a:buNone/>
              <a:defRPr sz="1400"/>
            </a:pPr>
            <a:endParaRPr dirty="0"/>
          </a:p>
          <a:p>
            <a:pPr marL="0" indent="0">
              <a:buSzTx/>
              <a:buNone/>
              <a:defRPr sz="1400"/>
            </a:pPr>
            <a:endParaRPr dirty="0"/>
          </a:p>
          <a:p>
            <a:pPr marL="0" indent="0">
              <a:buSzTx/>
              <a:buNone/>
              <a:defRPr sz="1400"/>
            </a:pPr>
            <a:endParaRPr dirty="0"/>
          </a:p>
          <a:p>
            <a:pPr marL="0" indent="0">
              <a:buSzTx/>
              <a:buNone/>
              <a:defRPr sz="1400"/>
            </a:pPr>
            <a:endParaRPr dirty="0"/>
          </a:p>
          <a:p>
            <a:pPr marL="0" indent="0">
              <a:buSzTx/>
              <a:buNone/>
              <a:defRPr sz="1000"/>
            </a:pPr>
            <a:endParaRPr lang="de-AT" dirty="0"/>
          </a:p>
          <a:p>
            <a:pPr marL="0" indent="0">
              <a:buSzTx/>
              <a:buNone/>
              <a:defRPr sz="1000"/>
            </a:pPr>
            <a:endParaRPr dirty="0"/>
          </a:p>
          <a:p>
            <a:pPr marL="0" indent="0">
              <a:spcBef>
                <a:spcPts val="600"/>
              </a:spcBef>
              <a:buSzTx/>
              <a:buNone/>
              <a:defRPr sz="1000"/>
            </a:pPr>
            <a:r>
              <a:rPr lang="de-DE" dirty="0"/>
              <a:t>Eurostat (2023) Food </a:t>
            </a:r>
            <a:r>
              <a:rPr lang="de-DE" dirty="0" err="1"/>
              <a:t>waste</a:t>
            </a:r>
            <a:r>
              <a:rPr lang="de-DE" dirty="0"/>
              <a:t> and </a:t>
            </a:r>
            <a:r>
              <a:rPr lang="de-DE" dirty="0" err="1"/>
              <a:t>food</a:t>
            </a:r>
            <a:r>
              <a:rPr lang="de-DE" dirty="0"/>
              <a:t> </a:t>
            </a:r>
            <a:r>
              <a:rPr lang="de-DE" dirty="0" err="1"/>
              <a:t>waste</a:t>
            </a:r>
            <a:r>
              <a:rPr lang="de-DE" dirty="0"/>
              <a:t> </a:t>
            </a:r>
            <a:r>
              <a:rPr lang="de-DE" dirty="0" err="1"/>
              <a:t>prevention</a:t>
            </a:r>
            <a:r>
              <a:rPr lang="de-DE" dirty="0"/>
              <a:t> – </a:t>
            </a:r>
            <a:r>
              <a:rPr lang="de-DE" dirty="0" err="1"/>
              <a:t>estimates</a:t>
            </a:r>
            <a:r>
              <a:rPr lang="de-DE" dirty="0"/>
              <a:t>. </a:t>
            </a:r>
            <a:r>
              <a:rPr lang="de-DE" dirty="0">
                <a:hlinkClick r:id="rId2"/>
              </a:rPr>
              <a:t>https://ec.europa.eu/eurostat/statistics-explained/index.php?title=Food_waste_and_food_waste_prevention_-_estimates</a:t>
            </a:r>
            <a:r>
              <a:rPr lang="de-DE" dirty="0"/>
              <a:t>. Zugegriffen am 24.03.2024.</a:t>
            </a:r>
          </a:p>
          <a:p>
            <a:pPr marL="0" indent="0">
              <a:spcBef>
                <a:spcPts val="600"/>
              </a:spcBef>
              <a:buSzTx/>
              <a:buNone/>
              <a:defRPr sz="1000"/>
            </a:pPr>
            <a:r>
              <a:rPr lang="de-DE" dirty="0"/>
              <a:t>Land schafft Leben (2021) Vom (Über-)Lebensmittel zum Wegwerfprodukt. </a:t>
            </a:r>
            <a:r>
              <a:rPr lang="de-DE" dirty="0">
                <a:hlinkClick r:id="rId3"/>
              </a:rPr>
              <a:t>https://www.landschafftleben.at/lebensmittelverschwendung</a:t>
            </a:r>
            <a:r>
              <a:rPr lang="de-DE" dirty="0"/>
              <a:t>. Zugegriffen am 14.08.2023.</a:t>
            </a:r>
            <a:r>
              <a:rPr dirty="0"/>
              <a:t> </a:t>
            </a:r>
          </a:p>
        </p:txBody>
      </p:sp>
      <p:pic>
        <p:nvPicPr>
          <p:cNvPr id="456" name="Grafik 8" descr="Grafik 8"/>
          <p:cNvPicPr>
            <a:picLocks noChangeAspect="1"/>
          </p:cNvPicPr>
          <p:nvPr/>
        </p:nvPicPr>
        <p:blipFill>
          <a:blip r:embed="rId4"/>
          <a:srcRect l="5857" t="11802" r="3531" b="8956"/>
          <a:stretch>
            <a:fillRect/>
          </a:stretch>
        </p:blipFill>
        <p:spPr>
          <a:xfrm>
            <a:off x="9514692" y="4521200"/>
            <a:ext cx="2226735" cy="1947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itel 1"/>
          <p:cNvSpPr txBox="1">
            <a:spLocks noGrp="1"/>
          </p:cNvSpPr>
          <p:nvPr>
            <p:ph type="title"/>
          </p:nvPr>
        </p:nvSpPr>
        <p:spPr>
          <a:xfrm>
            <a:off x="1743569" y="2339893"/>
            <a:ext cx="8704861" cy="2769435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defRPr sz="6000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Was könnten wir dagegen TUN?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Lösungen und Alternativen finden</a:t>
            </a:r>
          </a:p>
        </p:txBody>
      </p:sp>
      <p:sp>
        <p:nvSpPr>
          <p:cNvPr id="461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69791" y="2255518"/>
            <a:ext cx="10550143" cy="3664515"/>
          </a:xfrm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rPr dirty="0"/>
              <a:t>Lies</a:t>
            </a:r>
            <a:r>
              <a:rPr b="0" dirty="0"/>
              <a:t> den </a:t>
            </a:r>
            <a:r>
              <a:rPr b="0" dirty="0" err="1"/>
              <a:t>folgenden</a:t>
            </a:r>
            <a:r>
              <a:rPr b="0" dirty="0"/>
              <a:t> </a:t>
            </a:r>
            <a:r>
              <a:rPr b="0" dirty="0" err="1"/>
              <a:t>Artikel</a:t>
            </a:r>
            <a:r>
              <a:rPr b="0" dirty="0"/>
              <a:t>.</a:t>
            </a:r>
          </a:p>
          <a:p>
            <a:pPr>
              <a:defRPr b="1"/>
            </a:pPr>
            <a:r>
              <a:rPr dirty="0" err="1"/>
              <a:t>Fass</a:t>
            </a:r>
            <a:r>
              <a:rPr lang="de-AT" dirty="0"/>
              <a:t>e</a:t>
            </a:r>
            <a:r>
              <a:rPr b="0" dirty="0"/>
              <a:t> </a:t>
            </a:r>
            <a:r>
              <a:rPr dirty="0" err="1"/>
              <a:t>zusammen</a:t>
            </a:r>
            <a:r>
              <a:rPr b="0" dirty="0"/>
              <a:t>, was du </a:t>
            </a:r>
            <a:r>
              <a:rPr b="0" dirty="0" err="1"/>
              <a:t>bereits</a:t>
            </a:r>
            <a:r>
              <a:rPr b="0" dirty="0"/>
              <a:t> </a:t>
            </a:r>
            <a:r>
              <a:rPr b="0" dirty="0" err="1"/>
              <a:t>über</a:t>
            </a:r>
            <a:r>
              <a:rPr b="0" dirty="0"/>
              <a:t> das </a:t>
            </a:r>
            <a:r>
              <a:rPr b="0" dirty="0" err="1"/>
              <a:t>Thema</a:t>
            </a:r>
            <a:r>
              <a:rPr b="0" dirty="0"/>
              <a:t> </a:t>
            </a:r>
            <a:r>
              <a:rPr b="0" dirty="0" err="1"/>
              <a:t>weißt</a:t>
            </a:r>
            <a:r>
              <a:rPr b="0" dirty="0"/>
              <a:t>.</a:t>
            </a:r>
          </a:p>
          <a:p>
            <a:pPr>
              <a:defRPr b="1"/>
            </a:pPr>
            <a:r>
              <a:rPr dirty="0" err="1"/>
              <a:t>Vergleicht</a:t>
            </a:r>
            <a:r>
              <a:rPr b="0" dirty="0"/>
              <a:t> </a:t>
            </a:r>
            <a:r>
              <a:rPr b="0" dirty="0" err="1"/>
              <a:t>anschließend</a:t>
            </a:r>
            <a:r>
              <a:rPr b="0" dirty="0"/>
              <a:t> in der </a:t>
            </a:r>
            <a:r>
              <a:rPr b="0" dirty="0" err="1"/>
              <a:t>Kleingruppe</a:t>
            </a:r>
            <a:r>
              <a:rPr b="0" dirty="0"/>
              <a:t> </a:t>
            </a:r>
            <a:r>
              <a:rPr b="0" dirty="0" err="1"/>
              <a:t>eure</a:t>
            </a:r>
            <a:r>
              <a:rPr b="0" dirty="0"/>
              <a:t> </a:t>
            </a:r>
            <a:r>
              <a:rPr b="0" dirty="0" err="1"/>
              <a:t>Notizen</a:t>
            </a:r>
            <a:r>
              <a:rPr b="0" dirty="0"/>
              <a:t>. </a:t>
            </a:r>
          </a:p>
          <a:p>
            <a:r>
              <a:rPr dirty="0" err="1"/>
              <a:t>Welche</a:t>
            </a:r>
            <a:r>
              <a:rPr dirty="0"/>
              <a:t> </a:t>
            </a:r>
            <a:r>
              <a:rPr dirty="0" err="1"/>
              <a:t>Lösungen</a:t>
            </a:r>
            <a:r>
              <a:rPr dirty="0"/>
              <a:t> </a:t>
            </a:r>
            <a:r>
              <a:rPr dirty="0" err="1"/>
              <a:t>gibt</a:t>
            </a:r>
            <a:r>
              <a:rPr dirty="0"/>
              <a:t> es </a:t>
            </a:r>
            <a:r>
              <a:rPr dirty="0" err="1"/>
              <a:t>für</a:t>
            </a:r>
            <a:r>
              <a:rPr dirty="0"/>
              <a:t> dieses Problem?</a:t>
            </a:r>
            <a:r>
              <a:rPr b="1" dirty="0"/>
              <a:t> </a:t>
            </a:r>
            <a:r>
              <a:rPr b="1" dirty="0" err="1"/>
              <a:t>Diskutiert</a:t>
            </a:r>
            <a:r>
              <a:rPr dirty="0"/>
              <a:t> nun </a:t>
            </a:r>
            <a:r>
              <a:rPr dirty="0" err="1"/>
              <a:t>unterschiedliche</a:t>
            </a:r>
            <a:r>
              <a:rPr dirty="0"/>
              <a:t> </a:t>
            </a:r>
            <a:r>
              <a:rPr dirty="0" err="1"/>
              <a:t>Lösungen</a:t>
            </a:r>
            <a:r>
              <a:rPr dirty="0"/>
              <a:t> und </a:t>
            </a:r>
            <a:r>
              <a:rPr b="1" dirty="0" err="1"/>
              <a:t>notiert</a:t>
            </a:r>
            <a:r>
              <a:rPr dirty="0"/>
              <a:t> </a:t>
            </a:r>
            <a:r>
              <a:rPr dirty="0" err="1"/>
              <a:t>eure</a:t>
            </a:r>
            <a:r>
              <a:rPr dirty="0"/>
              <a:t> </a:t>
            </a:r>
            <a:r>
              <a:rPr dirty="0" err="1"/>
              <a:t>Vorschläge</a:t>
            </a:r>
            <a:r>
              <a:rPr dirty="0"/>
              <a:t>. </a:t>
            </a:r>
          </a:p>
          <a:p>
            <a:pPr>
              <a:defRPr b="1"/>
            </a:pPr>
            <a:r>
              <a:rPr dirty="0" err="1"/>
              <a:t>Schreibt</a:t>
            </a:r>
            <a:r>
              <a:rPr b="0" dirty="0"/>
              <a:t> die </a:t>
            </a:r>
            <a:r>
              <a:rPr b="0" dirty="0" err="1"/>
              <a:t>wichtigsten</a:t>
            </a:r>
            <a:r>
              <a:rPr b="0" dirty="0"/>
              <a:t> </a:t>
            </a:r>
            <a:r>
              <a:rPr b="0" dirty="0" err="1"/>
              <a:t>Punkte</a:t>
            </a:r>
            <a:r>
              <a:rPr b="0" dirty="0"/>
              <a:t> und </a:t>
            </a:r>
            <a:r>
              <a:rPr b="0" dirty="0" err="1"/>
              <a:t>Lösungen</a:t>
            </a:r>
            <a:r>
              <a:rPr b="0" dirty="0"/>
              <a:t> in die </a:t>
            </a:r>
            <a:r>
              <a:rPr b="0" dirty="0" err="1"/>
              <a:t>weißen</a:t>
            </a:r>
            <a:r>
              <a:rPr b="0" dirty="0"/>
              <a:t> </a:t>
            </a:r>
            <a:r>
              <a:rPr b="0" dirty="0" err="1"/>
              <a:t>Kästchen</a:t>
            </a:r>
            <a:r>
              <a:rPr b="0" dirty="0"/>
              <a:t> und </a:t>
            </a:r>
            <a:r>
              <a:rPr dirty="0" err="1"/>
              <a:t>bestimmt</a:t>
            </a:r>
            <a:r>
              <a:rPr b="0" dirty="0"/>
              <a:t> </a:t>
            </a:r>
            <a:r>
              <a:rPr b="0" dirty="0" err="1"/>
              <a:t>eine</a:t>
            </a:r>
            <a:r>
              <a:rPr b="0" dirty="0"/>
              <a:t> Person, die </a:t>
            </a:r>
            <a:r>
              <a:rPr b="0" dirty="0" err="1"/>
              <a:t>eure</a:t>
            </a:r>
            <a:r>
              <a:rPr b="0" dirty="0"/>
              <a:t> </a:t>
            </a:r>
            <a:r>
              <a:rPr b="0" dirty="0" err="1"/>
              <a:t>Ideen</a:t>
            </a:r>
            <a:r>
              <a:rPr b="0" dirty="0"/>
              <a:t> </a:t>
            </a:r>
            <a:r>
              <a:rPr b="0" dirty="0" err="1"/>
              <a:t>bei</a:t>
            </a:r>
            <a:r>
              <a:rPr b="0" dirty="0"/>
              <a:t> der </a:t>
            </a:r>
            <a:r>
              <a:rPr b="0" dirty="0" err="1"/>
              <a:t>Besprechung</a:t>
            </a:r>
            <a:r>
              <a:rPr b="0" dirty="0"/>
              <a:t> </a:t>
            </a:r>
            <a:r>
              <a:rPr b="0" dirty="0" err="1"/>
              <a:t>vorträgt</a:t>
            </a:r>
            <a:r>
              <a:rPr b="0" dirty="0"/>
              <a:t>. </a:t>
            </a:r>
          </a:p>
        </p:txBody>
      </p:sp>
      <p:sp>
        <p:nvSpPr>
          <p:cNvPr id="462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27</a:t>
            </a:fld>
            <a:endParaRPr/>
          </a:p>
        </p:txBody>
      </p:sp>
      <p:pic>
        <p:nvPicPr>
          <p:cNvPr id="463" name="Grafik 7" descr="Grafik 7"/>
          <p:cNvPicPr>
            <a:picLocks noChangeAspect="1"/>
          </p:cNvPicPr>
          <p:nvPr/>
        </p:nvPicPr>
        <p:blipFill>
          <a:blip r:embed="rId2"/>
          <a:srcRect l="4365" t="10314" r="8342" b="15406"/>
          <a:stretch>
            <a:fillRect/>
          </a:stretch>
        </p:blipFill>
        <p:spPr>
          <a:xfrm>
            <a:off x="7776491" y="4939646"/>
            <a:ext cx="1653767" cy="115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Grafik 8" descr="Grafik 8"/>
          <p:cNvPicPr>
            <a:picLocks noChangeAspect="1"/>
          </p:cNvPicPr>
          <p:nvPr/>
        </p:nvPicPr>
        <p:blipFill>
          <a:blip r:embed="rId3"/>
          <a:srcRect l="8557" t="19040" r="10165" b="17296"/>
          <a:stretch>
            <a:fillRect/>
          </a:stretch>
        </p:blipFill>
        <p:spPr>
          <a:xfrm>
            <a:off x="9430259" y="4629853"/>
            <a:ext cx="2086299" cy="115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Grafik 11" descr="Grafik 11"/>
          <p:cNvPicPr>
            <a:picLocks noChangeAspect="1"/>
          </p:cNvPicPr>
          <p:nvPr/>
        </p:nvPicPr>
        <p:blipFill>
          <a:blip r:embed="rId4"/>
          <a:srcRect l="15761" t="14854" r="18169" b="14943"/>
          <a:stretch>
            <a:fillRect/>
          </a:stretch>
        </p:blipFill>
        <p:spPr>
          <a:xfrm>
            <a:off x="5915727" y="4939646"/>
            <a:ext cx="1537936" cy="1152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Titel 3"/>
          <p:cNvSpPr txBox="1">
            <a:spLocks noGrp="1"/>
          </p:cNvSpPr>
          <p:nvPr>
            <p:ph type="title"/>
          </p:nvPr>
        </p:nvSpPr>
        <p:spPr>
          <a:xfrm>
            <a:off x="450570" y="746152"/>
            <a:ext cx="9639415" cy="755936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Unsere</a:t>
            </a:r>
            <a:r>
              <a:rPr dirty="0"/>
              <a:t> </a:t>
            </a:r>
            <a:r>
              <a:rPr dirty="0" err="1"/>
              <a:t>Lösungsvorschläge</a:t>
            </a:r>
            <a:endParaRPr dirty="0"/>
          </a:p>
        </p:txBody>
      </p:sp>
      <p:sp>
        <p:nvSpPr>
          <p:cNvPr id="468" name="Inhaltsplatzhalter 5"/>
          <p:cNvSpPr txBox="1">
            <a:spLocks noGrp="1"/>
          </p:cNvSpPr>
          <p:nvPr>
            <p:ph type="body" sz="half" idx="1"/>
          </p:nvPr>
        </p:nvSpPr>
        <p:spPr>
          <a:xfrm>
            <a:off x="784227" y="3870959"/>
            <a:ext cx="8972103" cy="206487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Lebensmittelverschwendung:</a:t>
            </a:r>
            <a:r>
              <a:rPr b="0"/>
              <a:t> </a:t>
            </a:r>
          </a:p>
        </p:txBody>
      </p:sp>
      <p:pic>
        <p:nvPicPr>
          <p:cNvPr id="469" name="Grafik 2" descr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294" y="3429001"/>
            <a:ext cx="2210135" cy="2995367"/>
          </a:xfrm>
          <a:prstGeom prst="rect">
            <a:avLst/>
          </a:prstGeom>
          <a:ln w="12700">
            <a:miter lim="400000"/>
          </a:ln>
        </p:spPr>
      </p:pic>
      <p:sp>
        <p:nvSpPr>
          <p:cNvPr id="470" name="Textfeld 4"/>
          <p:cNvSpPr txBox="1"/>
          <p:nvPr/>
        </p:nvSpPr>
        <p:spPr>
          <a:xfrm>
            <a:off x="741941" y="1612650"/>
            <a:ext cx="905667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20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r>
              <a:t>Übermäßiger Fleischkonsum: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9566900" cy="1968502"/>
          </a:xfrm>
          <a:prstGeom prst="rect">
            <a:avLst/>
          </a:prstGeom>
        </p:spPr>
        <p:txBody>
          <a:bodyPr/>
          <a:lstStyle>
            <a:lvl1pPr>
              <a:defRPr sz="6600" b="0" cap="none"/>
            </a:lvl1pPr>
          </a:lstStyle>
          <a:p>
            <a:r>
              <a:t>Quiz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Vor dem Video</a:t>
            </a:r>
          </a:p>
        </p:txBody>
      </p:sp>
      <p:sp>
        <p:nvSpPr>
          <p:cNvPr id="366" name="Inhaltsplatzhalter 4"/>
          <p:cNvSpPr txBox="1">
            <a:spLocks noGrp="1"/>
          </p:cNvSpPr>
          <p:nvPr>
            <p:ph type="body" sz="half" idx="1"/>
          </p:nvPr>
        </p:nvSpPr>
        <p:spPr>
          <a:xfrm>
            <a:off x="6349994" y="1983263"/>
            <a:ext cx="5331876" cy="319627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endParaRPr/>
          </a:p>
          <a:p>
            <a:pPr marL="0" indent="0">
              <a:buSzTx/>
              <a:buNone/>
              <a:defRPr b="1"/>
            </a:pPr>
            <a:r>
              <a:t>Mach </a:t>
            </a:r>
            <a:r>
              <a:rPr b="0"/>
              <a:t>dir zu den folgenden Fragen Gedanken</a:t>
            </a:r>
            <a:r>
              <a:t>:</a:t>
            </a:r>
          </a:p>
          <a:p>
            <a:pPr marL="0" indent="0">
              <a:buSzTx/>
              <a:buNone/>
            </a:pPr>
            <a:endParaRPr/>
          </a:p>
          <a:p>
            <a:r>
              <a:t>Wo kann man einkaufen?</a:t>
            </a:r>
          </a:p>
          <a:p>
            <a:r>
              <a:t>Worauf kann man beim Einkauf von Lebensmitteln achten?</a:t>
            </a:r>
          </a:p>
        </p:txBody>
      </p:sp>
      <p:sp>
        <p:nvSpPr>
          <p:cNvPr id="367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  <p:grpSp>
        <p:nvGrpSpPr>
          <p:cNvPr id="370" name="Grafik 5"/>
          <p:cNvGrpSpPr/>
          <p:nvPr/>
        </p:nvGrpSpPr>
        <p:grpSpPr>
          <a:xfrm>
            <a:off x="510129" y="2229167"/>
            <a:ext cx="5660392" cy="3196274"/>
            <a:chOff x="0" y="0"/>
            <a:chExt cx="5660390" cy="3196273"/>
          </a:xfrm>
        </p:grpSpPr>
        <p:sp>
          <p:nvSpPr>
            <p:cNvPr id="368" name="Form"/>
            <p:cNvSpPr/>
            <p:nvPr/>
          </p:nvSpPr>
          <p:spPr>
            <a:xfrm>
              <a:off x="0" y="0"/>
              <a:ext cx="5660391" cy="3196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6"/>
                  </a:moveTo>
                  <a:lnTo>
                    <a:pt x="0" y="1856"/>
                  </a:lnTo>
                  <a:cubicBezTo>
                    <a:pt x="0" y="831"/>
                    <a:pt x="469" y="0"/>
                    <a:pt x="1048" y="0"/>
                  </a:cubicBezTo>
                  <a:lnTo>
                    <a:pt x="20552" y="0"/>
                  </a:lnTo>
                  <a:lnTo>
                    <a:pt x="20552" y="0"/>
                  </a:lnTo>
                  <a:cubicBezTo>
                    <a:pt x="21131" y="0"/>
                    <a:pt x="21600" y="831"/>
                    <a:pt x="21600" y="1856"/>
                  </a:cubicBezTo>
                  <a:lnTo>
                    <a:pt x="21600" y="19744"/>
                  </a:lnTo>
                  <a:lnTo>
                    <a:pt x="21600" y="19744"/>
                  </a:lnTo>
                  <a:cubicBezTo>
                    <a:pt x="21600" y="20769"/>
                    <a:pt x="21131" y="21600"/>
                    <a:pt x="20552" y="21600"/>
                  </a:cubicBezTo>
                  <a:lnTo>
                    <a:pt x="1048" y="21600"/>
                  </a:lnTo>
                  <a:lnTo>
                    <a:pt x="1048" y="21600"/>
                  </a:lnTo>
                  <a:cubicBezTo>
                    <a:pt x="469" y="21600"/>
                    <a:pt x="0" y="20769"/>
                    <a:pt x="0" y="19744"/>
                  </a:cubicBezTo>
                  <a:close/>
                </a:path>
              </a:pathLst>
            </a:cu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pic>
          <p:nvPicPr>
            <p:cNvPr id="369" name="image29.tif" descr="image29.tif"/>
            <p:cNvPicPr>
              <a:picLocks noChangeAspect="1"/>
            </p:cNvPicPr>
            <p:nvPr/>
          </p:nvPicPr>
          <p:blipFill>
            <a:blip r:embed="rId2"/>
            <a:srcRect r="2"/>
            <a:stretch>
              <a:fillRect/>
            </a:stretch>
          </p:blipFill>
          <p:spPr>
            <a:xfrm>
              <a:off x="0" y="0"/>
              <a:ext cx="5660232" cy="3196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8" y="0"/>
                  </a:moveTo>
                  <a:cubicBezTo>
                    <a:pt x="469" y="0"/>
                    <a:pt x="0" y="831"/>
                    <a:pt x="0" y="1856"/>
                  </a:cubicBezTo>
                  <a:lnTo>
                    <a:pt x="0" y="19741"/>
                  </a:lnTo>
                  <a:cubicBezTo>
                    <a:pt x="0" y="20767"/>
                    <a:pt x="469" y="21600"/>
                    <a:pt x="1048" y="21600"/>
                  </a:cubicBezTo>
                  <a:lnTo>
                    <a:pt x="20552" y="21600"/>
                  </a:lnTo>
                  <a:cubicBezTo>
                    <a:pt x="21131" y="21600"/>
                    <a:pt x="21600" y="20767"/>
                    <a:pt x="21600" y="19741"/>
                  </a:cubicBezTo>
                  <a:lnTo>
                    <a:pt x="21600" y="1856"/>
                  </a:lnTo>
                  <a:cubicBezTo>
                    <a:pt x="21600" y="831"/>
                    <a:pt x="21131" y="0"/>
                    <a:pt x="20552" y="0"/>
                  </a:cubicBezTo>
                  <a:lnTo>
                    <a:pt x="1048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808F140-6FFA-4958-95E4-C5500C099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Quizfragen beantworten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C9A1340-6F5E-46A6-AC89-78D4BA3DB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468880"/>
            <a:ext cx="11280131" cy="3703320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AT" sz="2400" dirty="0"/>
              <a:t>Beweise, was du schon alles gelernt hast, und </a:t>
            </a:r>
            <a:r>
              <a:rPr lang="de-AT" sz="2400" b="1" dirty="0"/>
              <a:t>beantworte</a:t>
            </a:r>
            <a:r>
              <a:rPr lang="de-AT" sz="2400" dirty="0"/>
              <a:t> die folgenden Quizfragen. Bei manchen Fragen gibt es mehrere richtige Antworten. Kennst du sie alle?</a:t>
            </a:r>
          </a:p>
          <a:p>
            <a:endParaRPr lang="de-AT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A53D127-410C-4F71-B98C-66F85AC94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830" y="3870959"/>
            <a:ext cx="2677358" cy="267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33851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407920"/>
            <a:ext cx="8683271" cy="376428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 sz="20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Frage 1: Was bedeutet regional?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die Lebensmittel gerade Saison haben.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die Lebensmittel aus der Umgebung sind.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ich nie Erdbeeren kaufen kann.</a:t>
            </a:r>
          </a:p>
        </p:txBody>
      </p:sp>
      <p:pic>
        <p:nvPicPr>
          <p:cNvPr id="7" name="Grafik 11" descr="Grafik 11">
            <a:extLst>
              <a:ext uri="{FF2B5EF4-FFF2-40B4-BE49-F238E27FC236}">
                <a16:creationId xmlns:a16="http://schemas.microsoft.com/office/drawing/2014/main" id="{A48F0CB8-E801-463D-8471-847D60D11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6863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901855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2: Wenn ich auf … achte, kaufe ich klimafreundlicher ein.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die Farbe der Verpackung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die Herkunft der Lebensmittel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die Saison der Lebensmittel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das Outfit des Verkäufers</a:t>
            </a:r>
          </a:p>
        </p:txBody>
      </p:sp>
      <p:pic>
        <p:nvPicPr>
          <p:cNvPr id="7" name="Grafik 11" descr="Grafik 11">
            <a:extLst>
              <a:ext uri="{FF2B5EF4-FFF2-40B4-BE49-F238E27FC236}">
                <a16:creationId xmlns:a16="http://schemas.microsoft.com/office/drawing/2014/main" id="{F8A0940E-DA91-40D0-8B07-6915B80FBF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334257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915063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3: Was bedeutet nicht-saisonal? 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die Lebensmittel ohne zusätzliche Hilfe gerade nicht wachsen.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die Lebensmittel nicht aus Österreich kommen.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Dass die Lebensmittel billiger sind.</a:t>
            </a:r>
          </a:p>
          <a:p>
            <a:endParaRPr lang="de-AT" sz="2800" dirty="0"/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62436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4: Obst kann … angebaut werden.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unfreundlich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biologisch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sommerlich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konventionell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430676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 sz="20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Frage 5: </a:t>
            </a:r>
            <a:r>
              <a:rPr lang="de-DE" sz="2800" dirty="0" err="1"/>
              <a:t>Österreicher:innen</a:t>
            </a:r>
            <a:r>
              <a:rPr lang="de-DE" sz="2800" dirty="0"/>
              <a:t> essen durchschnittlich … 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zu viel Fleisch.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zu wenig Fleisch.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zu viel Gemüse. 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17281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6: Was benötigen wir bei der Fleischproduktion NICHT? 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Fläche für Tiere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Futterbananen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Ressourcen wie Wasser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Fläche für Futteranbau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437961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 sz="20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Frage 7: Wie viel Tonnen an Lebensmittel werden in Österreich weggeworfen?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500 Tausend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100 Tausend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/>
              <a:t>über eine </a:t>
            </a:r>
            <a:r>
              <a:rPr lang="de-DE" sz="2800" dirty="0"/>
              <a:t>Million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451508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8: Wo wird die Hälfte aller Lebensmittel weggeworfen?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Restaurants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Landwirtschaft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zu Hause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608013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9226091" cy="3944529"/>
          </a:xfrm>
        </p:spPr>
        <p:txBody>
          <a:bodyPr>
            <a:normAutofit/>
          </a:bodyPr>
          <a:lstStyle/>
          <a:p>
            <a:pPr marL="0" indent="0" defTabSz="896111">
              <a:lnSpc>
                <a:spcPct val="100000"/>
              </a:lnSpc>
              <a:spcBef>
                <a:spcPts val="900"/>
              </a:spcBef>
              <a:buNone/>
              <a:defRPr sz="196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Frage 9: Um weniger Lebensmittel wegzuwerfen, sollte man …</a:t>
            </a:r>
          </a:p>
          <a:p>
            <a:pPr marL="514350" indent="-514350" defTabSz="896111">
              <a:lnSpc>
                <a:spcPct val="100000"/>
              </a:lnSpc>
              <a:spcBef>
                <a:spcPts val="900"/>
              </a:spcBef>
              <a:buFont typeface="+mj-lt"/>
              <a:buAutoNum type="alphaLcParenR"/>
              <a:defRPr sz="196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weniger einkaufen.</a:t>
            </a:r>
          </a:p>
          <a:p>
            <a:pPr marL="514350" indent="-514350" defTabSz="896111">
              <a:lnSpc>
                <a:spcPct val="100000"/>
              </a:lnSpc>
              <a:spcBef>
                <a:spcPts val="900"/>
              </a:spcBef>
              <a:buFont typeface="+mj-lt"/>
              <a:buAutoNum type="alphaLcParenR"/>
              <a:defRPr sz="196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mehr einkaufen.</a:t>
            </a:r>
          </a:p>
          <a:p>
            <a:pPr marL="514350" indent="-514350" defTabSz="896111">
              <a:lnSpc>
                <a:spcPct val="100000"/>
              </a:lnSpc>
              <a:spcBef>
                <a:spcPts val="900"/>
              </a:spcBef>
              <a:buFont typeface="+mj-lt"/>
              <a:buAutoNum type="alphaLcParenR"/>
              <a:defRPr sz="196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Lebensmittel verarbeiten (z. B. zu Marmelade).</a:t>
            </a:r>
          </a:p>
          <a:p>
            <a:pPr marL="514350" indent="-514350" defTabSz="896111">
              <a:lnSpc>
                <a:spcPct val="100000"/>
              </a:lnSpc>
              <a:spcBef>
                <a:spcPts val="900"/>
              </a:spcBef>
              <a:buFont typeface="+mj-lt"/>
              <a:buAutoNum type="alphaLcParenR"/>
              <a:defRPr sz="196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lang="de-DE" sz="2800" dirty="0"/>
              <a:t>günstige Lebensmittel kaufen.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016901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Während des Videos</a:t>
            </a:r>
          </a:p>
        </p:txBody>
      </p:sp>
      <p:sp>
        <p:nvSpPr>
          <p:cNvPr id="373" name="Inhaltsplatzhalter 4"/>
          <p:cNvSpPr txBox="1">
            <a:spLocks noGrp="1"/>
          </p:cNvSpPr>
          <p:nvPr>
            <p:ph type="body" sz="half" idx="1"/>
          </p:nvPr>
        </p:nvSpPr>
        <p:spPr>
          <a:xfrm>
            <a:off x="6349994" y="1983263"/>
            <a:ext cx="5331876" cy="3196274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buSzTx/>
              <a:buNone/>
              <a:defRPr b="1"/>
            </a:pPr>
            <a:endParaRPr/>
          </a:p>
          <a:p>
            <a:pPr marL="0" indent="0">
              <a:buSzTx/>
              <a:buNone/>
              <a:defRPr b="1"/>
            </a:pPr>
            <a:r>
              <a:rPr dirty="0"/>
              <a:t>Sieh </a:t>
            </a:r>
            <a:r>
              <a:rPr b="0" dirty="0" err="1"/>
              <a:t>dir</a:t>
            </a:r>
            <a:r>
              <a:rPr b="0" dirty="0"/>
              <a:t> das</a:t>
            </a:r>
            <a:r>
              <a:rPr dirty="0"/>
              <a:t> </a:t>
            </a:r>
            <a:r>
              <a:rPr b="0" dirty="0">
                <a:hlinkClick r:id="rId3"/>
              </a:rPr>
              <a:t>Video</a:t>
            </a:r>
            <a:r>
              <a:rPr dirty="0"/>
              <a:t> an </a:t>
            </a:r>
            <a:r>
              <a:rPr b="0" dirty="0"/>
              <a:t>und pass gut auf</a:t>
            </a:r>
            <a:r>
              <a:rPr dirty="0"/>
              <a:t>:</a:t>
            </a:r>
          </a:p>
          <a:p>
            <a:pPr marL="0" indent="0">
              <a:buSzTx/>
              <a:buNone/>
            </a:pPr>
            <a:endParaRPr/>
          </a:p>
          <a:p>
            <a:r>
              <a:rPr dirty="0" err="1"/>
              <a:t>Welche</a:t>
            </a:r>
            <a:r>
              <a:rPr dirty="0"/>
              <a:t> Lebensmittel </a:t>
            </a:r>
            <a:r>
              <a:rPr dirty="0" err="1"/>
              <a:t>können</a:t>
            </a:r>
            <a:r>
              <a:rPr dirty="0"/>
              <a:t> </a:t>
            </a:r>
            <a:r>
              <a:rPr dirty="0" err="1"/>
              <a:t>sie</a:t>
            </a:r>
            <a:r>
              <a:rPr dirty="0"/>
              <a:t>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beim</a:t>
            </a:r>
            <a:r>
              <a:rPr dirty="0"/>
              <a:t> </a:t>
            </a:r>
            <a:r>
              <a:rPr dirty="0" err="1"/>
              <a:t>ersten</a:t>
            </a:r>
            <a:r>
              <a:rPr dirty="0"/>
              <a:t> Stopp </a:t>
            </a:r>
            <a:r>
              <a:rPr dirty="0" err="1"/>
              <a:t>kaufen</a:t>
            </a:r>
            <a:r>
              <a:rPr dirty="0"/>
              <a:t>? </a:t>
            </a:r>
            <a:r>
              <a:rPr dirty="0" err="1"/>
              <a:t>Warum</a:t>
            </a:r>
            <a:r>
              <a:rPr dirty="0"/>
              <a:t>?</a:t>
            </a:r>
          </a:p>
          <a:p>
            <a:r>
              <a:rPr dirty="0"/>
              <a:t>Was </a:t>
            </a:r>
            <a:r>
              <a:rPr dirty="0" err="1"/>
              <a:t>kaufen</a:t>
            </a:r>
            <a:r>
              <a:rPr dirty="0"/>
              <a:t> Luca, Yara und Mia </a:t>
            </a:r>
            <a:r>
              <a:rPr dirty="0" err="1"/>
              <a:t>im</a:t>
            </a:r>
            <a:r>
              <a:rPr dirty="0"/>
              <a:t> </a:t>
            </a:r>
            <a:r>
              <a:rPr dirty="0" err="1"/>
              <a:t>Supermarkt</a:t>
            </a:r>
            <a:r>
              <a:rPr dirty="0"/>
              <a:t> </a:t>
            </a:r>
            <a:r>
              <a:rPr dirty="0" err="1"/>
              <a:t>ein</a:t>
            </a:r>
            <a:r>
              <a:rPr dirty="0"/>
              <a:t>?</a:t>
            </a:r>
            <a:r>
              <a:rPr lang="de-DE" dirty="0"/>
              <a:t> </a:t>
            </a:r>
            <a:endParaRPr dirty="0"/>
          </a:p>
          <a:p>
            <a:r>
              <a:rPr dirty="0"/>
              <a:t>Was </a:t>
            </a:r>
            <a:r>
              <a:rPr dirty="0" err="1"/>
              <a:t>ist</a:t>
            </a:r>
            <a:r>
              <a:rPr dirty="0"/>
              <a:t> das Problem </a:t>
            </a:r>
            <a:r>
              <a:rPr dirty="0" err="1"/>
              <a:t>im</a:t>
            </a:r>
            <a:r>
              <a:rPr dirty="0"/>
              <a:t> </a:t>
            </a:r>
            <a:r>
              <a:rPr dirty="0" err="1"/>
              <a:t>Supermarkt</a:t>
            </a:r>
            <a:r>
              <a:rPr dirty="0"/>
              <a:t>? Was </a:t>
            </a:r>
            <a:r>
              <a:rPr dirty="0" err="1"/>
              <a:t>ist</a:t>
            </a:r>
            <a:r>
              <a:rPr dirty="0"/>
              <a:t> die </a:t>
            </a:r>
            <a:r>
              <a:rPr dirty="0" err="1"/>
              <a:t>Lösung</a:t>
            </a:r>
            <a:r>
              <a:rPr dirty="0"/>
              <a:t>?</a:t>
            </a:r>
          </a:p>
        </p:txBody>
      </p:sp>
      <p:sp>
        <p:nvSpPr>
          <p:cNvPr id="374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375" name="Grafik 6" descr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130" y="2167680"/>
            <a:ext cx="5706568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551755-B3D2-4534-82C6-262A31C0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Quiz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B37874-BF35-4F7C-B324-F4C7DF447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2227670"/>
            <a:ext cx="8977911" cy="39445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b="1"/>
            </a:pPr>
            <a:r>
              <a:rPr lang="de-DE" sz="2800" dirty="0"/>
              <a:t>Frage 10: Die Herstellung von Nahrungsmitteln belastet das Klima u. a. durch …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den notwendigen Transport.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die Zubereitung.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den Produktnamen.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LcParenR"/>
            </a:pPr>
            <a:r>
              <a:rPr lang="de-DE" sz="2800" dirty="0"/>
              <a:t>den Preis.</a:t>
            </a:r>
          </a:p>
        </p:txBody>
      </p:sp>
      <p:pic>
        <p:nvPicPr>
          <p:cNvPr id="6" name="Grafik 11" descr="Grafik 11">
            <a:extLst>
              <a:ext uri="{FF2B5EF4-FFF2-40B4-BE49-F238E27FC236}">
                <a16:creationId xmlns:a16="http://schemas.microsoft.com/office/drawing/2014/main" id="{264EA440-D592-4F6E-BFAF-8F81CA713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3757" y="2965434"/>
            <a:ext cx="3152154" cy="3618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95229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42</a:t>
            </a:fld>
            <a:endParaRPr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Kaufentscheidungen und nachhaltige Ernährung: Ein Lagerfeuer will geplant sein.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11170938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pic>
        <p:nvPicPr>
          <p:cNvPr id="4" name="Grafik 3" descr="Ein Bild, das Text, Logo, Schrift, Menschliches Gesicht enthält.&#10;&#10;Automatisch generierte Beschreibung">
            <a:extLst>
              <a:ext uri="{FF2B5EF4-FFF2-40B4-BE49-F238E27FC236}">
                <a16:creationId xmlns:a16="http://schemas.microsoft.com/office/drawing/2014/main" id="{247C97FF-A7E7-91A8-9275-7B03560C4E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658" y="1600199"/>
            <a:ext cx="1247773" cy="124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Nach dem Video</a:t>
            </a:r>
          </a:p>
        </p:txBody>
      </p:sp>
      <p:sp>
        <p:nvSpPr>
          <p:cNvPr id="378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SzTx/>
              <a:buNone/>
              <a:defRPr b="1"/>
            </a:pPr>
            <a:r>
              <a:rPr dirty="0" err="1"/>
              <a:t>Leitfragen</a:t>
            </a:r>
            <a:r>
              <a:rPr dirty="0"/>
              <a:t>:</a:t>
            </a:r>
          </a:p>
          <a:p>
            <a:pPr marL="0" indent="0">
              <a:buSzTx/>
              <a:buNone/>
            </a:pPr>
            <a:endParaRPr dirty="0"/>
          </a:p>
          <a:p>
            <a:r>
              <a:rPr dirty="0"/>
              <a:t>In </a:t>
            </a:r>
            <a:r>
              <a:rPr dirty="0" err="1"/>
              <a:t>welcher</a:t>
            </a:r>
            <a:r>
              <a:rPr dirty="0"/>
              <a:t> Situation </a:t>
            </a:r>
            <a:r>
              <a:rPr dirty="0" err="1"/>
              <a:t>befinden</a:t>
            </a:r>
            <a:r>
              <a:rPr dirty="0"/>
              <a:t> </a:t>
            </a:r>
            <a:r>
              <a:rPr dirty="0" err="1"/>
              <a:t>sich</a:t>
            </a:r>
            <a:r>
              <a:rPr dirty="0"/>
              <a:t> Luca, Yara und Mia? </a:t>
            </a:r>
          </a:p>
          <a:p>
            <a:r>
              <a:rPr dirty="0" err="1"/>
              <a:t>Welche</a:t>
            </a:r>
            <a:r>
              <a:rPr dirty="0"/>
              <a:t> </a:t>
            </a:r>
            <a:r>
              <a:rPr dirty="0" err="1"/>
              <a:t>Entscheidungen</a:t>
            </a:r>
            <a:r>
              <a:rPr dirty="0"/>
              <a:t> </a:t>
            </a:r>
            <a:r>
              <a:rPr dirty="0" err="1"/>
              <a:t>müssen</a:t>
            </a:r>
            <a:r>
              <a:rPr dirty="0"/>
              <a:t> </a:t>
            </a:r>
            <a:r>
              <a:rPr dirty="0" err="1"/>
              <a:t>sie</a:t>
            </a:r>
            <a:r>
              <a:rPr dirty="0"/>
              <a:t> </a:t>
            </a:r>
            <a:r>
              <a:rPr dirty="0" err="1"/>
              <a:t>treffen</a:t>
            </a:r>
            <a:r>
              <a:rPr dirty="0"/>
              <a:t> (</a:t>
            </a:r>
            <a:r>
              <a:rPr dirty="0" err="1"/>
              <a:t>Einkaufsort</a:t>
            </a:r>
            <a:r>
              <a:rPr dirty="0"/>
              <a:t>, Budget, </a:t>
            </a:r>
            <a:r>
              <a:rPr dirty="0" err="1"/>
              <a:t>Bedürfnisse</a:t>
            </a:r>
            <a:r>
              <a:rPr dirty="0"/>
              <a:t>)? </a:t>
            </a:r>
          </a:p>
          <a:p>
            <a:r>
              <a:rPr dirty="0" err="1"/>
              <a:t>Seid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 </a:t>
            </a:r>
            <a:r>
              <a:rPr dirty="0" err="1"/>
              <a:t>selbst</a:t>
            </a:r>
            <a:r>
              <a:rPr dirty="0"/>
              <a:t> </a:t>
            </a:r>
            <a:r>
              <a:rPr dirty="0" err="1"/>
              <a:t>schon</a:t>
            </a:r>
            <a:r>
              <a:rPr dirty="0"/>
              <a:t> </a:t>
            </a:r>
            <a:r>
              <a:rPr dirty="0" err="1"/>
              <a:t>einmal</a:t>
            </a:r>
            <a:r>
              <a:rPr dirty="0"/>
              <a:t> in </a:t>
            </a:r>
            <a:r>
              <a:rPr dirty="0" err="1"/>
              <a:t>dieser</a:t>
            </a:r>
            <a:r>
              <a:rPr dirty="0"/>
              <a:t> Situation </a:t>
            </a:r>
            <a:r>
              <a:rPr dirty="0" err="1"/>
              <a:t>gewesen</a:t>
            </a:r>
            <a:r>
              <a:rPr dirty="0"/>
              <a:t>?</a:t>
            </a:r>
          </a:p>
        </p:txBody>
      </p:sp>
      <p:sp>
        <p:nvSpPr>
          <p:cNvPr id="379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  <p:pic>
        <p:nvPicPr>
          <p:cNvPr id="380" name="Grafik 3" descr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30" y="2181225"/>
            <a:ext cx="5661243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Think-Pair-Share</a:t>
            </a:r>
          </a:p>
        </p:txBody>
      </p:sp>
      <p:sp>
        <p:nvSpPr>
          <p:cNvPr id="383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Leitfragen:</a:t>
            </a:r>
          </a:p>
          <a:p>
            <a:pPr marL="0" indent="0">
              <a:buSzTx/>
              <a:buNone/>
            </a:pPr>
            <a:endParaRPr/>
          </a:p>
          <a:p>
            <a:r>
              <a:t>Welche Vor- und Nachteile hat es, direkt beim Bauernhof oder im Supermarkt einzukaufen?</a:t>
            </a:r>
          </a:p>
          <a:p>
            <a:r>
              <a:t>Was habt ihr im Video dazu erfahren?</a:t>
            </a:r>
          </a:p>
        </p:txBody>
      </p:sp>
      <p:sp>
        <p:nvSpPr>
          <p:cNvPr id="384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  <p:pic>
        <p:nvPicPr>
          <p:cNvPr id="385" name="Grafik 5" descr="Grafik 5"/>
          <p:cNvPicPr>
            <a:picLocks noChangeAspect="1"/>
          </p:cNvPicPr>
          <p:nvPr/>
        </p:nvPicPr>
        <p:blipFill>
          <a:blip r:embed="rId2"/>
          <a:srcRect t="792"/>
          <a:stretch>
            <a:fillRect/>
          </a:stretch>
        </p:blipFill>
        <p:spPr>
          <a:xfrm>
            <a:off x="451179" y="1982735"/>
            <a:ext cx="5644821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sz="6600" b="0" cap="none"/>
            </a:lvl1pPr>
          </a:lstStyle>
          <a:p>
            <a:r>
              <a:t>Die Welt der Lebensmittel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Alltagschallenge</a:t>
            </a:r>
            <a:r>
              <a:rPr dirty="0"/>
              <a:t> </a:t>
            </a:r>
            <a:r>
              <a:rPr dirty="0" err="1"/>
              <a:t>aufarbeiten</a:t>
            </a:r>
            <a:endParaRPr dirty="0"/>
          </a:p>
        </p:txBody>
      </p:sp>
      <p:sp>
        <p:nvSpPr>
          <p:cNvPr id="390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SzTx/>
              <a:buNone/>
              <a:defRPr b="1"/>
            </a:pPr>
            <a:r>
              <a:t>Leitfragen:</a:t>
            </a:r>
          </a:p>
          <a:p>
            <a:pPr marL="0" indent="0">
              <a:buSzTx/>
              <a:buNone/>
            </a:pPr>
            <a:endParaRPr/>
          </a:p>
          <a:p>
            <a:r>
              <a:t>Welche Lebensmittel gibt es in Österreich manchmal / nie?</a:t>
            </a:r>
          </a:p>
          <a:p>
            <a:r>
              <a:t>Warum gibt es zeitweise z. B. Jungzwiebeln aus Ägypten und keine aus Österreich?</a:t>
            </a:r>
          </a:p>
          <a:p>
            <a:r>
              <a:t>Warum ist es wichtig, saisonal und regional einzukaufen?</a:t>
            </a:r>
          </a:p>
        </p:txBody>
      </p:sp>
      <p:sp>
        <p:nvSpPr>
          <p:cNvPr id="391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  <p:pic>
        <p:nvPicPr>
          <p:cNvPr id="392" name="Grafik 6" descr="Grafik 6"/>
          <p:cNvPicPr>
            <a:picLocks noChangeAspect="1"/>
          </p:cNvPicPr>
          <p:nvPr/>
        </p:nvPicPr>
        <p:blipFill>
          <a:blip r:embed="rId2"/>
          <a:srcRect t="1217"/>
          <a:stretch>
            <a:fillRect/>
          </a:stretch>
        </p:blipFill>
        <p:spPr>
          <a:xfrm>
            <a:off x="510130" y="2119127"/>
            <a:ext cx="5583543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Die Welt der Lebensmittel</a:t>
            </a:r>
          </a:p>
        </p:txBody>
      </p:sp>
      <p:sp>
        <p:nvSpPr>
          <p:cNvPr id="395" name="Inhaltsplatzhalter 4"/>
          <p:cNvSpPr txBox="1">
            <a:spLocks noGrp="1"/>
          </p:cNvSpPr>
          <p:nvPr>
            <p:ph type="body" sz="quarter" idx="1"/>
          </p:nvPr>
        </p:nvSpPr>
        <p:spPr>
          <a:xfrm>
            <a:off x="6349994" y="2255520"/>
            <a:ext cx="5331876" cy="29240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Leitfrage: </a:t>
            </a:r>
          </a:p>
          <a:p>
            <a:pPr marL="0" indent="0">
              <a:buSzTx/>
              <a:buNone/>
              <a:defRPr b="1"/>
            </a:pPr>
            <a:endParaRPr/>
          </a:p>
          <a:p>
            <a:r>
              <a:t>Wie würde sich deine Ernährung ändern, wenn eine oder alle dieser Obst- und Gemüsesorten nicht mehr verfügbar wären?</a:t>
            </a:r>
          </a:p>
        </p:txBody>
      </p:sp>
      <p:sp>
        <p:nvSpPr>
          <p:cNvPr id="396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  <p:pic>
        <p:nvPicPr>
          <p:cNvPr id="397" name="Grafik 8" descr="Grafik 8"/>
          <p:cNvPicPr>
            <a:picLocks noChangeAspect="1"/>
          </p:cNvPicPr>
          <p:nvPr/>
        </p:nvPicPr>
        <p:blipFill>
          <a:blip r:embed="rId2"/>
          <a:srcRect r="426" b="613"/>
          <a:stretch>
            <a:fillRect/>
          </a:stretch>
        </p:blipFill>
        <p:spPr>
          <a:xfrm>
            <a:off x="436144" y="2119128"/>
            <a:ext cx="5659856" cy="319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98a1803-52f3-4d4f-bff9-093c0d5dc281">
      <UserInfo>
        <DisplayName>Simone Weinbacher-Traun</DisplayName>
        <AccountId>12</AccountId>
        <AccountType/>
      </UserInfo>
      <UserInfo>
        <DisplayName>Anna Steinbauer</DisplayName>
        <AccountId>1972</AccountId>
        <AccountType/>
      </UserInfo>
      <UserInfo>
        <DisplayName>Philipp Ringswirth</DisplayName>
        <AccountId>469</AccountId>
        <AccountType/>
      </UserInfo>
    </SharedWithUsers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7CFFA5D7-EF70-45B3-BE40-641C75CB58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170025-2A2A-4C7F-BF85-FF2646616B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C13685-77BC-41F6-855E-01E64CC1287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Microsoft Office PowerPoint</Application>
  <PresentationFormat>Breitbild</PresentationFormat>
  <Paragraphs>182</Paragraphs>
  <Slides>43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9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Einkaufsorte</vt:lpstr>
      <vt:lpstr>Vor dem Video</vt:lpstr>
      <vt:lpstr>Während des Videos</vt:lpstr>
      <vt:lpstr>Nach dem Video</vt:lpstr>
      <vt:lpstr>Think-Pair-Share</vt:lpstr>
      <vt:lpstr>Die Welt der Lebensmittel</vt:lpstr>
      <vt:lpstr>Alltagschallenge aufarbeiten</vt:lpstr>
      <vt:lpstr>Die Welt der Lebensmittel</vt:lpstr>
      <vt:lpstr>Lebensmittel aus aller Welt</vt:lpstr>
      <vt:lpstr>Übrigens: In welcher Jahreszeit spielt das Video eigentlich?</vt:lpstr>
      <vt:lpstr>Kaufentscheidungen</vt:lpstr>
      <vt:lpstr>Einkaufsort</vt:lpstr>
      <vt:lpstr>Kaufentscheidungen</vt:lpstr>
      <vt:lpstr>Kaufentscheidungen</vt:lpstr>
      <vt:lpstr>Ernährung und Fleischkonsum</vt:lpstr>
      <vt:lpstr>Ernährungstagebuch</vt:lpstr>
      <vt:lpstr>Infos</vt:lpstr>
      <vt:lpstr>Was benötigen wir bei der Fleischproduktion?</vt:lpstr>
      <vt:lpstr>Was benötigen wir bei der Fleischproduktion?</vt:lpstr>
      <vt:lpstr>Was könnten wir dagegen TUN?</vt:lpstr>
      <vt:lpstr>Verwertung von Lebensmitteln allgemein</vt:lpstr>
      <vt:lpstr>PowerPoint-Präsentation</vt:lpstr>
      <vt:lpstr>Infos</vt:lpstr>
      <vt:lpstr>Lebensmittelverschwendung</vt:lpstr>
      <vt:lpstr>Was könnten wir dagegen TUN?</vt:lpstr>
      <vt:lpstr>Lösungen und Alternativen finden</vt:lpstr>
      <vt:lpstr>Unsere Lösungsvorschläge</vt:lpstr>
      <vt:lpstr>Quiz</vt:lpstr>
      <vt:lpstr>Aufgabe: Quizfragen beantworten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Quiz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Philipp Ringswirth</cp:lastModifiedBy>
  <cp:revision>26</cp:revision>
  <dcterms:modified xsi:type="dcterms:W3CDTF">2024-06-24T15:04:01Z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