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4"/>
  </p:sldMasterIdLst>
  <p:notesMasterIdLst>
    <p:notesMasterId r:id="rId56"/>
  </p:notesMasterIdLst>
  <p:sldIdLst>
    <p:sldId id="256" r:id="rId5"/>
    <p:sldId id="384" r:id="rId6"/>
    <p:sldId id="257" r:id="rId7"/>
    <p:sldId id="286" r:id="rId8"/>
    <p:sldId id="413" r:id="rId9"/>
    <p:sldId id="359" r:id="rId10"/>
    <p:sldId id="387" r:id="rId11"/>
    <p:sldId id="360" r:id="rId12"/>
    <p:sldId id="374" r:id="rId13"/>
    <p:sldId id="390" r:id="rId14"/>
    <p:sldId id="386" r:id="rId15"/>
    <p:sldId id="290" r:id="rId16"/>
    <p:sldId id="291" r:id="rId17"/>
    <p:sldId id="396" r:id="rId18"/>
    <p:sldId id="338" r:id="rId19"/>
    <p:sldId id="412" r:id="rId20"/>
    <p:sldId id="403" r:id="rId21"/>
    <p:sldId id="339" r:id="rId22"/>
    <p:sldId id="294" r:id="rId23"/>
    <p:sldId id="356" r:id="rId24"/>
    <p:sldId id="340" r:id="rId25"/>
    <p:sldId id="353" r:id="rId26"/>
    <p:sldId id="295" r:id="rId27"/>
    <p:sldId id="341" r:id="rId28"/>
    <p:sldId id="352" r:id="rId29"/>
    <p:sldId id="405" r:id="rId30"/>
    <p:sldId id="342" r:id="rId31"/>
    <p:sldId id="363" r:id="rId32"/>
    <p:sldId id="410" r:id="rId33"/>
    <p:sldId id="343" r:id="rId34"/>
    <p:sldId id="409" r:id="rId35"/>
    <p:sldId id="365" r:id="rId36"/>
    <p:sldId id="344" r:id="rId37"/>
    <p:sldId id="366" r:id="rId38"/>
    <p:sldId id="355" r:id="rId39"/>
    <p:sldId id="345" r:id="rId40"/>
    <p:sldId id="323" r:id="rId41"/>
    <p:sldId id="351" r:id="rId42"/>
    <p:sldId id="346" r:id="rId43"/>
    <p:sldId id="406" r:id="rId44"/>
    <p:sldId id="334" r:id="rId45"/>
    <p:sldId id="347" r:id="rId46"/>
    <p:sldId id="350" r:id="rId47"/>
    <p:sldId id="370" r:id="rId48"/>
    <p:sldId id="348" r:id="rId49"/>
    <p:sldId id="395" r:id="rId50"/>
    <p:sldId id="368" r:id="rId51"/>
    <p:sldId id="361" r:id="rId52"/>
    <p:sldId id="349" r:id="rId53"/>
    <p:sldId id="281" r:id="rId54"/>
    <p:sldId id="282" r:id="rId55"/>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CE7905-B0A4-27B7-58CC-131548C72EC4}" name="Michaela Eibler" initials="ME" userId="S::michaela.eibler@stiftung-wirtschaftsbildung.at::b6841168-4e8f-4806-9592-cb8d3b1b68dd" providerId="AD"/>
  <p188:author id="{3AEA1B08-7EE7-78C0-8660-258B3822A4FC}" name="walter.scheidl@univie.ac.at" initials="wa" userId="S::urn:spo:guest#walter.scheidl@univie.ac.at::" providerId="AD"/>
  <p188:author id="{402ACE20-A1D9-76A5-3F16-60712D1F3DE6}" name="Silvana Lobin" initials="SL" userId="S::silvana.lobin@stiftung-wirtschaftsbildung.at::a498a0ad-fda0-4616-b8e4-5cfb7a01e30b" providerId="AD"/>
  <p188:author id="{C0D49976-9C2A-FF15-93C5-845B8A930C7C}" name="Anna Steinbauer" initials="AS" userId="S::anna.steinbauer@stiftung-wirtschaftsbildung.at::aa9e69c0-640f-4dee-88df-45dd0169f62d" providerId="AD"/>
  <p188:author id="{9829DAF9-BD50-D6B4-7683-64BDA11A1C8E}" name="Philipp Ringswirth" initials="PR" userId="S::philipp.ringswirth@stiftung-wirtschaftsbildung.at::789ddbea-5776-41ae-8246-72ec835be84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Lesley Kirnbauer" initials="LK"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C4F409-4C15-48E2-99E9-881160C63C32}" v="2" dt="2024-09-30T11:08:49.92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4EA"/>
          </a:solidFill>
        </a:fill>
      </a:tcStyle>
    </a:wholeTbl>
    <a:band2H>
      <a:tcTxStyle/>
      <a:tcStyle>
        <a:tcBdr/>
        <a:fill>
          <a:solidFill>
            <a:srgbClr val="E8EBF5"/>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64"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commentAuthors" Target="commen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 Steinbauer" userId="S::anna.steinbauer@stiftung-wirtschaftsbildung.at::aa9e69c0-640f-4dee-88df-45dd0169f62d" providerId="AD" clId="Web-{5E4312B5-12F9-12C9-6992-36412026F1DE}"/>
    <pc:docChg chg="modSld">
      <pc:chgData name="Anna Steinbauer" userId="S::anna.steinbauer@stiftung-wirtschaftsbildung.at::aa9e69c0-640f-4dee-88df-45dd0169f62d" providerId="AD" clId="Web-{5E4312B5-12F9-12C9-6992-36412026F1DE}" dt="2024-04-12T10:17:14.096" v="22" actId="20577"/>
      <pc:docMkLst>
        <pc:docMk/>
      </pc:docMkLst>
      <pc:sldChg chg="modSp">
        <pc:chgData name="Anna Steinbauer" userId="S::anna.steinbauer@stiftung-wirtschaftsbildung.at::aa9e69c0-640f-4dee-88df-45dd0169f62d" providerId="AD" clId="Web-{5E4312B5-12F9-12C9-6992-36412026F1DE}" dt="2024-04-12T10:17:14.096" v="22" actId="20577"/>
        <pc:sldMkLst>
          <pc:docMk/>
          <pc:sldMk cId="0" sldId="281"/>
        </pc:sldMkLst>
        <pc:spChg chg="mod">
          <ac:chgData name="Anna Steinbauer" userId="S::anna.steinbauer@stiftung-wirtschaftsbildung.at::aa9e69c0-640f-4dee-88df-45dd0169f62d" providerId="AD" clId="Web-{5E4312B5-12F9-12C9-6992-36412026F1DE}" dt="2024-04-12T10:17:14.096" v="22" actId="20577"/>
          <ac:spMkLst>
            <pc:docMk/>
            <pc:sldMk cId="0" sldId="281"/>
            <ac:spMk id="2" creationId="{87CF856E-8A8A-3328-1292-2290A4668AE5}"/>
          </ac:spMkLst>
        </pc:spChg>
      </pc:sldChg>
    </pc:docChg>
  </pc:docChgLst>
  <pc:docChgLst>
    <pc:chgData name="Anna Steinbauer" userId="aa9e69c0-640f-4dee-88df-45dd0169f62d" providerId="ADAL" clId="{85EAC07C-2745-49C5-9CFF-8F26BD3E7721}"/>
    <pc:docChg chg="custSel modSld">
      <pc:chgData name="Anna Steinbauer" userId="aa9e69c0-640f-4dee-88df-45dd0169f62d" providerId="ADAL" clId="{85EAC07C-2745-49C5-9CFF-8F26BD3E7721}" dt="2024-02-22T15:37:02.375" v="8" actId="20577"/>
      <pc:docMkLst>
        <pc:docMk/>
      </pc:docMkLst>
      <pc:sldChg chg="modSp mod">
        <pc:chgData name="Anna Steinbauer" userId="aa9e69c0-640f-4dee-88df-45dd0169f62d" providerId="ADAL" clId="{85EAC07C-2745-49C5-9CFF-8F26BD3E7721}" dt="2024-02-22T15:37:02.375" v="8" actId="20577"/>
        <pc:sldMkLst>
          <pc:docMk/>
          <pc:sldMk cId="2180886675" sldId="286"/>
        </pc:sldMkLst>
        <pc:spChg chg="mod">
          <ac:chgData name="Anna Steinbauer" userId="aa9e69c0-640f-4dee-88df-45dd0169f62d" providerId="ADAL" clId="{85EAC07C-2745-49C5-9CFF-8F26BD3E7721}" dt="2024-02-22T15:37:02.375" v="8" actId="20577"/>
          <ac:spMkLst>
            <pc:docMk/>
            <pc:sldMk cId="2180886675" sldId="286"/>
            <ac:spMk id="2" creationId="{D34984FC-5A98-60D3-193D-3128A63FE2FD}"/>
          </ac:spMkLst>
        </pc:spChg>
      </pc:sldChg>
      <pc:sldChg chg="modSp mod">
        <pc:chgData name="Anna Steinbauer" userId="aa9e69c0-640f-4dee-88df-45dd0169f62d" providerId="ADAL" clId="{85EAC07C-2745-49C5-9CFF-8F26BD3E7721}" dt="2024-02-22T10:38:44.329" v="3" actId="27636"/>
        <pc:sldMkLst>
          <pc:docMk/>
          <pc:sldMk cId="1516460222" sldId="352"/>
        </pc:sldMkLst>
        <pc:spChg chg="mod">
          <ac:chgData name="Anna Steinbauer" userId="aa9e69c0-640f-4dee-88df-45dd0169f62d" providerId="ADAL" clId="{85EAC07C-2745-49C5-9CFF-8F26BD3E7721}" dt="2024-02-22T10:38:44.329" v="3" actId="27636"/>
          <ac:spMkLst>
            <pc:docMk/>
            <pc:sldMk cId="1516460222" sldId="352"/>
            <ac:spMk id="10" creationId="{D430ACFC-112C-1774-033C-338BAC4F176E}"/>
          </ac:spMkLst>
        </pc:spChg>
      </pc:sldChg>
      <pc:sldChg chg="delCm">
        <pc:chgData name="Anna Steinbauer" userId="aa9e69c0-640f-4dee-88df-45dd0169f62d" providerId="ADAL" clId="{85EAC07C-2745-49C5-9CFF-8F26BD3E7721}" dt="2024-02-22T10:39:29.630" v="5"/>
        <pc:sldMkLst>
          <pc:docMk/>
          <pc:sldMk cId="3191954485" sldId="355"/>
        </pc:sldMkLst>
      </pc:sldChg>
      <pc:sldChg chg="modSp mod">
        <pc:chgData name="Anna Steinbauer" userId="aa9e69c0-640f-4dee-88df-45dd0169f62d" providerId="ADAL" clId="{85EAC07C-2745-49C5-9CFF-8F26BD3E7721}" dt="2024-02-22T15:36:54.186" v="7" actId="113"/>
        <pc:sldMkLst>
          <pc:docMk/>
          <pc:sldMk cId="729038568" sldId="384"/>
        </pc:sldMkLst>
        <pc:spChg chg="mod">
          <ac:chgData name="Anna Steinbauer" userId="aa9e69c0-640f-4dee-88df-45dd0169f62d" providerId="ADAL" clId="{85EAC07C-2745-49C5-9CFF-8F26BD3E7721}" dt="2024-02-22T15:36:54.186" v="7" actId="113"/>
          <ac:spMkLst>
            <pc:docMk/>
            <pc:sldMk cId="729038568" sldId="384"/>
            <ac:spMk id="5" creationId="{09DF588F-E304-B9E8-F0EB-D237786B9C09}"/>
          </ac:spMkLst>
        </pc:spChg>
      </pc:sldChg>
      <pc:sldChg chg="modSp mod">
        <pc:chgData name="Anna Steinbauer" userId="aa9e69c0-640f-4dee-88df-45dd0169f62d" providerId="ADAL" clId="{85EAC07C-2745-49C5-9CFF-8F26BD3E7721}" dt="2024-02-22T10:38:44.307" v="2" actId="27636"/>
        <pc:sldMkLst>
          <pc:docMk/>
          <pc:sldMk cId="2802610874" sldId="403"/>
        </pc:sldMkLst>
        <pc:spChg chg="mod">
          <ac:chgData name="Anna Steinbauer" userId="aa9e69c0-640f-4dee-88df-45dd0169f62d" providerId="ADAL" clId="{85EAC07C-2745-49C5-9CFF-8F26BD3E7721}" dt="2024-02-22T10:38:44.307" v="2" actId="27636"/>
          <ac:spMkLst>
            <pc:docMk/>
            <pc:sldMk cId="2802610874" sldId="403"/>
            <ac:spMk id="5" creationId="{B0EC40EB-A60F-E79E-2A71-A86112E21C5E}"/>
          </ac:spMkLst>
        </pc:spChg>
      </pc:sldChg>
      <pc:sldChg chg="modSp mod">
        <pc:chgData name="Anna Steinbauer" userId="aa9e69c0-640f-4dee-88df-45dd0169f62d" providerId="ADAL" clId="{85EAC07C-2745-49C5-9CFF-8F26BD3E7721}" dt="2024-02-22T10:38:44.345" v="4" actId="27636"/>
        <pc:sldMkLst>
          <pc:docMk/>
          <pc:sldMk cId="1704096583" sldId="409"/>
        </pc:sldMkLst>
        <pc:spChg chg="mod">
          <ac:chgData name="Anna Steinbauer" userId="aa9e69c0-640f-4dee-88df-45dd0169f62d" providerId="ADAL" clId="{85EAC07C-2745-49C5-9CFF-8F26BD3E7721}" dt="2024-02-22T10:38:44.345" v="4" actId="27636"/>
          <ac:spMkLst>
            <pc:docMk/>
            <pc:sldMk cId="1704096583" sldId="409"/>
            <ac:spMk id="5" creationId="{B0EC40EB-A60F-E79E-2A71-A86112E21C5E}"/>
          </ac:spMkLst>
        </pc:spChg>
      </pc:sldChg>
      <pc:sldChg chg="modSp mod">
        <pc:chgData name="Anna Steinbauer" userId="aa9e69c0-640f-4dee-88df-45dd0169f62d" providerId="ADAL" clId="{85EAC07C-2745-49C5-9CFF-8F26BD3E7721}" dt="2024-02-22T10:38:44.307" v="1" actId="27636"/>
        <pc:sldMkLst>
          <pc:docMk/>
          <pc:sldMk cId="611622033" sldId="412"/>
        </pc:sldMkLst>
        <pc:spChg chg="mod">
          <ac:chgData name="Anna Steinbauer" userId="aa9e69c0-640f-4dee-88df-45dd0169f62d" providerId="ADAL" clId="{85EAC07C-2745-49C5-9CFF-8F26BD3E7721}" dt="2024-02-22T10:38:44.307" v="1" actId="27636"/>
          <ac:spMkLst>
            <pc:docMk/>
            <pc:sldMk cId="611622033" sldId="412"/>
            <ac:spMk id="10" creationId="{D430ACFC-112C-1774-033C-338BAC4F176E}"/>
          </ac:spMkLst>
        </pc:spChg>
      </pc:sldChg>
    </pc:docChg>
  </pc:docChgLst>
  <pc:docChgLst>
    <pc:chgData name="Silvana Lobin" userId="a498a0ad-fda0-4616-b8e4-5cfb7a01e30b" providerId="ADAL" clId="{F06AD367-41E1-43E9-A536-090B6848AC2B}"/>
    <pc:docChg chg="modSld">
      <pc:chgData name="Silvana Lobin" userId="a498a0ad-fda0-4616-b8e4-5cfb7a01e30b" providerId="ADAL" clId="{F06AD367-41E1-43E9-A536-090B6848AC2B}" dt="2024-02-22T12:59:59.927" v="15" actId="1076"/>
      <pc:docMkLst>
        <pc:docMk/>
      </pc:docMkLst>
      <pc:sldChg chg="modSp mod">
        <pc:chgData name="Silvana Lobin" userId="a498a0ad-fda0-4616-b8e4-5cfb7a01e30b" providerId="ADAL" clId="{F06AD367-41E1-43E9-A536-090B6848AC2B}" dt="2024-02-22T12:59:59.927" v="15" actId="1076"/>
        <pc:sldMkLst>
          <pc:docMk/>
          <pc:sldMk cId="729038568" sldId="384"/>
        </pc:sldMkLst>
        <pc:spChg chg="mod">
          <ac:chgData name="Silvana Lobin" userId="a498a0ad-fda0-4616-b8e4-5cfb7a01e30b" providerId="ADAL" clId="{F06AD367-41E1-43E9-A536-090B6848AC2B}" dt="2024-02-22T12:59:59.927" v="15" actId="1076"/>
          <ac:spMkLst>
            <pc:docMk/>
            <pc:sldMk cId="729038568" sldId="384"/>
            <ac:spMk id="5" creationId="{09DF588F-E304-B9E8-F0EB-D237786B9C09}"/>
          </ac:spMkLst>
        </pc:spChg>
        <pc:picChg chg="mod">
          <ac:chgData name="Silvana Lobin" userId="a498a0ad-fda0-4616-b8e4-5cfb7a01e30b" providerId="ADAL" clId="{F06AD367-41E1-43E9-A536-090B6848AC2B}" dt="2024-02-22T12:59:50.888" v="14" actId="1076"/>
          <ac:picMkLst>
            <pc:docMk/>
            <pc:sldMk cId="729038568" sldId="384"/>
            <ac:picMk id="2" creationId="{1F42BA75-B923-C2CD-354A-AFDD3FA9496B}"/>
          </ac:picMkLst>
        </pc:picChg>
        <pc:picChg chg="mod">
          <ac:chgData name="Silvana Lobin" userId="a498a0ad-fda0-4616-b8e4-5cfb7a01e30b" providerId="ADAL" clId="{F06AD367-41E1-43E9-A536-090B6848AC2B}" dt="2024-02-22T12:58:46.381" v="1" actId="1076"/>
          <ac:picMkLst>
            <pc:docMk/>
            <pc:sldMk cId="729038568" sldId="384"/>
            <ac:picMk id="6" creationId="{B7043CEB-E09C-69CE-3F35-8E6AA6FE2307}"/>
          </ac:picMkLst>
        </pc:picChg>
      </pc:sldChg>
    </pc:docChg>
  </pc:docChgLst>
  <pc:docChgLst>
    <pc:chgData name="Anna Steinbauer" userId="aa9e69c0-640f-4dee-88df-45dd0169f62d" providerId="ADAL" clId="{6DFDD19B-67C9-423D-8330-F0D291BD1712}"/>
    <pc:docChg chg="undo custSel delSld modSld sldOrd">
      <pc:chgData name="Anna Steinbauer" userId="aa9e69c0-640f-4dee-88df-45dd0169f62d" providerId="ADAL" clId="{6DFDD19B-67C9-423D-8330-F0D291BD1712}" dt="2024-02-20T13:04:39.012" v="687" actId="403"/>
      <pc:docMkLst>
        <pc:docMk/>
      </pc:docMkLst>
      <pc:sldChg chg="modSp">
        <pc:chgData name="Anna Steinbauer" userId="aa9e69c0-640f-4dee-88df-45dd0169f62d" providerId="ADAL" clId="{6DFDD19B-67C9-423D-8330-F0D291BD1712}" dt="2024-02-20T12:41:47.687" v="6" actId="313"/>
        <pc:sldMkLst>
          <pc:docMk/>
          <pc:sldMk cId="2180886675" sldId="286"/>
        </pc:sldMkLst>
        <pc:spChg chg="mod">
          <ac:chgData name="Anna Steinbauer" userId="aa9e69c0-640f-4dee-88df-45dd0169f62d" providerId="ADAL" clId="{6DFDD19B-67C9-423D-8330-F0D291BD1712}" dt="2024-02-20T12:41:47.687" v="6" actId="313"/>
          <ac:spMkLst>
            <pc:docMk/>
            <pc:sldMk cId="2180886675" sldId="286"/>
            <ac:spMk id="2" creationId="{D34984FC-5A98-60D3-193D-3128A63FE2FD}"/>
          </ac:spMkLst>
        </pc:spChg>
      </pc:sldChg>
      <pc:sldChg chg="modSp">
        <pc:chgData name="Anna Steinbauer" userId="aa9e69c0-640f-4dee-88df-45dd0169f62d" providerId="ADAL" clId="{6DFDD19B-67C9-423D-8330-F0D291BD1712}" dt="2024-02-20T12:55:48.038" v="514" actId="6549"/>
        <pc:sldMkLst>
          <pc:docMk/>
          <pc:sldMk cId="3514094429" sldId="291"/>
        </pc:sldMkLst>
        <pc:spChg chg="mod">
          <ac:chgData name="Anna Steinbauer" userId="aa9e69c0-640f-4dee-88df-45dd0169f62d" providerId="ADAL" clId="{6DFDD19B-67C9-423D-8330-F0D291BD1712}" dt="2024-02-20T12:55:48.038" v="514" actId="6549"/>
          <ac:spMkLst>
            <pc:docMk/>
            <pc:sldMk cId="3514094429" sldId="291"/>
            <ac:spMk id="5" creationId="{8568D92B-C21E-DE15-9B3B-3C345868EBC4}"/>
          </ac:spMkLst>
        </pc:spChg>
      </pc:sldChg>
      <pc:sldChg chg="modSp">
        <pc:chgData name="Anna Steinbauer" userId="aa9e69c0-640f-4dee-88df-45dd0169f62d" providerId="ADAL" clId="{6DFDD19B-67C9-423D-8330-F0D291BD1712}" dt="2024-02-20T12:56:58.749" v="561" actId="14100"/>
        <pc:sldMkLst>
          <pc:docMk/>
          <pc:sldMk cId="1656784105" sldId="294"/>
        </pc:sldMkLst>
        <pc:spChg chg="mod">
          <ac:chgData name="Anna Steinbauer" userId="aa9e69c0-640f-4dee-88df-45dd0169f62d" providerId="ADAL" clId="{6DFDD19B-67C9-423D-8330-F0D291BD1712}" dt="2024-02-20T12:56:55.760" v="559" actId="27636"/>
          <ac:spMkLst>
            <pc:docMk/>
            <pc:sldMk cId="1656784105" sldId="294"/>
            <ac:spMk id="5" creationId="{D05F15B3-BC6D-35C4-AA1F-AFC28FB04E19}"/>
          </ac:spMkLst>
        </pc:spChg>
        <pc:picChg chg="mod">
          <ac:chgData name="Anna Steinbauer" userId="aa9e69c0-640f-4dee-88df-45dd0169f62d" providerId="ADAL" clId="{6DFDD19B-67C9-423D-8330-F0D291BD1712}" dt="2024-02-20T12:56:58.749" v="561" actId="14100"/>
          <ac:picMkLst>
            <pc:docMk/>
            <pc:sldMk cId="1656784105" sldId="294"/>
            <ac:picMk id="3074" creationId="{F7AF0332-3F3B-D7EB-3D7E-B80D5CD35F55}"/>
          </ac:picMkLst>
        </pc:picChg>
      </pc:sldChg>
      <pc:sldChg chg="modSp">
        <pc:chgData name="Anna Steinbauer" userId="aa9e69c0-640f-4dee-88df-45dd0169f62d" providerId="ADAL" clId="{6DFDD19B-67C9-423D-8330-F0D291BD1712}" dt="2024-02-20T13:04:39.012" v="687" actId="403"/>
        <pc:sldMkLst>
          <pc:docMk/>
          <pc:sldMk cId="3396156305" sldId="295"/>
        </pc:sldMkLst>
        <pc:spChg chg="mod">
          <ac:chgData name="Anna Steinbauer" userId="aa9e69c0-640f-4dee-88df-45dd0169f62d" providerId="ADAL" clId="{6DFDD19B-67C9-423D-8330-F0D291BD1712}" dt="2024-02-20T13:04:39.012" v="687" actId="403"/>
          <ac:spMkLst>
            <pc:docMk/>
            <pc:sldMk cId="3396156305" sldId="295"/>
            <ac:spMk id="5" creationId="{2C7F2485-55A0-C8C4-41CA-56548FFEB222}"/>
          </ac:spMkLst>
        </pc:spChg>
        <pc:picChg chg="mod">
          <ac:chgData name="Anna Steinbauer" userId="aa9e69c0-640f-4dee-88df-45dd0169f62d" providerId="ADAL" clId="{6DFDD19B-67C9-423D-8330-F0D291BD1712}" dt="2024-02-20T13:04:35.241" v="686" actId="1076"/>
          <ac:picMkLst>
            <pc:docMk/>
            <pc:sldMk cId="3396156305" sldId="295"/>
            <ac:picMk id="7170" creationId="{CECE3107-C8D8-988D-E586-21FA1476DA1A}"/>
          </ac:picMkLst>
        </pc:picChg>
      </pc:sldChg>
      <pc:sldChg chg="modSp">
        <pc:chgData name="Anna Steinbauer" userId="aa9e69c0-640f-4dee-88df-45dd0169f62d" providerId="ADAL" clId="{6DFDD19B-67C9-423D-8330-F0D291BD1712}" dt="2024-02-20T12:47:24.925" v="159" actId="20577"/>
        <pc:sldMkLst>
          <pc:docMk/>
          <pc:sldMk cId="487601946" sldId="323"/>
        </pc:sldMkLst>
        <pc:spChg chg="mod">
          <ac:chgData name="Anna Steinbauer" userId="aa9e69c0-640f-4dee-88df-45dd0169f62d" providerId="ADAL" clId="{6DFDD19B-67C9-423D-8330-F0D291BD1712}" dt="2024-02-20T12:47:24.925" v="159" actId="20577"/>
          <ac:spMkLst>
            <pc:docMk/>
            <pc:sldMk cId="487601946" sldId="323"/>
            <ac:spMk id="5" creationId="{6373E909-C6DD-54E6-CA39-3C1CF86D5EE4}"/>
          </ac:spMkLst>
        </pc:spChg>
      </pc:sldChg>
      <pc:sldChg chg="setBg">
        <pc:chgData name="Anna Steinbauer" userId="aa9e69c0-640f-4dee-88df-45dd0169f62d" providerId="ADAL" clId="{6DFDD19B-67C9-423D-8330-F0D291BD1712}" dt="2024-02-20T12:48:39.968" v="204"/>
        <pc:sldMkLst>
          <pc:docMk/>
          <pc:sldMk cId="3989035695" sldId="334"/>
        </pc:sldMkLst>
      </pc:sldChg>
      <pc:sldChg chg="modSp">
        <pc:chgData name="Anna Steinbauer" userId="aa9e69c0-640f-4dee-88df-45dd0169f62d" providerId="ADAL" clId="{6DFDD19B-67C9-423D-8330-F0D291BD1712}" dt="2024-02-20T12:47:48.693" v="166" actId="20577"/>
        <pc:sldMkLst>
          <pc:docMk/>
          <pc:sldMk cId="3249659599" sldId="345"/>
        </pc:sldMkLst>
        <pc:spChg chg="mod">
          <ac:chgData name="Anna Steinbauer" userId="aa9e69c0-640f-4dee-88df-45dd0169f62d" providerId="ADAL" clId="{6DFDD19B-67C9-423D-8330-F0D291BD1712}" dt="2024-02-20T12:47:48.693" v="166" actId="20577"/>
          <ac:spMkLst>
            <pc:docMk/>
            <pc:sldMk cId="3249659599" sldId="345"/>
            <ac:spMk id="5" creationId="{3CEC38EE-9C82-C56C-0248-2B596395789C}"/>
          </ac:spMkLst>
        </pc:spChg>
      </pc:sldChg>
      <pc:sldChg chg="modSp">
        <pc:chgData name="Anna Steinbauer" userId="aa9e69c0-640f-4dee-88df-45dd0169f62d" providerId="ADAL" clId="{6DFDD19B-67C9-423D-8330-F0D291BD1712}" dt="2024-02-20T12:46:30.200" v="123" actId="403"/>
        <pc:sldMkLst>
          <pc:docMk/>
          <pc:sldMk cId="1531979312" sldId="349"/>
        </pc:sldMkLst>
        <pc:spChg chg="mod">
          <ac:chgData name="Anna Steinbauer" userId="aa9e69c0-640f-4dee-88df-45dd0169f62d" providerId="ADAL" clId="{6DFDD19B-67C9-423D-8330-F0D291BD1712}" dt="2024-02-20T12:46:30.200" v="123" actId="403"/>
          <ac:spMkLst>
            <pc:docMk/>
            <pc:sldMk cId="1531979312" sldId="349"/>
            <ac:spMk id="3" creationId="{C154FFC5-7AE6-EC7D-83A5-03EE6C4AAFE0}"/>
          </ac:spMkLst>
        </pc:spChg>
      </pc:sldChg>
      <pc:sldChg chg="modSp">
        <pc:chgData name="Anna Steinbauer" userId="aa9e69c0-640f-4dee-88df-45dd0169f62d" providerId="ADAL" clId="{6DFDD19B-67C9-423D-8330-F0D291BD1712}" dt="2024-02-20T13:02:45.936" v="664" actId="20577"/>
        <pc:sldMkLst>
          <pc:docMk/>
          <pc:sldMk cId="2892499102" sldId="350"/>
        </pc:sldMkLst>
        <pc:spChg chg="mod">
          <ac:chgData name="Anna Steinbauer" userId="aa9e69c0-640f-4dee-88df-45dd0169f62d" providerId="ADAL" clId="{6DFDD19B-67C9-423D-8330-F0D291BD1712}" dt="2024-02-20T13:02:45.936" v="664" actId="20577"/>
          <ac:spMkLst>
            <pc:docMk/>
            <pc:sldMk cId="2892499102" sldId="350"/>
            <ac:spMk id="5" creationId="{B0EC40EB-A60F-E79E-2A71-A86112E21C5E}"/>
          </ac:spMkLst>
        </pc:spChg>
      </pc:sldChg>
      <pc:sldChg chg="modSp">
        <pc:chgData name="Anna Steinbauer" userId="aa9e69c0-640f-4dee-88df-45dd0169f62d" providerId="ADAL" clId="{6DFDD19B-67C9-423D-8330-F0D291BD1712}" dt="2024-02-20T12:47:10.896" v="149" actId="20577"/>
        <pc:sldMkLst>
          <pc:docMk/>
          <pc:sldMk cId="4133173142" sldId="351"/>
        </pc:sldMkLst>
        <pc:spChg chg="mod">
          <ac:chgData name="Anna Steinbauer" userId="aa9e69c0-640f-4dee-88df-45dd0169f62d" providerId="ADAL" clId="{6DFDD19B-67C9-423D-8330-F0D291BD1712}" dt="2024-02-20T12:47:10.896" v="149" actId="20577"/>
          <ac:spMkLst>
            <pc:docMk/>
            <pc:sldMk cId="4133173142" sldId="351"/>
            <ac:spMk id="5" creationId="{B0EC40EB-A60F-E79E-2A71-A86112E21C5E}"/>
          </ac:spMkLst>
        </pc:spChg>
      </pc:sldChg>
      <pc:sldChg chg="modSp setBg">
        <pc:chgData name="Anna Steinbauer" userId="aa9e69c0-640f-4dee-88df-45dd0169f62d" providerId="ADAL" clId="{6DFDD19B-67C9-423D-8330-F0D291BD1712}" dt="2024-02-20T12:58:15.631" v="599"/>
        <pc:sldMkLst>
          <pc:docMk/>
          <pc:sldMk cId="1516460222" sldId="352"/>
        </pc:sldMkLst>
        <pc:spChg chg="mod">
          <ac:chgData name="Anna Steinbauer" userId="aa9e69c0-640f-4dee-88df-45dd0169f62d" providerId="ADAL" clId="{6DFDD19B-67C9-423D-8330-F0D291BD1712}" dt="2024-02-20T12:43:51.495" v="29" actId="27636"/>
          <ac:spMkLst>
            <pc:docMk/>
            <pc:sldMk cId="1516460222" sldId="352"/>
            <ac:spMk id="10" creationId="{D430ACFC-112C-1774-033C-338BAC4F176E}"/>
          </ac:spMkLst>
        </pc:spChg>
      </pc:sldChg>
      <pc:sldChg chg="modSp">
        <pc:chgData name="Anna Steinbauer" userId="aa9e69c0-640f-4dee-88df-45dd0169f62d" providerId="ADAL" clId="{6DFDD19B-67C9-423D-8330-F0D291BD1712}" dt="2024-02-20T12:55:01.078" v="479" actId="113"/>
        <pc:sldMkLst>
          <pc:docMk/>
          <pc:sldMk cId="2742073094" sldId="353"/>
        </pc:sldMkLst>
        <pc:spChg chg="mod">
          <ac:chgData name="Anna Steinbauer" userId="aa9e69c0-640f-4dee-88df-45dd0169f62d" providerId="ADAL" clId="{6DFDD19B-67C9-423D-8330-F0D291BD1712}" dt="2024-02-20T12:55:01.078" v="479" actId="113"/>
          <ac:spMkLst>
            <pc:docMk/>
            <pc:sldMk cId="2742073094" sldId="353"/>
            <ac:spMk id="5" creationId="{B0EC40EB-A60F-E79E-2A71-A86112E21C5E}"/>
          </ac:spMkLst>
        </pc:spChg>
      </pc:sldChg>
      <pc:sldChg chg="setBg">
        <pc:chgData name="Anna Steinbauer" userId="aa9e69c0-640f-4dee-88df-45dd0169f62d" providerId="ADAL" clId="{6DFDD19B-67C9-423D-8330-F0D291BD1712}" dt="2024-02-20T12:48:24.094" v="190"/>
        <pc:sldMkLst>
          <pc:docMk/>
          <pc:sldMk cId="3191954485" sldId="355"/>
        </pc:sldMkLst>
      </pc:sldChg>
      <pc:sldChg chg="setBg">
        <pc:chgData name="Anna Steinbauer" userId="aa9e69c0-640f-4dee-88df-45dd0169f62d" providerId="ADAL" clId="{6DFDD19B-67C9-423D-8330-F0D291BD1712}" dt="2024-02-20T12:57:21.623" v="572"/>
        <pc:sldMkLst>
          <pc:docMk/>
          <pc:sldMk cId="3507459034" sldId="356"/>
        </pc:sldMkLst>
      </pc:sldChg>
      <pc:sldChg chg="modSp">
        <pc:chgData name="Anna Steinbauer" userId="aa9e69c0-640f-4dee-88df-45dd0169f62d" providerId="ADAL" clId="{6DFDD19B-67C9-423D-8330-F0D291BD1712}" dt="2024-02-20T12:40:57.294" v="0" actId="20577"/>
        <pc:sldMkLst>
          <pc:docMk/>
          <pc:sldMk cId="162839598" sldId="359"/>
        </pc:sldMkLst>
        <pc:spChg chg="mod">
          <ac:chgData name="Anna Steinbauer" userId="aa9e69c0-640f-4dee-88df-45dd0169f62d" providerId="ADAL" clId="{6DFDD19B-67C9-423D-8330-F0D291BD1712}" dt="2024-02-20T12:40:57.294" v="0" actId="20577"/>
          <ac:spMkLst>
            <pc:docMk/>
            <pc:sldMk cId="162839598" sldId="359"/>
            <ac:spMk id="3" creationId="{B10E6DF0-DC3A-6378-7F97-70B7CA194FE3}"/>
          </ac:spMkLst>
        </pc:spChg>
      </pc:sldChg>
      <pc:sldChg chg="modSp">
        <pc:chgData name="Anna Steinbauer" userId="aa9e69c0-640f-4dee-88df-45dd0169f62d" providerId="ADAL" clId="{6DFDD19B-67C9-423D-8330-F0D291BD1712}" dt="2024-02-20T12:42:01.195" v="7" actId="20577"/>
        <pc:sldMkLst>
          <pc:docMk/>
          <pc:sldMk cId="2071344480" sldId="360"/>
        </pc:sldMkLst>
        <pc:spChg chg="mod">
          <ac:chgData name="Anna Steinbauer" userId="aa9e69c0-640f-4dee-88df-45dd0169f62d" providerId="ADAL" clId="{6DFDD19B-67C9-423D-8330-F0D291BD1712}" dt="2024-02-20T12:42:01.195" v="7" actId="20577"/>
          <ac:spMkLst>
            <pc:docMk/>
            <pc:sldMk cId="2071344480" sldId="360"/>
            <ac:spMk id="3" creationId="{5445AF48-6EB3-A844-69F7-4C0E4E6AA2D4}"/>
          </ac:spMkLst>
        </pc:spChg>
      </pc:sldChg>
      <pc:sldChg chg="modSp">
        <pc:chgData name="Anna Steinbauer" userId="aa9e69c0-640f-4dee-88df-45dd0169f62d" providerId="ADAL" clId="{6DFDD19B-67C9-423D-8330-F0D291BD1712}" dt="2024-02-20T13:03:27.573" v="669" actId="403"/>
        <pc:sldMkLst>
          <pc:docMk/>
          <pc:sldMk cId="3600122395" sldId="363"/>
        </pc:sldMkLst>
        <pc:spChg chg="mod">
          <ac:chgData name="Anna Steinbauer" userId="aa9e69c0-640f-4dee-88df-45dd0169f62d" providerId="ADAL" clId="{6DFDD19B-67C9-423D-8330-F0D291BD1712}" dt="2024-02-20T13:03:27.573" v="669" actId="403"/>
          <ac:spMkLst>
            <pc:docMk/>
            <pc:sldMk cId="3600122395" sldId="363"/>
            <ac:spMk id="5" creationId="{2C7F2485-55A0-C8C4-41CA-56548FFEB222}"/>
          </ac:spMkLst>
        </pc:spChg>
        <pc:picChg chg="mod">
          <ac:chgData name="Anna Steinbauer" userId="aa9e69c0-640f-4dee-88df-45dd0169f62d" providerId="ADAL" clId="{6DFDD19B-67C9-423D-8330-F0D291BD1712}" dt="2024-02-20T12:51:35.988" v="343" actId="1076"/>
          <ac:picMkLst>
            <pc:docMk/>
            <pc:sldMk cId="3600122395" sldId="363"/>
            <ac:picMk id="10242" creationId="{871CF24D-037D-2D4B-3C91-2B83FBF2C73B}"/>
          </ac:picMkLst>
        </pc:picChg>
      </pc:sldChg>
      <pc:sldChg chg="setBg">
        <pc:chgData name="Anna Steinbauer" userId="aa9e69c0-640f-4dee-88df-45dd0169f62d" providerId="ADAL" clId="{6DFDD19B-67C9-423D-8330-F0D291BD1712}" dt="2024-02-20T12:49:14.837" v="229"/>
        <pc:sldMkLst>
          <pc:docMk/>
          <pc:sldMk cId="96961312" sldId="365"/>
        </pc:sldMkLst>
      </pc:sldChg>
      <pc:sldChg chg="modSp">
        <pc:chgData name="Anna Steinbauer" userId="aa9e69c0-640f-4dee-88df-45dd0169f62d" providerId="ADAL" clId="{6DFDD19B-67C9-423D-8330-F0D291BD1712}" dt="2024-02-20T13:02:05.976" v="649" actId="20577"/>
        <pc:sldMkLst>
          <pc:docMk/>
          <pc:sldMk cId="781602190" sldId="366"/>
        </pc:sldMkLst>
        <pc:spChg chg="mod">
          <ac:chgData name="Anna Steinbauer" userId="aa9e69c0-640f-4dee-88df-45dd0169f62d" providerId="ADAL" clId="{6DFDD19B-67C9-423D-8330-F0D291BD1712}" dt="2024-02-20T13:02:05.976" v="649" actId="20577"/>
          <ac:spMkLst>
            <pc:docMk/>
            <pc:sldMk cId="781602190" sldId="366"/>
            <ac:spMk id="5" creationId="{2C7F2485-55A0-C8C4-41CA-56548FFEB222}"/>
          </ac:spMkLst>
        </pc:spChg>
        <pc:picChg chg="mod">
          <ac:chgData name="Anna Steinbauer" userId="aa9e69c0-640f-4dee-88df-45dd0169f62d" providerId="ADAL" clId="{6DFDD19B-67C9-423D-8330-F0D291BD1712}" dt="2024-02-20T13:01:59.661" v="647" actId="1076"/>
          <ac:picMkLst>
            <pc:docMk/>
            <pc:sldMk cId="781602190" sldId="366"/>
            <ac:picMk id="12290" creationId="{8287BA26-76F4-AFED-359C-659D97C8102B}"/>
          </ac:picMkLst>
        </pc:picChg>
      </pc:sldChg>
      <pc:sldChg chg="modSp">
        <pc:chgData name="Anna Steinbauer" userId="aa9e69c0-640f-4dee-88df-45dd0169f62d" providerId="ADAL" clId="{6DFDD19B-67C9-423D-8330-F0D291BD1712}" dt="2024-02-20T12:46:15.372" v="120" actId="20577"/>
        <pc:sldMkLst>
          <pc:docMk/>
          <pc:sldMk cId="4155067465" sldId="368"/>
        </pc:sldMkLst>
        <pc:spChg chg="mod">
          <ac:chgData name="Anna Steinbauer" userId="aa9e69c0-640f-4dee-88df-45dd0169f62d" providerId="ADAL" clId="{6DFDD19B-67C9-423D-8330-F0D291BD1712}" dt="2024-02-20T12:46:15.372" v="120" actId="20577"/>
          <ac:spMkLst>
            <pc:docMk/>
            <pc:sldMk cId="4155067465" sldId="368"/>
            <ac:spMk id="5" creationId="{B0EC40EB-A60F-E79E-2A71-A86112E21C5E}"/>
          </ac:spMkLst>
        </pc:spChg>
      </pc:sldChg>
      <pc:sldChg chg="modSp setBg">
        <pc:chgData name="Anna Steinbauer" userId="aa9e69c0-640f-4dee-88df-45dd0169f62d" providerId="ADAL" clId="{6DFDD19B-67C9-423D-8330-F0D291BD1712}" dt="2024-02-20T12:48:52.988" v="221"/>
        <pc:sldMkLst>
          <pc:docMk/>
          <pc:sldMk cId="3697483977" sldId="370"/>
        </pc:sldMkLst>
        <pc:spChg chg="mod">
          <ac:chgData name="Anna Steinbauer" userId="aa9e69c0-640f-4dee-88df-45dd0169f62d" providerId="ADAL" clId="{6DFDD19B-67C9-423D-8330-F0D291BD1712}" dt="2024-02-20T12:46:45.762" v="146" actId="20577"/>
          <ac:spMkLst>
            <pc:docMk/>
            <pc:sldMk cId="3697483977" sldId="370"/>
            <ac:spMk id="10" creationId="{D430ACFC-112C-1774-033C-338BAC4F176E}"/>
          </ac:spMkLst>
        </pc:spChg>
      </pc:sldChg>
      <pc:sldChg chg="modSp">
        <pc:chgData name="Anna Steinbauer" userId="aa9e69c0-640f-4dee-88df-45dd0169f62d" providerId="ADAL" clId="{6DFDD19B-67C9-423D-8330-F0D291BD1712}" dt="2024-02-20T12:43:32.255" v="23" actId="20577"/>
        <pc:sldMkLst>
          <pc:docMk/>
          <pc:sldMk cId="3463401810" sldId="374"/>
        </pc:sldMkLst>
        <pc:spChg chg="mod">
          <ac:chgData name="Anna Steinbauer" userId="aa9e69c0-640f-4dee-88df-45dd0169f62d" providerId="ADAL" clId="{6DFDD19B-67C9-423D-8330-F0D291BD1712}" dt="2024-02-20T12:43:32.255" v="23" actId="20577"/>
          <ac:spMkLst>
            <pc:docMk/>
            <pc:sldMk cId="3463401810" sldId="374"/>
            <ac:spMk id="3" creationId="{9A32DCCB-3171-EBEC-FD31-F4A364BE741B}"/>
          </ac:spMkLst>
        </pc:spChg>
      </pc:sldChg>
      <pc:sldChg chg="modSp">
        <pc:chgData name="Anna Steinbauer" userId="aa9e69c0-640f-4dee-88df-45dd0169f62d" providerId="ADAL" clId="{6DFDD19B-67C9-423D-8330-F0D291BD1712}" dt="2024-02-20T12:43:10.980" v="13" actId="2711"/>
        <pc:sldMkLst>
          <pc:docMk/>
          <pc:sldMk cId="3914307111" sldId="387"/>
        </pc:sldMkLst>
        <pc:spChg chg="mod">
          <ac:chgData name="Anna Steinbauer" userId="aa9e69c0-640f-4dee-88df-45dd0169f62d" providerId="ADAL" clId="{6DFDD19B-67C9-423D-8330-F0D291BD1712}" dt="2024-02-20T12:43:10.980" v="13" actId="2711"/>
          <ac:spMkLst>
            <pc:docMk/>
            <pc:sldMk cId="3914307111" sldId="387"/>
            <ac:spMk id="3" creationId="{B10E6DF0-DC3A-6378-7F97-70B7CA194FE3}"/>
          </ac:spMkLst>
        </pc:spChg>
      </pc:sldChg>
      <pc:sldChg chg="modSp">
        <pc:chgData name="Anna Steinbauer" userId="aa9e69c0-640f-4dee-88df-45dd0169f62d" providerId="ADAL" clId="{6DFDD19B-67C9-423D-8330-F0D291BD1712}" dt="2024-02-20T12:42:59.773" v="12" actId="20577"/>
        <pc:sldMkLst>
          <pc:docMk/>
          <pc:sldMk cId="911431590" sldId="390"/>
        </pc:sldMkLst>
        <pc:spChg chg="mod">
          <ac:chgData name="Anna Steinbauer" userId="aa9e69c0-640f-4dee-88df-45dd0169f62d" providerId="ADAL" clId="{6DFDD19B-67C9-423D-8330-F0D291BD1712}" dt="2024-02-20T12:42:59.773" v="12" actId="20577"/>
          <ac:spMkLst>
            <pc:docMk/>
            <pc:sldMk cId="911431590" sldId="390"/>
            <ac:spMk id="3" creationId="{B10E6DF0-DC3A-6378-7F97-70B7CA194FE3}"/>
          </ac:spMkLst>
        </pc:spChg>
      </pc:sldChg>
      <pc:sldChg chg="modSp">
        <pc:chgData name="Anna Steinbauer" userId="aa9e69c0-640f-4dee-88df-45dd0169f62d" providerId="ADAL" clId="{6DFDD19B-67C9-423D-8330-F0D291BD1712}" dt="2024-02-20T12:45:44.276" v="113" actId="403"/>
        <pc:sldMkLst>
          <pc:docMk/>
          <pc:sldMk cId="1846834900" sldId="395"/>
        </pc:sldMkLst>
        <pc:spChg chg="mod">
          <ac:chgData name="Anna Steinbauer" userId="aa9e69c0-640f-4dee-88df-45dd0169f62d" providerId="ADAL" clId="{6DFDD19B-67C9-423D-8330-F0D291BD1712}" dt="2024-02-20T12:45:44.276" v="113" actId="403"/>
          <ac:spMkLst>
            <pc:docMk/>
            <pc:sldMk cId="1846834900" sldId="395"/>
            <ac:spMk id="5" creationId="{B0EC40EB-A60F-E79E-2A71-A86112E21C5E}"/>
          </ac:spMkLst>
        </pc:spChg>
      </pc:sldChg>
      <pc:sldChg chg="modSp">
        <pc:chgData name="Anna Steinbauer" userId="aa9e69c0-640f-4dee-88df-45dd0169f62d" providerId="ADAL" clId="{6DFDD19B-67C9-423D-8330-F0D291BD1712}" dt="2024-02-20T12:56:17.740" v="541" actId="14100"/>
        <pc:sldMkLst>
          <pc:docMk/>
          <pc:sldMk cId="216467876" sldId="396"/>
        </pc:sldMkLst>
        <pc:spChg chg="mod">
          <ac:chgData name="Anna Steinbauer" userId="aa9e69c0-640f-4dee-88df-45dd0169f62d" providerId="ADAL" clId="{6DFDD19B-67C9-423D-8330-F0D291BD1712}" dt="2024-02-20T12:56:17.740" v="541" actId="14100"/>
          <ac:spMkLst>
            <pc:docMk/>
            <pc:sldMk cId="216467876" sldId="396"/>
            <ac:spMk id="5" creationId="{2C7F2485-55A0-C8C4-41CA-56548FFEB222}"/>
          </ac:spMkLst>
        </pc:spChg>
      </pc:sldChg>
      <pc:sldChg chg="modSp">
        <pc:chgData name="Anna Steinbauer" userId="aa9e69c0-640f-4dee-88df-45dd0169f62d" providerId="ADAL" clId="{6DFDD19B-67C9-423D-8330-F0D291BD1712}" dt="2024-02-20T12:55:36.353" v="506" actId="20577"/>
        <pc:sldMkLst>
          <pc:docMk/>
          <pc:sldMk cId="2802610874" sldId="403"/>
        </pc:sldMkLst>
        <pc:spChg chg="mod">
          <ac:chgData name="Anna Steinbauer" userId="aa9e69c0-640f-4dee-88df-45dd0169f62d" providerId="ADAL" clId="{6DFDD19B-67C9-423D-8330-F0D291BD1712}" dt="2024-02-20T12:55:36.353" v="506" actId="20577"/>
          <ac:spMkLst>
            <pc:docMk/>
            <pc:sldMk cId="2802610874" sldId="403"/>
            <ac:spMk id="5" creationId="{B0EC40EB-A60F-E79E-2A71-A86112E21C5E}"/>
          </ac:spMkLst>
        </pc:spChg>
      </pc:sldChg>
      <pc:sldChg chg="modSp ord">
        <pc:chgData name="Anna Steinbauer" userId="aa9e69c0-640f-4dee-88df-45dd0169f62d" providerId="ADAL" clId="{6DFDD19B-67C9-423D-8330-F0D291BD1712}" dt="2024-02-20T12:58:47.155" v="600"/>
        <pc:sldMkLst>
          <pc:docMk/>
          <pc:sldMk cId="3472716845" sldId="405"/>
        </pc:sldMkLst>
        <pc:spChg chg="mod">
          <ac:chgData name="Anna Steinbauer" userId="aa9e69c0-640f-4dee-88df-45dd0169f62d" providerId="ADAL" clId="{6DFDD19B-67C9-423D-8330-F0D291BD1712}" dt="2024-02-20T12:57:33.042" v="579" actId="20577"/>
          <ac:spMkLst>
            <pc:docMk/>
            <pc:sldMk cId="3472716845" sldId="405"/>
            <ac:spMk id="5" creationId="{B0EC40EB-A60F-E79E-2A71-A86112E21C5E}"/>
          </ac:spMkLst>
        </pc:spChg>
      </pc:sldChg>
      <pc:sldChg chg="modSp">
        <pc:chgData name="Anna Steinbauer" userId="aa9e69c0-640f-4dee-88df-45dd0169f62d" providerId="ADAL" clId="{6DFDD19B-67C9-423D-8330-F0D291BD1712}" dt="2024-02-20T13:02:57.232" v="665" actId="113"/>
        <pc:sldMkLst>
          <pc:docMk/>
          <pc:sldMk cId="1464945691" sldId="406"/>
        </pc:sldMkLst>
        <pc:spChg chg="mod">
          <ac:chgData name="Anna Steinbauer" userId="aa9e69c0-640f-4dee-88df-45dd0169f62d" providerId="ADAL" clId="{6DFDD19B-67C9-423D-8330-F0D291BD1712}" dt="2024-02-20T13:02:57.232" v="665" actId="113"/>
          <ac:spMkLst>
            <pc:docMk/>
            <pc:sldMk cId="1464945691" sldId="406"/>
            <ac:spMk id="5" creationId="{B0EC40EB-A60F-E79E-2A71-A86112E21C5E}"/>
          </ac:spMkLst>
        </pc:spChg>
      </pc:sldChg>
      <pc:sldChg chg="modSp">
        <pc:chgData name="Anna Steinbauer" userId="aa9e69c0-640f-4dee-88df-45dd0169f62d" providerId="ADAL" clId="{6DFDD19B-67C9-423D-8330-F0D291BD1712}" dt="2024-02-20T13:02:36.687" v="663" actId="20577"/>
        <pc:sldMkLst>
          <pc:docMk/>
          <pc:sldMk cId="1704096583" sldId="409"/>
        </pc:sldMkLst>
        <pc:spChg chg="mod">
          <ac:chgData name="Anna Steinbauer" userId="aa9e69c0-640f-4dee-88df-45dd0169f62d" providerId="ADAL" clId="{6DFDD19B-67C9-423D-8330-F0D291BD1712}" dt="2024-02-20T13:02:36.687" v="663" actId="20577"/>
          <ac:spMkLst>
            <pc:docMk/>
            <pc:sldMk cId="1704096583" sldId="409"/>
            <ac:spMk id="5" creationId="{B0EC40EB-A60F-E79E-2A71-A86112E21C5E}"/>
          </ac:spMkLst>
        </pc:spChg>
      </pc:sldChg>
      <pc:sldChg chg="modSp">
        <pc:chgData name="Anna Steinbauer" userId="aa9e69c0-640f-4dee-88df-45dd0169f62d" providerId="ADAL" clId="{6DFDD19B-67C9-423D-8330-F0D291BD1712}" dt="2024-02-20T12:52:05.802" v="353" actId="113"/>
        <pc:sldMkLst>
          <pc:docMk/>
          <pc:sldMk cId="1643651437" sldId="410"/>
        </pc:sldMkLst>
        <pc:spChg chg="mod">
          <ac:chgData name="Anna Steinbauer" userId="aa9e69c0-640f-4dee-88df-45dd0169f62d" providerId="ADAL" clId="{6DFDD19B-67C9-423D-8330-F0D291BD1712}" dt="2024-02-20T12:52:05.802" v="353" actId="113"/>
          <ac:spMkLst>
            <pc:docMk/>
            <pc:sldMk cId="1643651437" sldId="410"/>
            <ac:spMk id="5" creationId="{2C7F2485-55A0-C8C4-41CA-56548FFEB222}"/>
          </ac:spMkLst>
        </pc:spChg>
      </pc:sldChg>
      <pc:sldChg chg="modSp">
        <pc:chgData name="Anna Steinbauer" userId="aa9e69c0-640f-4dee-88df-45dd0169f62d" providerId="ADAL" clId="{6DFDD19B-67C9-423D-8330-F0D291BD1712}" dt="2024-02-20T12:54:33.108" v="468" actId="1076"/>
        <pc:sldMkLst>
          <pc:docMk/>
          <pc:sldMk cId="611622033" sldId="412"/>
        </pc:sldMkLst>
        <pc:spChg chg="mod">
          <ac:chgData name="Anna Steinbauer" userId="aa9e69c0-640f-4dee-88df-45dd0169f62d" providerId="ADAL" clId="{6DFDD19B-67C9-423D-8330-F0D291BD1712}" dt="2024-02-20T12:54:33.108" v="468" actId="1076"/>
          <ac:spMkLst>
            <pc:docMk/>
            <pc:sldMk cId="611622033" sldId="412"/>
            <ac:spMk id="2" creationId="{51B845E3-F55B-BD98-AA72-CEE5316BD18C}"/>
          </ac:spMkLst>
        </pc:spChg>
        <pc:spChg chg="mod">
          <ac:chgData name="Anna Steinbauer" userId="aa9e69c0-640f-4dee-88df-45dd0169f62d" providerId="ADAL" clId="{6DFDD19B-67C9-423D-8330-F0D291BD1712}" dt="2024-02-20T12:54:20.019" v="467" actId="6549"/>
          <ac:spMkLst>
            <pc:docMk/>
            <pc:sldMk cId="611622033" sldId="412"/>
            <ac:spMk id="10" creationId="{D430ACFC-112C-1774-033C-338BAC4F176E}"/>
          </ac:spMkLst>
        </pc:spChg>
        <pc:picChg chg="mod ord">
          <ac:chgData name="Anna Steinbauer" userId="aa9e69c0-640f-4dee-88df-45dd0169f62d" providerId="ADAL" clId="{6DFDD19B-67C9-423D-8330-F0D291BD1712}" dt="2024-02-20T12:53:36.355" v="364" actId="171"/>
          <ac:picMkLst>
            <pc:docMk/>
            <pc:sldMk cId="611622033" sldId="412"/>
            <ac:picMk id="3" creationId="{89DD92E6-5794-7841-9E08-365A8D1108BF}"/>
          </ac:picMkLst>
        </pc:picChg>
        <pc:picChg chg="mod">
          <ac:chgData name="Anna Steinbauer" userId="aa9e69c0-640f-4dee-88df-45dd0169f62d" providerId="ADAL" clId="{6DFDD19B-67C9-423D-8330-F0D291BD1712}" dt="2024-02-20T12:53:15.313" v="360" actId="1076"/>
          <ac:picMkLst>
            <pc:docMk/>
            <pc:sldMk cId="611622033" sldId="412"/>
            <ac:picMk id="4" creationId="{65DA43BB-D42A-F03C-0185-14E4C0961CB2}"/>
          </ac:picMkLst>
        </pc:picChg>
      </pc:sldChg>
    </pc:docChg>
  </pc:docChgLst>
  <pc:docChgLst>
    <pc:chgData name="Anna Steinbauer" userId="S::anna.steinbauer@stiftung-wirtschaftsbildung.at::aa9e69c0-640f-4dee-88df-45dd0169f62d" providerId="AD" clId="Web-{4E5698A1-2254-4378-BC73-15DDAF8E1959}"/>
    <pc:docChg chg="modSld">
      <pc:chgData name="Anna Steinbauer" userId="S::anna.steinbauer@stiftung-wirtschaftsbildung.at::aa9e69c0-640f-4dee-88df-45dd0169f62d" providerId="AD" clId="Web-{4E5698A1-2254-4378-BC73-15DDAF8E1959}" dt="2024-02-08T10:52:16.304" v="13" actId="20577"/>
      <pc:docMkLst>
        <pc:docMk/>
      </pc:docMkLst>
      <pc:sldChg chg="modSp">
        <pc:chgData name="Anna Steinbauer" userId="S::anna.steinbauer@stiftung-wirtschaftsbildung.at::aa9e69c0-640f-4dee-88df-45dd0169f62d" providerId="AD" clId="Web-{4E5698A1-2254-4378-BC73-15DDAF8E1959}" dt="2024-02-08T10:52:16.304" v="13" actId="20577"/>
        <pc:sldMkLst>
          <pc:docMk/>
          <pc:sldMk cId="0" sldId="281"/>
        </pc:sldMkLst>
        <pc:spChg chg="mod">
          <ac:chgData name="Anna Steinbauer" userId="S::anna.steinbauer@stiftung-wirtschaftsbildung.at::aa9e69c0-640f-4dee-88df-45dd0169f62d" providerId="AD" clId="Web-{4E5698A1-2254-4378-BC73-15DDAF8E1959}" dt="2024-02-08T10:52:16.304" v="13" actId="20577"/>
          <ac:spMkLst>
            <pc:docMk/>
            <pc:sldMk cId="0" sldId="281"/>
            <ac:spMk id="487" creationId="{00000000-0000-0000-0000-000000000000}"/>
          </ac:spMkLst>
        </pc:spChg>
      </pc:sldChg>
    </pc:docChg>
  </pc:docChgLst>
  <pc:docChgLst>
    <pc:chgData name="Anna Steinbauer" userId="aa9e69c0-640f-4dee-88df-45dd0169f62d" providerId="ADAL" clId="{3D5B5191-2F70-4C1C-8B21-E450BBA5B2B6}"/>
    <pc:docChg chg="undo custSel modSld">
      <pc:chgData name="Anna Steinbauer" userId="aa9e69c0-640f-4dee-88df-45dd0169f62d" providerId="ADAL" clId="{3D5B5191-2F70-4C1C-8B21-E450BBA5B2B6}" dt="2024-07-05T13:54:57.768" v="887" actId="20577"/>
      <pc:docMkLst>
        <pc:docMk/>
      </pc:docMkLst>
      <pc:sldChg chg="modSp mod">
        <pc:chgData name="Anna Steinbauer" userId="aa9e69c0-640f-4dee-88df-45dd0169f62d" providerId="ADAL" clId="{3D5B5191-2F70-4C1C-8B21-E450BBA5B2B6}" dt="2024-07-05T13:54:57.768" v="887" actId="20577"/>
        <pc:sldMkLst>
          <pc:docMk/>
          <pc:sldMk cId="2180886675" sldId="286"/>
        </pc:sldMkLst>
        <pc:spChg chg="mod">
          <ac:chgData name="Anna Steinbauer" userId="aa9e69c0-640f-4dee-88df-45dd0169f62d" providerId="ADAL" clId="{3D5B5191-2F70-4C1C-8B21-E450BBA5B2B6}" dt="2024-07-05T13:54:57.768" v="887" actId="20577"/>
          <ac:spMkLst>
            <pc:docMk/>
            <pc:sldMk cId="2180886675" sldId="286"/>
            <ac:spMk id="2" creationId="{D34984FC-5A98-60D3-193D-3128A63FE2FD}"/>
          </ac:spMkLst>
        </pc:spChg>
      </pc:sldChg>
      <pc:sldChg chg="modSp mod">
        <pc:chgData name="Anna Steinbauer" userId="aa9e69c0-640f-4dee-88df-45dd0169f62d" providerId="ADAL" clId="{3D5B5191-2F70-4C1C-8B21-E450BBA5B2B6}" dt="2024-07-05T13:38:58.795" v="38" actId="20577"/>
        <pc:sldMkLst>
          <pc:docMk/>
          <pc:sldMk cId="3514094429" sldId="291"/>
        </pc:sldMkLst>
        <pc:spChg chg="mod">
          <ac:chgData name="Anna Steinbauer" userId="aa9e69c0-640f-4dee-88df-45dd0169f62d" providerId="ADAL" clId="{3D5B5191-2F70-4C1C-8B21-E450BBA5B2B6}" dt="2024-07-05T13:38:58.795" v="38" actId="20577"/>
          <ac:spMkLst>
            <pc:docMk/>
            <pc:sldMk cId="3514094429" sldId="291"/>
            <ac:spMk id="5" creationId="{8568D92B-C21E-DE15-9B3B-3C345868EBC4}"/>
          </ac:spMkLst>
        </pc:spChg>
      </pc:sldChg>
      <pc:sldChg chg="modSp mod">
        <pc:chgData name="Anna Steinbauer" userId="aa9e69c0-640f-4dee-88df-45dd0169f62d" providerId="ADAL" clId="{3D5B5191-2F70-4C1C-8B21-E450BBA5B2B6}" dt="2024-07-05T13:43:27.415" v="182" actId="20577"/>
        <pc:sldMkLst>
          <pc:docMk/>
          <pc:sldMk cId="1656784105" sldId="294"/>
        </pc:sldMkLst>
        <pc:spChg chg="mod">
          <ac:chgData name="Anna Steinbauer" userId="aa9e69c0-640f-4dee-88df-45dd0169f62d" providerId="ADAL" clId="{3D5B5191-2F70-4C1C-8B21-E450BBA5B2B6}" dt="2024-07-05T13:43:27.415" v="182" actId="20577"/>
          <ac:spMkLst>
            <pc:docMk/>
            <pc:sldMk cId="1656784105" sldId="294"/>
            <ac:spMk id="5" creationId="{D05F15B3-BC6D-35C4-AA1F-AFC28FB04E19}"/>
          </ac:spMkLst>
        </pc:spChg>
      </pc:sldChg>
      <pc:sldChg chg="modSp mod">
        <pc:chgData name="Anna Steinbauer" userId="aa9e69c0-640f-4dee-88df-45dd0169f62d" providerId="ADAL" clId="{3D5B5191-2F70-4C1C-8B21-E450BBA5B2B6}" dt="2024-07-05T13:43:11.448" v="174"/>
        <pc:sldMkLst>
          <pc:docMk/>
          <pc:sldMk cId="3396156305" sldId="295"/>
        </pc:sldMkLst>
        <pc:spChg chg="mod">
          <ac:chgData name="Anna Steinbauer" userId="aa9e69c0-640f-4dee-88df-45dd0169f62d" providerId="ADAL" clId="{3D5B5191-2F70-4C1C-8B21-E450BBA5B2B6}" dt="2024-07-05T13:43:11.448" v="174"/>
          <ac:spMkLst>
            <pc:docMk/>
            <pc:sldMk cId="3396156305" sldId="295"/>
            <ac:spMk id="5" creationId="{2C7F2485-55A0-C8C4-41CA-56548FFEB222}"/>
          </ac:spMkLst>
        </pc:spChg>
      </pc:sldChg>
      <pc:sldChg chg="modSp mod">
        <pc:chgData name="Anna Steinbauer" userId="aa9e69c0-640f-4dee-88df-45dd0169f62d" providerId="ADAL" clId="{3D5B5191-2F70-4C1C-8B21-E450BBA5B2B6}" dt="2024-07-05T13:41:42.992" v="142"/>
        <pc:sldMkLst>
          <pc:docMk/>
          <pc:sldMk cId="487601946" sldId="323"/>
        </pc:sldMkLst>
        <pc:spChg chg="mod">
          <ac:chgData name="Anna Steinbauer" userId="aa9e69c0-640f-4dee-88df-45dd0169f62d" providerId="ADAL" clId="{3D5B5191-2F70-4C1C-8B21-E450BBA5B2B6}" dt="2024-07-05T13:41:42.992" v="142"/>
          <ac:spMkLst>
            <pc:docMk/>
            <pc:sldMk cId="487601946" sldId="323"/>
            <ac:spMk id="5" creationId="{6373E909-C6DD-54E6-CA39-3C1CF86D5EE4}"/>
          </ac:spMkLst>
        </pc:spChg>
      </pc:sldChg>
      <pc:sldChg chg="modSp mod">
        <pc:chgData name="Anna Steinbauer" userId="aa9e69c0-640f-4dee-88df-45dd0169f62d" providerId="ADAL" clId="{3D5B5191-2F70-4C1C-8B21-E450BBA5B2B6}" dt="2024-07-05T13:41:28.945" v="127" actId="20577"/>
        <pc:sldMkLst>
          <pc:docMk/>
          <pc:sldMk cId="3989035695" sldId="334"/>
        </pc:sldMkLst>
        <pc:spChg chg="mod">
          <ac:chgData name="Anna Steinbauer" userId="aa9e69c0-640f-4dee-88df-45dd0169f62d" providerId="ADAL" clId="{3D5B5191-2F70-4C1C-8B21-E450BBA5B2B6}" dt="2024-07-05T13:41:28.945" v="127" actId="20577"/>
          <ac:spMkLst>
            <pc:docMk/>
            <pc:sldMk cId="3989035695" sldId="334"/>
            <ac:spMk id="10" creationId="{D430ACFC-112C-1774-033C-338BAC4F176E}"/>
          </ac:spMkLst>
        </pc:spChg>
      </pc:sldChg>
      <pc:sldChg chg="modSp mod">
        <pc:chgData name="Anna Steinbauer" userId="aa9e69c0-640f-4dee-88df-45dd0169f62d" providerId="ADAL" clId="{3D5B5191-2F70-4C1C-8B21-E450BBA5B2B6}" dt="2024-07-05T13:41:11.944" v="107" actId="20577"/>
        <pc:sldMkLst>
          <pc:docMk/>
          <pc:sldMk cId="2892499102" sldId="350"/>
        </pc:sldMkLst>
        <pc:spChg chg="mod">
          <ac:chgData name="Anna Steinbauer" userId="aa9e69c0-640f-4dee-88df-45dd0169f62d" providerId="ADAL" clId="{3D5B5191-2F70-4C1C-8B21-E450BBA5B2B6}" dt="2024-07-05T13:41:11.944" v="107" actId="20577"/>
          <ac:spMkLst>
            <pc:docMk/>
            <pc:sldMk cId="2892499102" sldId="350"/>
            <ac:spMk id="5" creationId="{B0EC40EB-A60F-E79E-2A71-A86112E21C5E}"/>
          </ac:spMkLst>
        </pc:spChg>
      </pc:sldChg>
      <pc:sldChg chg="modSp mod">
        <pc:chgData name="Anna Steinbauer" userId="aa9e69c0-640f-4dee-88df-45dd0169f62d" providerId="ADAL" clId="{3D5B5191-2F70-4C1C-8B21-E450BBA5B2B6}" dt="2024-07-05T13:43:55.293" v="204" actId="20577"/>
        <pc:sldMkLst>
          <pc:docMk/>
          <pc:sldMk cId="4133173142" sldId="351"/>
        </pc:sldMkLst>
        <pc:spChg chg="mod">
          <ac:chgData name="Anna Steinbauer" userId="aa9e69c0-640f-4dee-88df-45dd0169f62d" providerId="ADAL" clId="{3D5B5191-2F70-4C1C-8B21-E450BBA5B2B6}" dt="2024-07-05T13:43:55.293" v="204" actId="20577"/>
          <ac:spMkLst>
            <pc:docMk/>
            <pc:sldMk cId="4133173142" sldId="351"/>
            <ac:spMk id="5" creationId="{B0EC40EB-A60F-E79E-2A71-A86112E21C5E}"/>
          </ac:spMkLst>
        </pc:spChg>
      </pc:sldChg>
      <pc:sldChg chg="modSp mod">
        <pc:chgData name="Anna Steinbauer" userId="aa9e69c0-640f-4dee-88df-45dd0169f62d" providerId="ADAL" clId="{3D5B5191-2F70-4C1C-8B21-E450BBA5B2B6}" dt="2024-07-05T13:38:46.094" v="15" actId="27636"/>
        <pc:sldMkLst>
          <pc:docMk/>
          <pc:sldMk cId="1516460222" sldId="352"/>
        </pc:sldMkLst>
        <pc:spChg chg="mod">
          <ac:chgData name="Anna Steinbauer" userId="aa9e69c0-640f-4dee-88df-45dd0169f62d" providerId="ADAL" clId="{3D5B5191-2F70-4C1C-8B21-E450BBA5B2B6}" dt="2024-07-05T13:38:46.094" v="15" actId="27636"/>
          <ac:spMkLst>
            <pc:docMk/>
            <pc:sldMk cId="1516460222" sldId="352"/>
            <ac:spMk id="10" creationId="{D430ACFC-112C-1774-033C-338BAC4F176E}"/>
          </ac:spMkLst>
        </pc:spChg>
      </pc:sldChg>
      <pc:sldChg chg="modSp mod">
        <pc:chgData name="Anna Steinbauer" userId="aa9e69c0-640f-4dee-88df-45dd0169f62d" providerId="ADAL" clId="{3D5B5191-2F70-4C1C-8B21-E450BBA5B2B6}" dt="2024-07-05T13:41:48.235" v="143"/>
        <pc:sldMkLst>
          <pc:docMk/>
          <pc:sldMk cId="3191954485" sldId="355"/>
        </pc:sldMkLst>
        <pc:spChg chg="mod">
          <ac:chgData name="Anna Steinbauer" userId="aa9e69c0-640f-4dee-88df-45dd0169f62d" providerId="ADAL" clId="{3D5B5191-2F70-4C1C-8B21-E450BBA5B2B6}" dt="2024-07-05T13:41:48.235" v="143"/>
          <ac:spMkLst>
            <pc:docMk/>
            <pc:sldMk cId="3191954485" sldId="355"/>
            <ac:spMk id="10" creationId="{D430ACFC-112C-1774-033C-338BAC4F176E}"/>
          </ac:spMkLst>
        </pc:spChg>
      </pc:sldChg>
      <pc:sldChg chg="modSp mod">
        <pc:chgData name="Anna Steinbauer" userId="aa9e69c0-640f-4dee-88df-45dd0169f62d" providerId="ADAL" clId="{3D5B5191-2F70-4C1C-8B21-E450BBA5B2B6}" dt="2024-07-05T13:43:16.929" v="175"/>
        <pc:sldMkLst>
          <pc:docMk/>
          <pc:sldMk cId="3507459034" sldId="356"/>
        </pc:sldMkLst>
        <pc:spChg chg="mod">
          <ac:chgData name="Anna Steinbauer" userId="aa9e69c0-640f-4dee-88df-45dd0169f62d" providerId="ADAL" clId="{3D5B5191-2F70-4C1C-8B21-E450BBA5B2B6}" dt="2024-07-05T13:43:16.929" v="175"/>
          <ac:spMkLst>
            <pc:docMk/>
            <pc:sldMk cId="3507459034" sldId="356"/>
            <ac:spMk id="10" creationId="{D430ACFC-112C-1774-033C-338BAC4F176E}"/>
          </ac:spMkLst>
        </pc:spChg>
      </pc:sldChg>
      <pc:sldChg chg="modSp mod">
        <pc:chgData name="Anna Steinbauer" userId="aa9e69c0-640f-4dee-88df-45dd0169f62d" providerId="ADAL" clId="{3D5B5191-2F70-4C1C-8B21-E450BBA5B2B6}" dt="2024-07-05T13:38:34.558" v="3" actId="20577"/>
        <pc:sldMkLst>
          <pc:docMk/>
          <pc:sldMk cId="162839598" sldId="359"/>
        </pc:sldMkLst>
        <pc:spChg chg="mod">
          <ac:chgData name="Anna Steinbauer" userId="aa9e69c0-640f-4dee-88df-45dd0169f62d" providerId="ADAL" clId="{3D5B5191-2F70-4C1C-8B21-E450BBA5B2B6}" dt="2024-07-05T13:38:34.558" v="3" actId="20577"/>
          <ac:spMkLst>
            <pc:docMk/>
            <pc:sldMk cId="162839598" sldId="359"/>
            <ac:spMk id="3" creationId="{B10E6DF0-DC3A-6378-7F97-70B7CA194FE3}"/>
          </ac:spMkLst>
        </pc:spChg>
      </pc:sldChg>
      <pc:sldChg chg="modSp mod">
        <pc:chgData name="Anna Steinbauer" userId="aa9e69c0-640f-4dee-88df-45dd0169f62d" providerId="ADAL" clId="{3D5B5191-2F70-4C1C-8B21-E450BBA5B2B6}" dt="2024-07-05T13:40:36.030" v="51" actId="20577"/>
        <pc:sldMkLst>
          <pc:docMk/>
          <pc:sldMk cId="3492855742" sldId="361"/>
        </pc:sldMkLst>
        <pc:spChg chg="mod">
          <ac:chgData name="Anna Steinbauer" userId="aa9e69c0-640f-4dee-88df-45dd0169f62d" providerId="ADAL" clId="{3D5B5191-2F70-4C1C-8B21-E450BBA5B2B6}" dt="2024-07-05T13:40:36.030" v="51" actId="20577"/>
          <ac:spMkLst>
            <pc:docMk/>
            <pc:sldMk cId="3492855742" sldId="361"/>
            <ac:spMk id="10" creationId="{D430ACFC-112C-1774-033C-338BAC4F176E}"/>
          </ac:spMkLst>
        </pc:spChg>
      </pc:sldChg>
      <pc:sldChg chg="modSp mod">
        <pc:chgData name="Anna Steinbauer" userId="aa9e69c0-640f-4dee-88df-45dd0169f62d" providerId="ADAL" clId="{3D5B5191-2F70-4C1C-8B21-E450BBA5B2B6}" dt="2024-07-05T13:42:57.940" v="161" actId="20577"/>
        <pc:sldMkLst>
          <pc:docMk/>
          <pc:sldMk cId="3600122395" sldId="363"/>
        </pc:sldMkLst>
        <pc:spChg chg="mod">
          <ac:chgData name="Anna Steinbauer" userId="aa9e69c0-640f-4dee-88df-45dd0169f62d" providerId="ADAL" clId="{3D5B5191-2F70-4C1C-8B21-E450BBA5B2B6}" dt="2024-07-05T13:42:57.940" v="161" actId="20577"/>
          <ac:spMkLst>
            <pc:docMk/>
            <pc:sldMk cId="3600122395" sldId="363"/>
            <ac:spMk id="5" creationId="{2C7F2485-55A0-C8C4-41CA-56548FFEB222}"/>
          </ac:spMkLst>
        </pc:spChg>
      </pc:sldChg>
      <pc:sldChg chg="modSp mod">
        <pc:chgData name="Anna Steinbauer" userId="aa9e69c0-640f-4dee-88df-45dd0169f62d" providerId="ADAL" clId="{3D5B5191-2F70-4C1C-8B21-E450BBA5B2B6}" dt="2024-07-05T13:41:57.913" v="145"/>
        <pc:sldMkLst>
          <pc:docMk/>
          <pc:sldMk cId="781602190" sldId="366"/>
        </pc:sldMkLst>
        <pc:spChg chg="mod">
          <ac:chgData name="Anna Steinbauer" userId="aa9e69c0-640f-4dee-88df-45dd0169f62d" providerId="ADAL" clId="{3D5B5191-2F70-4C1C-8B21-E450BBA5B2B6}" dt="2024-07-05T13:41:57.913" v="145"/>
          <ac:spMkLst>
            <pc:docMk/>
            <pc:sldMk cId="781602190" sldId="366"/>
            <ac:spMk id="5" creationId="{2C7F2485-55A0-C8C4-41CA-56548FFEB222}"/>
          </ac:spMkLst>
        </pc:spChg>
      </pc:sldChg>
      <pc:sldChg chg="modSp mod">
        <pc:chgData name="Anna Steinbauer" userId="aa9e69c0-640f-4dee-88df-45dd0169f62d" providerId="ADAL" clId="{3D5B5191-2F70-4C1C-8B21-E450BBA5B2B6}" dt="2024-07-05T13:49:53.091" v="863" actId="6549"/>
        <pc:sldMkLst>
          <pc:docMk/>
          <pc:sldMk cId="4155067465" sldId="368"/>
        </pc:sldMkLst>
        <pc:spChg chg="mod">
          <ac:chgData name="Anna Steinbauer" userId="aa9e69c0-640f-4dee-88df-45dd0169f62d" providerId="ADAL" clId="{3D5B5191-2F70-4C1C-8B21-E450BBA5B2B6}" dt="2024-07-05T13:45:36.233" v="231" actId="6549"/>
          <ac:spMkLst>
            <pc:docMk/>
            <pc:sldMk cId="4155067465" sldId="368"/>
            <ac:spMk id="2" creationId="{51B845E3-F55B-BD98-AA72-CEE5316BD18C}"/>
          </ac:spMkLst>
        </pc:spChg>
        <pc:spChg chg="mod">
          <ac:chgData name="Anna Steinbauer" userId="aa9e69c0-640f-4dee-88df-45dd0169f62d" providerId="ADAL" clId="{3D5B5191-2F70-4C1C-8B21-E450BBA5B2B6}" dt="2024-07-05T13:49:53.091" v="863" actId="6549"/>
          <ac:spMkLst>
            <pc:docMk/>
            <pc:sldMk cId="4155067465" sldId="368"/>
            <ac:spMk id="5" creationId="{B0EC40EB-A60F-E79E-2A71-A86112E21C5E}"/>
          </ac:spMkLst>
        </pc:spChg>
      </pc:sldChg>
      <pc:sldChg chg="modSp mod">
        <pc:chgData name="Anna Steinbauer" userId="aa9e69c0-640f-4dee-88df-45dd0169f62d" providerId="ADAL" clId="{3D5B5191-2F70-4C1C-8B21-E450BBA5B2B6}" dt="2024-07-05T13:41:01.022" v="87" actId="20577"/>
        <pc:sldMkLst>
          <pc:docMk/>
          <pc:sldMk cId="3697483977" sldId="370"/>
        </pc:sldMkLst>
        <pc:spChg chg="mod">
          <ac:chgData name="Anna Steinbauer" userId="aa9e69c0-640f-4dee-88df-45dd0169f62d" providerId="ADAL" clId="{3D5B5191-2F70-4C1C-8B21-E450BBA5B2B6}" dt="2024-07-05T13:41:01.022" v="87" actId="20577"/>
          <ac:spMkLst>
            <pc:docMk/>
            <pc:sldMk cId="3697483977" sldId="370"/>
            <ac:spMk id="10" creationId="{D430ACFC-112C-1774-033C-338BAC4F176E}"/>
          </ac:spMkLst>
        </pc:spChg>
      </pc:sldChg>
      <pc:sldChg chg="modSp mod">
        <pc:chgData name="Anna Steinbauer" userId="aa9e69c0-640f-4dee-88df-45dd0169f62d" providerId="ADAL" clId="{3D5B5191-2F70-4C1C-8B21-E450BBA5B2B6}" dt="2024-07-05T13:38:51.444" v="31" actId="6549"/>
        <pc:sldMkLst>
          <pc:docMk/>
          <pc:sldMk cId="3463401810" sldId="374"/>
        </pc:sldMkLst>
        <pc:spChg chg="mod">
          <ac:chgData name="Anna Steinbauer" userId="aa9e69c0-640f-4dee-88df-45dd0169f62d" providerId="ADAL" clId="{3D5B5191-2F70-4C1C-8B21-E450BBA5B2B6}" dt="2024-07-05T13:38:51.444" v="31" actId="6549"/>
          <ac:spMkLst>
            <pc:docMk/>
            <pc:sldMk cId="3463401810" sldId="374"/>
            <ac:spMk id="3" creationId="{9A32DCCB-3171-EBEC-FD31-F4A364BE741B}"/>
          </ac:spMkLst>
        </pc:spChg>
      </pc:sldChg>
      <pc:sldChg chg="modSp mod">
        <pc:chgData name="Anna Steinbauer" userId="aa9e69c0-640f-4dee-88df-45dd0169f62d" providerId="ADAL" clId="{3D5B5191-2F70-4C1C-8B21-E450BBA5B2B6}" dt="2024-07-05T13:40:54.820" v="81" actId="20577"/>
        <pc:sldMkLst>
          <pc:docMk/>
          <pc:sldMk cId="1846834900" sldId="395"/>
        </pc:sldMkLst>
        <pc:spChg chg="mod">
          <ac:chgData name="Anna Steinbauer" userId="aa9e69c0-640f-4dee-88df-45dd0169f62d" providerId="ADAL" clId="{3D5B5191-2F70-4C1C-8B21-E450BBA5B2B6}" dt="2024-07-05T13:40:54.820" v="81" actId="20577"/>
          <ac:spMkLst>
            <pc:docMk/>
            <pc:sldMk cId="1846834900" sldId="395"/>
            <ac:spMk id="5" creationId="{B0EC40EB-A60F-E79E-2A71-A86112E21C5E}"/>
          </ac:spMkLst>
        </pc:spChg>
      </pc:sldChg>
      <pc:sldChg chg="modSp mod">
        <pc:chgData name="Anna Steinbauer" userId="aa9e69c0-640f-4dee-88df-45dd0169f62d" providerId="ADAL" clId="{3D5B5191-2F70-4C1C-8B21-E450BBA5B2B6}" dt="2024-07-05T13:39:12.552" v="45"/>
        <pc:sldMkLst>
          <pc:docMk/>
          <pc:sldMk cId="216467876" sldId="396"/>
        </pc:sldMkLst>
        <pc:spChg chg="mod">
          <ac:chgData name="Anna Steinbauer" userId="aa9e69c0-640f-4dee-88df-45dd0169f62d" providerId="ADAL" clId="{3D5B5191-2F70-4C1C-8B21-E450BBA5B2B6}" dt="2024-07-05T13:39:12.552" v="45"/>
          <ac:spMkLst>
            <pc:docMk/>
            <pc:sldMk cId="216467876" sldId="396"/>
            <ac:spMk id="5" creationId="{2C7F2485-55A0-C8C4-41CA-56548FFEB222}"/>
          </ac:spMkLst>
        </pc:spChg>
      </pc:sldChg>
      <pc:sldChg chg="modSp mod">
        <pc:chgData name="Anna Steinbauer" userId="aa9e69c0-640f-4dee-88df-45dd0169f62d" providerId="ADAL" clId="{3D5B5191-2F70-4C1C-8B21-E450BBA5B2B6}" dt="2024-07-05T13:43:44.554" v="190" actId="20577"/>
        <pc:sldMkLst>
          <pc:docMk/>
          <pc:sldMk cId="2802610874" sldId="403"/>
        </pc:sldMkLst>
        <pc:spChg chg="mod">
          <ac:chgData name="Anna Steinbauer" userId="aa9e69c0-640f-4dee-88df-45dd0169f62d" providerId="ADAL" clId="{3D5B5191-2F70-4C1C-8B21-E450BBA5B2B6}" dt="2024-07-05T13:43:44.554" v="190" actId="20577"/>
          <ac:spMkLst>
            <pc:docMk/>
            <pc:sldMk cId="2802610874" sldId="403"/>
            <ac:spMk id="5" creationId="{B0EC40EB-A60F-E79E-2A71-A86112E21C5E}"/>
          </ac:spMkLst>
        </pc:spChg>
      </pc:sldChg>
      <pc:sldChg chg="modSp mod">
        <pc:chgData name="Anna Steinbauer" userId="aa9e69c0-640f-4dee-88df-45dd0169f62d" providerId="ADAL" clId="{3D5B5191-2F70-4C1C-8B21-E450BBA5B2B6}" dt="2024-07-05T13:43:50.924" v="198" actId="20577"/>
        <pc:sldMkLst>
          <pc:docMk/>
          <pc:sldMk cId="3472716845" sldId="405"/>
        </pc:sldMkLst>
        <pc:spChg chg="mod">
          <ac:chgData name="Anna Steinbauer" userId="aa9e69c0-640f-4dee-88df-45dd0169f62d" providerId="ADAL" clId="{3D5B5191-2F70-4C1C-8B21-E450BBA5B2B6}" dt="2024-07-05T13:43:50.924" v="198" actId="20577"/>
          <ac:spMkLst>
            <pc:docMk/>
            <pc:sldMk cId="3472716845" sldId="405"/>
            <ac:spMk id="5" creationId="{B0EC40EB-A60F-E79E-2A71-A86112E21C5E}"/>
          </ac:spMkLst>
        </pc:spChg>
      </pc:sldChg>
      <pc:sldChg chg="modSp mod">
        <pc:chgData name="Anna Steinbauer" userId="aa9e69c0-640f-4dee-88df-45dd0169f62d" providerId="ADAL" clId="{3D5B5191-2F70-4C1C-8B21-E450BBA5B2B6}" dt="2024-07-05T13:43:58.150" v="210" actId="20577"/>
        <pc:sldMkLst>
          <pc:docMk/>
          <pc:sldMk cId="1704096583" sldId="409"/>
        </pc:sldMkLst>
        <pc:spChg chg="mod">
          <ac:chgData name="Anna Steinbauer" userId="aa9e69c0-640f-4dee-88df-45dd0169f62d" providerId="ADAL" clId="{3D5B5191-2F70-4C1C-8B21-E450BBA5B2B6}" dt="2024-07-05T13:43:58.150" v="210" actId="20577"/>
          <ac:spMkLst>
            <pc:docMk/>
            <pc:sldMk cId="1704096583" sldId="409"/>
            <ac:spMk id="5" creationId="{B0EC40EB-A60F-E79E-2A71-A86112E21C5E}"/>
          </ac:spMkLst>
        </pc:spChg>
      </pc:sldChg>
      <pc:sldChg chg="modSp mod">
        <pc:chgData name="Anna Steinbauer" userId="aa9e69c0-640f-4dee-88df-45dd0169f62d" providerId="ADAL" clId="{3D5B5191-2F70-4C1C-8B21-E450BBA5B2B6}" dt="2024-07-05T13:42:48.620" v="151" actId="20577"/>
        <pc:sldMkLst>
          <pc:docMk/>
          <pc:sldMk cId="1643651437" sldId="410"/>
        </pc:sldMkLst>
        <pc:spChg chg="mod">
          <ac:chgData name="Anna Steinbauer" userId="aa9e69c0-640f-4dee-88df-45dd0169f62d" providerId="ADAL" clId="{3D5B5191-2F70-4C1C-8B21-E450BBA5B2B6}" dt="2024-07-05T13:42:48.620" v="151" actId="20577"/>
          <ac:spMkLst>
            <pc:docMk/>
            <pc:sldMk cId="1643651437" sldId="410"/>
            <ac:spMk id="5" creationId="{2C7F2485-55A0-C8C4-41CA-56548FFEB222}"/>
          </ac:spMkLst>
        </pc:spChg>
      </pc:sldChg>
      <pc:sldChg chg="modSp mod">
        <pc:chgData name="Anna Steinbauer" userId="aa9e69c0-640f-4dee-88df-45dd0169f62d" providerId="ADAL" clId="{3D5B5191-2F70-4C1C-8B21-E450BBA5B2B6}" dt="2024-07-05T13:38:46.025" v="12" actId="27636"/>
        <pc:sldMkLst>
          <pc:docMk/>
          <pc:sldMk cId="611622033" sldId="412"/>
        </pc:sldMkLst>
        <pc:spChg chg="mod">
          <ac:chgData name="Anna Steinbauer" userId="aa9e69c0-640f-4dee-88df-45dd0169f62d" providerId="ADAL" clId="{3D5B5191-2F70-4C1C-8B21-E450BBA5B2B6}" dt="2024-07-05T13:38:46.025" v="12" actId="27636"/>
          <ac:spMkLst>
            <pc:docMk/>
            <pc:sldMk cId="611622033" sldId="412"/>
            <ac:spMk id="10" creationId="{D430ACFC-112C-1774-033C-338BAC4F176E}"/>
          </ac:spMkLst>
        </pc:spChg>
      </pc:sldChg>
      <pc:sldChg chg="modSp mod">
        <pc:chgData name="Anna Steinbauer" userId="aa9e69c0-640f-4dee-88df-45dd0169f62d" providerId="ADAL" clId="{3D5B5191-2F70-4C1C-8B21-E450BBA5B2B6}" dt="2024-07-05T13:38:34.201" v="2" actId="20577"/>
        <pc:sldMkLst>
          <pc:docMk/>
          <pc:sldMk cId="2353403750" sldId="413"/>
        </pc:sldMkLst>
        <pc:spChg chg="mod">
          <ac:chgData name="Anna Steinbauer" userId="aa9e69c0-640f-4dee-88df-45dd0169f62d" providerId="ADAL" clId="{3D5B5191-2F70-4C1C-8B21-E450BBA5B2B6}" dt="2024-07-05T13:38:34.201" v="2" actId="20577"/>
          <ac:spMkLst>
            <pc:docMk/>
            <pc:sldMk cId="2353403750" sldId="413"/>
            <ac:spMk id="2" creationId="{8FF3414B-1ADD-3166-FBC9-90BD30B9F2AC}"/>
          </ac:spMkLst>
        </pc:spChg>
      </pc:sldChg>
    </pc:docChg>
  </pc:docChgLst>
  <pc:docChgLst>
    <pc:chgData name="Anna Steinbauer" userId="aa9e69c0-640f-4dee-88df-45dd0169f62d" providerId="ADAL" clId="{7EC4F409-4C15-48E2-99E9-881160C63C32}"/>
    <pc:docChg chg="undo custSel addSld delSld modSld sldOrd">
      <pc:chgData name="Anna Steinbauer" userId="aa9e69c0-640f-4dee-88df-45dd0169f62d" providerId="ADAL" clId="{7EC4F409-4C15-48E2-99E9-881160C63C32}" dt="2024-10-02T11:29:17.740" v="615"/>
      <pc:docMkLst>
        <pc:docMk/>
      </pc:docMkLst>
      <pc:sldChg chg="ord">
        <pc:chgData name="Anna Steinbauer" userId="aa9e69c0-640f-4dee-88df-45dd0169f62d" providerId="ADAL" clId="{7EC4F409-4C15-48E2-99E9-881160C63C32}" dt="2024-09-26T15:35:46.006" v="209"/>
        <pc:sldMkLst>
          <pc:docMk/>
          <pc:sldMk cId="3396156305" sldId="295"/>
        </pc:sldMkLst>
      </pc:sldChg>
      <pc:sldChg chg="add del">
        <pc:chgData name="Anna Steinbauer" userId="aa9e69c0-640f-4dee-88df-45dd0169f62d" providerId="ADAL" clId="{7EC4F409-4C15-48E2-99E9-881160C63C32}" dt="2024-10-02T11:26:24.411" v="545" actId="47"/>
        <pc:sldMkLst>
          <pc:docMk/>
          <pc:sldMk cId="3989035695" sldId="334"/>
        </pc:sldMkLst>
      </pc:sldChg>
      <pc:sldChg chg="add del">
        <pc:chgData name="Anna Steinbauer" userId="aa9e69c0-640f-4dee-88df-45dd0169f62d" providerId="ADAL" clId="{7EC4F409-4C15-48E2-99E9-881160C63C32}" dt="2024-10-02T11:26:24.196" v="544" actId="47"/>
        <pc:sldMkLst>
          <pc:docMk/>
          <pc:sldMk cId="647644917" sldId="347"/>
        </pc:sldMkLst>
      </pc:sldChg>
      <pc:sldChg chg="modSp mod">
        <pc:chgData name="Anna Steinbauer" userId="aa9e69c0-640f-4dee-88df-45dd0169f62d" providerId="ADAL" clId="{7EC4F409-4C15-48E2-99E9-881160C63C32}" dt="2024-10-02T11:27:28.093" v="604" actId="20577"/>
        <pc:sldMkLst>
          <pc:docMk/>
          <pc:sldMk cId="2742073094" sldId="353"/>
        </pc:sldMkLst>
        <pc:spChg chg="mod">
          <ac:chgData name="Anna Steinbauer" userId="aa9e69c0-640f-4dee-88df-45dd0169f62d" providerId="ADAL" clId="{7EC4F409-4C15-48E2-99E9-881160C63C32}" dt="2024-10-02T11:27:28.093" v="604" actId="20577"/>
          <ac:spMkLst>
            <pc:docMk/>
            <pc:sldMk cId="2742073094" sldId="353"/>
            <ac:spMk id="5" creationId="{B0EC40EB-A60F-E79E-2A71-A86112E21C5E}"/>
          </ac:spMkLst>
        </pc:spChg>
      </pc:sldChg>
      <pc:sldChg chg="modSp mod">
        <pc:chgData name="Anna Steinbauer" userId="aa9e69c0-640f-4dee-88df-45dd0169f62d" providerId="ADAL" clId="{7EC4F409-4C15-48E2-99E9-881160C63C32}" dt="2024-09-26T15:19:51.878" v="31" actId="13926"/>
        <pc:sldMkLst>
          <pc:docMk/>
          <pc:sldMk cId="3191954485" sldId="355"/>
        </pc:sldMkLst>
        <pc:spChg chg="mod">
          <ac:chgData name="Anna Steinbauer" userId="aa9e69c0-640f-4dee-88df-45dd0169f62d" providerId="ADAL" clId="{7EC4F409-4C15-48E2-99E9-881160C63C32}" dt="2024-09-26T15:19:51.878" v="31" actId="13926"/>
          <ac:spMkLst>
            <pc:docMk/>
            <pc:sldMk cId="3191954485" sldId="355"/>
            <ac:spMk id="2" creationId="{51B845E3-F55B-BD98-AA72-CEE5316BD18C}"/>
          </ac:spMkLst>
        </pc:spChg>
        <pc:spChg chg="mod">
          <ac:chgData name="Anna Steinbauer" userId="aa9e69c0-640f-4dee-88df-45dd0169f62d" providerId="ADAL" clId="{7EC4F409-4C15-48E2-99E9-881160C63C32}" dt="2024-09-26T14:11:50.618" v="30" actId="27636"/>
          <ac:spMkLst>
            <pc:docMk/>
            <pc:sldMk cId="3191954485" sldId="355"/>
            <ac:spMk id="10" creationId="{D430ACFC-112C-1774-033C-338BAC4F176E}"/>
          </ac:spMkLst>
        </pc:spChg>
      </pc:sldChg>
      <pc:sldChg chg="modSp mod">
        <pc:chgData name="Anna Steinbauer" userId="aa9e69c0-640f-4dee-88df-45dd0169f62d" providerId="ADAL" clId="{7EC4F409-4C15-48E2-99E9-881160C63C32}" dt="2024-09-30T10:59:51.228" v="490" actId="313"/>
        <pc:sldMkLst>
          <pc:docMk/>
          <pc:sldMk cId="162839598" sldId="359"/>
        </pc:sldMkLst>
        <pc:spChg chg="mod">
          <ac:chgData name="Anna Steinbauer" userId="aa9e69c0-640f-4dee-88df-45dd0169f62d" providerId="ADAL" clId="{7EC4F409-4C15-48E2-99E9-881160C63C32}" dt="2024-09-30T10:59:51.228" v="490" actId="313"/>
          <ac:spMkLst>
            <pc:docMk/>
            <pc:sldMk cId="162839598" sldId="359"/>
            <ac:spMk id="3" creationId="{B10E6DF0-DC3A-6378-7F97-70B7CA194FE3}"/>
          </ac:spMkLst>
        </pc:spChg>
      </pc:sldChg>
      <pc:sldChg chg="modSp mod">
        <pc:chgData name="Anna Steinbauer" userId="aa9e69c0-640f-4dee-88df-45dd0169f62d" providerId="ADAL" clId="{7EC4F409-4C15-48E2-99E9-881160C63C32}" dt="2024-09-26T15:25:26.546" v="100" actId="13926"/>
        <pc:sldMkLst>
          <pc:docMk/>
          <pc:sldMk cId="96961312" sldId="365"/>
        </pc:sldMkLst>
        <pc:spChg chg="mod">
          <ac:chgData name="Anna Steinbauer" userId="aa9e69c0-640f-4dee-88df-45dd0169f62d" providerId="ADAL" clId="{7EC4F409-4C15-48E2-99E9-881160C63C32}" dt="2024-09-26T15:25:26.546" v="100" actId="13926"/>
          <ac:spMkLst>
            <pc:docMk/>
            <pc:sldMk cId="96961312" sldId="365"/>
            <ac:spMk id="2" creationId="{51B845E3-F55B-BD98-AA72-CEE5316BD18C}"/>
          </ac:spMkLst>
        </pc:spChg>
        <pc:spChg chg="mod">
          <ac:chgData name="Anna Steinbauer" userId="aa9e69c0-640f-4dee-88df-45dd0169f62d" providerId="ADAL" clId="{7EC4F409-4C15-48E2-99E9-881160C63C32}" dt="2024-09-26T15:25:21.640" v="99" actId="20577"/>
          <ac:spMkLst>
            <pc:docMk/>
            <pc:sldMk cId="96961312" sldId="365"/>
            <ac:spMk id="10" creationId="{D430ACFC-112C-1774-033C-338BAC4F176E}"/>
          </ac:spMkLst>
        </pc:spChg>
      </pc:sldChg>
      <pc:sldChg chg="modSp mod ord">
        <pc:chgData name="Anna Steinbauer" userId="aa9e69c0-640f-4dee-88df-45dd0169f62d" providerId="ADAL" clId="{7EC4F409-4C15-48E2-99E9-881160C63C32}" dt="2024-10-02T11:29:10.981" v="614" actId="20577"/>
        <pc:sldMkLst>
          <pc:docMk/>
          <pc:sldMk cId="781602190" sldId="366"/>
        </pc:sldMkLst>
        <pc:spChg chg="mod">
          <ac:chgData name="Anna Steinbauer" userId="aa9e69c0-640f-4dee-88df-45dd0169f62d" providerId="ADAL" clId="{7EC4F409-4C15-48E2-99E9-881160C63C32}" dt="2024-10-02T11:29:10.981" v="614" actId="20577"/>
          <ac:spMkLst>
            <pc:docMk/>
            <pc:sldMk cId="781602190" sldId="366"/>
            <ac:spMk id="5" creationId="{2C7F2485-55A0-C8C4-41CA-56548FFEB222}"/>
          </ac:spMkLst>
        </pc:spChg>
      </pc:sldChg>
      <pc:sldChg chg="modSp mod">
        <pc:chgData name="Anna Steinbauer" userId="aa9e69c0-640f-4dee-88df-45dd0169f62d" providerId="ADAL" clId="{7EC4F409-4C15-48E2-99E9-881160C63C32}" dt="2024-09-26T13:59:55.058" v="7" actId="20577"/>
        <pc:sldMkLst>
          <pc:docMk/>
          <pc:sldMk cId="4155067465" sldId="368"/>
        </pc:sldMkLst>
        <pc:spChg chg="mod">
          <ac:chgData name="Anna Steinbauer" userId="aa9e69c0-640f-4dee-88df-45dd0169f62d" providerId="ADAL" clId="{7EC4F409-4C15-48E2-99E9-881160C63C32}" dt="2024-09-26T13:59:55.058" v="7" actId="20577"/>
          <ac:spMkLst>
            <pc:docMk/>
            <pc:sldMk cId="4155067465" sldId="368"/>
            <ac:spMk id="5" creationId="{B0EC40EB-A60F-E79E-2A71-A86112E21C5E}"/>
          </ac:spMkLst>
        </pc:spChg>
      </pc:sldChg>
      <pc:sldChg chg="modSp mod">
        <pc:chgData name="Anna Steinbauer" userId="aa9e69c0-640f-4dee-88df-45dd0169f62d" providerId="ADAL" clId="{7EC4F409-4C15-48E2-99E9-881160C63C32}" dt="2024-09-26T14:02:42.710" v="14" actId="20577"/>
        <pc:sldMkLst>
          <pc:docMk/>
          <pc:sldMk cId="3463401810" sldId="374"/>
        </pc:sldMkLst>
        <pc:spChg chg="mod">
          <ac:chgData name="Anna Steinbauer" userId="aa9e69c0-640f-4dee-88df-45dd0169f62d" providerId="ADAL" clId="{7EC4F409-4C15-48E2-99E9-881160C63C32}" dt="2024-09-26T14:02:42.710" v="14" actId="20577"/>
          <ac:spMkLst>
            <pc:docMk/>
            <pc:sldMk cId="3463401810" sldId="374"/>
            <ac:spMk id="3" creationId="{9A32DCCB-3171-EBEC-FD31-F4A364BE741B}"/>
          </ac:spMkLst>
        </pc:spChg>
      </pc:sldChg>
      <pc:sldChg chg="modSp mod">
        <pc:chgData name="Anna Steinbauer" userId="aa9e69c0-640f-4dee-88df-45dd0169f62d" providerId="ADAL" clId="{7EC4F409-4C15-48E2-99E9-881160C63C32}" dt="2024-09-30T11:08:49.975" v="508" actId="27636"/>
        <pc:sldMkLst>
          <pc:docMk/>
          <pc:sldMk cId="729038568" sldId="384"/>
        </pc:sldMkLst>
        <pc:spChg chg="mod">
          <ac:chgData name="Anna Steinbauer" userId="aa9e69c0-640f-4dee-88df-45dd0169f62d" providerId="ADAL" clId="{7EC4F409-4C15-48E2-99E9-881160C63C32}" dt="2024-09-30T11:08:49.975" v="508" actId="27636"/>
          <ac:spMkLst>
            <pc:docMk/>
            <pc:sldMk cId="729038568" sldId="384"/>
            <ac:spMk id="5" creationId="{09DF588F-E304-B9E8-F0EB-D237786B9C09}"/>
          </ac:spMkLst>
        </pc:spChg>
      </pc:sldChg>
      <pc:sldChg chg="modSp mod ord">
        <pc:chgData name="Anna Steinbauer" userId="aa9e69c0-640f-4dee-88df-45dd0169f62d" providerId="ADAL" clId="{7EC4F409-4C15-48E2-99E9-881160C63C32}" dt="2024-09-30T07:23:02.121" v="441" actId="255"/>
        <pc:sldMkLst>
          <pc:docMk/>
          <pc:sldMk cId="216467876" sldId="396"/>
        </pc:sldMkLst>
        <pc:spChg chg="mod">
          <ac:chgData name="Anna Steinbauer" userId="aa9e69c0-640f-4dee-88df-45dd0169f62d" providerId="ADAL" clId="{7EC4F409-4C15-48E2-99E9-881160C63C32}" dt="2024-09-30T07:23:02.121" v="441" actId="255"/>
          <ac:spMkLst>
            <pc:docMk/>
            <pc:sldMk cId="216467876" sldId="396"/>
            <ac:spMk id="5" creationId="{2C7F2485-55A0-C8C4-41CA-56548FFEB222}"/>
          </ac:spMkLst>
        </pc:spChg>
      </pc:sldChg>
      <pc:sldChg chg="modSp mod ord">
        <pc:chgData name="Anna Steinbauer" userId="aa9e69c0-640f-4dee-88df-45dd0169f62d" providerId="ADAL" clId="{7EC4F409-4C15-48E2-99E9-881160C63C32}" dt="2024-10-02T11:25:02.805" v="511" actId="13926"/>
        <pc:sldMkLst>
          <pc:docMk/>
          <pc:sldMk cId="2802610874" sldId="403"/>
        </pc:sldMkLst>
        <pc:spChg chg="mod">
          <ac:chgData name="Anna Steinbauer" userId="aa9e69c0-640f-4dee-88df-45dd0169f62d" providerId="ADAL" clId="{7EC4F409-4C15-48E2-99E9-881160C63C32}" dt="2024-10-02T11:25:02.805" v="511" actId="13926"/>
          <ac:spMkLst>
            <pc:docMk/>
            <pc:sldMk cId="2802610874" sldId="403"/>
            <ac:spMk id="5" creationId="{B0EC40EB-A60F-E79E-2A71-A86112E21C5E}"/>
          </ac:spMkLst>
        </pc:spChg>
      </pc:sldChg>
      <pc:sldChg chg="modSp mod">
        <pc:chgData name="Anna Steinbauer" userId="aa9e69c0-640f-4dee-88df-45dd0169f62d" providerId="ADAL" clId="{7EC4F409-4C15-48E2-99E9-881160C63C32}" dt="2024-10-02T11:27:38.838" v="605"/>
        <pc:sldMkLst>
          <pc:docMk/>
          <pc:sldMk cId="3472716845" sldId="405"/>
        </pc:sldMkLst>
        <pc:spChg chg="mod">
          <ac:chgData name="Anna Steinbauer" userId="aa9e69c0-640f-4dee-88df-45dd0169f62d" providerId="ADAL" clId="{7EC4F409-4C15-48E2-99E9-881160C63C32}" dt="2024-10-02T11:27:38.838" v="605"/>
          <ac:spMkLst>
            <pc:docMk/>
            <pc:sldMk cId="3472716845" sldId="405"/>
            <ac:spMk id="5" creationId="{B0EC40EB-A60F-E79E-2A71-A86112E21C5E}"/>
          </ac:spMkLst>
        </pc:spChg>
      </pc:sldChg>
      <pc:sldChg chg="modSp add del mod ord">
        <pc:chgData name="Anna Steinbauer" userId="aa9e69c0-640f-4dee-88df-45dd0169f62d" providerId="ADAL" clId="{7EC4F409-4C15-48E2-99E9-881160C63C32}" dt="2024-10-02T11:29:17.740" v="615"/>
        <pc:sldMkLst>
          <pc:docMk/>
          <pc:sldMk cId="1464945691" sldId="406"/>
        </pc:sldMkLst>
        <pc:spChg chg="mod">
          <ac:chgData name="Anna Steinbauer" userId="aa9e69c0-640f-4dee-88df-45dd0169f62d" providerId="ADAL" clId="{7EC4F409-4C15-48E2-99E9-881160C63C32}" dt="2024-10-02T11:29:17.740" v="615"/>
          <ac:spMkLst>
            <pc:docMk/>
            <pc:sldMk cId="1464945691" sldId="406"/>
            <ac:spMk id="5" creationId="{B0EC40EB-A60F-E79E-2A71-A86112E21C5E}"/>
          </ac:spMkLst>
        </pc:spChg>
      </pc:sldChg>
      <pc:sldChg chg="modSp mod ord modCm">
        <pc:chgData name="Anna Steinbauer" userId="aa9e69c0-640f-4dee-88df-45dd0169f62d" providerId="ADAL" clId="{7EC4F409-4C15-48E2-99E9-881160C63C32}" dt="2024-10-02T11:27:46.574" v="606"/>
        <pc:sldMkLst>
          <pc:docMk/>
          <pc:sldMk cId="1704096583" sldId="409"/>
        </pc:sldMkLst>
        <pc:spChg chg="mod">
          <ac:chgData name="Anna Steinbauer" userId="aa9e69c0-640f-4dee-88df-45dd0169f62d" providerId="ADAL" clId="{7EC4F409-4C15-48E2-99E9-881160C63C32}" dt="2024-10-02T11:27:46.574" v="606"/>
          <ac:spMkLst>
            <pc:docMk/>
            <pc:sldMk cId="1704096583" sldId="409"/>
            <ac:spMk id="5" creationId="{B0EC40EB-A60F-E79E-2A71-A86112E21C5E}"/>
          </ac:spMkLst>
        </pc:spChg>
        <pc:extLst>
          <p:ext xmlns:p="http://schemas.openxmlformats.org/presentationml/2006/main" uri="{D6D511B9-2390-475A-947B-AFAB55BFBCF1}">
            <pc226:cmChg xmlns:pc226="http://schemas.microsoft.com/office/powerpoint/2022/06/main/command" chg="mod">
              <pc226:chgData name="Anna Steinbauer" userId="aa9e69c0-640f-4dee-88df-45dd0169f62d" providerId="ADAL" clId="{7EC4F409-4C15-48E2-99E9-881160C63C32}" dt="2024-10-02T11:25:59.917" v="537"/>
              <pc2:cmMkLst xmlns:pc2="http://schemas.microsoft.com/office/powerpoint/2019/9/main/command">
                <pc:docMk/>
                <pc:sldMk cId="1704096583" sldId="409"/>
                <pc2:cmMk id="{739D47E6-5150-441D-A37A-492D59F7B2D7}"/>
              </pc2:cmMkLst>
            </pc226:cmChg>
          </p:ext>
        </pc:extLst>
      </pc:sldChg>
      <pc:sldChg chg="modSp mod">
        <pc:chgData name="Anna Steinbauer" userId="aa9e69c0-640f-4dee-88df-45dd0169f62d" providerId="ADAL" clId="{7EC4F409-4C15-48E2-99E9-881160C63C32}" dt="2024-09-27T08:40:55.863" v="247" actId="27636"/>
        <pc:sldMkLst>
          <pc:docMk/>
          <pc:sldMk cId="1643651437" sldId="410"/>
        </pc:sldMkLst>
        <pc:spChg chg="mod">
          <ac:chgData name="Anna Steinbauer" userId="aa9e69c0-640f-4dee-88df-45dd0169f62d" providerId="ADAL" clId="{7EC4F409-4C15-48E2-99E9-881160C63C32}" dt="2024-09-27T08:40:55.863" v="247" actId="27636"/>
          <ac:spMkLst>
            <pc:docMk/>
            <pc:sldMk cId="1643651437" sldId="410"/>
            <ac:spMk id="2" creationId="{51B845E3-F55B-BD98-AA72-CEE5316BD18C}"/>
          </ac:spMkLst>
        </pc:spChg>
        <pc:spChg chg="mod">
          <ac:chgData name="Anna Steinbauer" userId="aa9e69c0-640f-4dee-88df-45dd0169f62d" providerId="ADAL" clId="{7EC4F409-4C15-48E2-99E9-881160C63C32}" dt="2024-09-27T08:40:49.969" v="244" actId="20577"/>
          <ac:spMkLst>
            <pc:docMk/>
            <pc:sldMk cId="1643651437" sldId="410"/>
            <ac:spMk id="5" creationId="{2C7F2485-55A0-C8C4-41CA-56548FFEB222}"/>
          </ac:spMkLst>
        </pc:spChg>
      </pc:sldChg>
      <pc:sldChg chg="addSp delSp modSp mod">
        <pc:chgData name="Anna Steinbauer" userId="aa9e69c0-640f-4dee-88df-45dd0169f62d" providerId="ADAL" clId="{7EC4F409-4C15-48E2-99E9-881160C63C32}" dt="2024-09-26T13:59:38.996" v="5" actId="1076"/>
        <pc:sldMkLst>
          <pc:docMk/>
          <pc:sldMk cId="2353403750" sldId="413"/>
        </pc:sldMkLst>
        <pc:picChg chg="add mod">
          <ac:chgData name="Anna Steinbauer" userId="aa9e69c0-640f-4dee-88df-45dd0169f62d" providerId="ADAL" clId="{7EC4F409-4C15-48E2-99E9-881160C63C32}" dt="2024-09-26T13:59:38.996" v="5" actId="1076"/>
          <ac:picMkLst>
            <pc:docMk/>
            <pc:sldMk cId="2353403750" sldId="413"/>
            <ac:picMk id="5" creationId="{3EB664AA-7E7C-8F26-73EA-A77D8C19000E}"/>
          </ac:picMkLst>
        </pc:picChg>
        <pc:picChg chg="del">
          <ac:chgData name="Anna Steinbauer" userId="aa9e69c0-640f-4dee-88df-45dd0169f62d" providerId="ADAL" clId="{7EC4F409-4C15-48E2-99E9-881160C63C32}" dt="2024-09-26T13:59:26.371" v="0" actId="478"/>
          <ac:picMkLst>
            <pc:docMk/>
            <pc:sldMk cId="2353403750" sldId="413"/>
            <ac:picMk id="7" creationId="{DA562616-070A-3C5A-849F-0E246ADC4332}"/>
          </ac:picMkLst>
        </pc:picChg>
      </pc:sldChg>
    </pc:docChg>
  </pc:docChgLst>
  <pc:docChgLst>
    <pc:chgData name="Anna Steinbauer" userId="S::anna.steinbauer@stiftung-wirtschaftsbildung.at::aa9e69c0-640f-4dee-88df-45dd0169f62d" providerId="AD" clId="Web-{B533635A-6948-4566-291E-B9D300413708}"/>
    <pc:docChg chg="">
      <pc:chgData name="Anna Steinbauer" userId="S::anna.steinbauer@stiftung-wirtschaftsbildung.at::aa9e69c0-640f-4dee-88df-45dd0169f62d" providerId="AD" clId="Web-{B533635A-6948-4566-291E-B9D300413708}" dt="2024-03-13T10:33:24.591" v="1"/>
      <pc:docMkLst>
        <pc:docMk/>
      </pc:docMkLst>
      <pc:sldChg chg="delCm">
        <pc:chgData name="Anna Steinbauer" userId="S::anna.steinbauer@stiftung-wirtschaftsbildung.at::aa9e69c0-640f-4dee-88df-45dd0169f62d" providerId="AD" clId="Web-{B533635A-6948-4566-291E-B9D300413708}" dt="2024-03-13T10:33:24.591" v="1"/>
        <pc:sldMkLst>
          <pc:docMk/>
          <pc:sldMk cId="2180886675" sldId="286"/>
        </pc:sldMkLst>
      </pc:sldChg>
      <pc:sldChg chg="delCm">
        <pc:chgData name="Anna Steinbauer" userId="S::anna.steinbauer@stiftung-wirtschaftsbildung.at::aa9e69c0-640f-4dee-88df-45dd0169f62d" providerId="AD" clId="Web-{B533635A-6948-4566-291E-B9D300413708}" dt="2024-03-13T10:33:23.404" v="0"/>
        <pc:sldMkLst>
          <pc:docMk/>
          <pc:sldMk cId="729038568" sldId="384"/>
        </pc:sldMkLst>
      </pc:sldChg>
    </pc:docChg>
  </pc:docChgLst>
  <pc:docChgLst>
    <pc:chgData name="Anna Steinbauer" userId="aa9e69c0-640f-4dee-88df-45dd0169f62d" providerId="ADAL" clId="{7FBD737F-F52B-47E7-A72B-40FF26FDFB49}"/>
    <pc:docChg chg="undo redo custSel addSld modSld">
      <pc:chgData name="Anna Steinbauer" userId="aa9e69c0-640f-4dee-88df-45dd0169f62d" providerId="ADAL" clId="{7FBD737F-F52B-47E7-A72B-40FF26FDFB49}" dt="2024-03-13T10:26:31.156" v="3391" actId="20577"/>
      <pc:docMkLst>
        <pc:docMk/>
      </pc:docMkLst>
      <pc:sldChg chg="modSp mod">
        <pc:chgData name="Anna Steinbauer" userId="aa9e69c0-640f-4dee-88df-45dd0169f62d" providerId="ADAL" clId="{7FBD737F-F52B-47E7-A72B-40FF26FDFB49}" dt="2024-03-13T10:26:28.655" v="3389" actId="207"/>
        <pc:sldMkLst>
          <pc:docMk/>
          <pc:sldMk cId="0" sldId="281"/>
        </pc:sldMkLst>
        <pc:spChg chg="mod">
          <ac:chgData name="Anna Steinbauer" userId="aa9e69c0-640f-4dee-88df-45dd0169f62d" providerId="ADAL" clId="{7FBD737F-F52B-47E7-A72B-40FF26FDFB49}" dt="2024-03-13T10:26:28.655" v="3389" actId="207"/>
          <ac:spMkLst>
            <pc:docMk/>
            <pc:sldMk cId="0" sldId="281"/>
            <ac:spMk id="487" creationId="{00000000-0000-0000-0000-000000000000}"/>
          </ac:spMkLst>
        </pc:spChg>
      </pc:sldChg>
      <pc:sldChg chg="addSp delSp modSp mod modCm">
        <pc:chgData name="Anna Steinbauer" userId="aa9e69c0-640f-4dee-88df-45dd0169f62d" providerId="ADAL" clId="{7FBD737F-F52B-47E7-A72B-40FF26FDFB49}" dt="2024-03-13T09:41:37.821" v="1490" actId="207"/>
        <pc:sldMkLst>
          <pc:docMk/>
          <pc:sldMk cId="2180886675" sldId="286"/>
        </pc:sldMkLst>
        <pc:spChg chg="mod">
          <ac:chgData name="Anna Steinbauer" userId="aa9e69c0-640f-4dee-88df-45dd0169f62d" providerId="ADAL" clId="{7FBD737F-F52B-47E7-A72B-40FF26FDFB49}" dt="2024-03-13T09:41:37.821" v="1490" actId="207"/>
          <ac:spMkLst>
            <pc:docMk/>
            <pc:sldMk cId="2180886675" sldId="286"/>
            <ac:spMk id="2" creationId="{D34984FC-5A98-60D3-193D-3128A63FE2FD}"/>
          </ac:spMkLst>
        </pc:spChg>
        <pc:picChg chg="add del mod">
          <ac:chgData name="Anna Steinbauer" userId="aa9e69c0-640f-4dee-88df-45dd0169f62d" providerId="ADAL" clId="{7FBD737F-F52B-47E7-A72B-40FF26FDFB49}" dt="2024-03-13T09:05:42.670" v="101" actId="478"/>
          <ac:picMkLst>
            <pc:docMk/>
            <pc:sldMk cId="2180886675" sldId="286"/>
            <ac:picMk id="5" creationId="{571F55CE-AEF6-CC78-AC13-B72819EF35A3}"/>
          </ac:picMkLst>
        </pc:picChg>
        <pc:picChg chg="add del mod">
          <ac:chgData name="Anna Steinbauer" userId="aa9e69c0-640f-4dee-88df-45dd0169f62d" providerId="ADAL" clId="{7FBD737F-F52B-47E7-A72B-40FF26FDFB49}" dt="2024-03-13T09:06:13.868" v="108" actId="478"/>
          <ac:picMkLst>
            <pc:docMk/>
            <pc:sldMk cId="2180886675" sldId="286"/>
            <ac:picMk id="7" creationId="{B60CFF25-B265-A4B0-3C2A-424780E8EC87}"/>
          </ac:picMkLst>
        </pc:picChg>
      </pc:sldChg>
      <pc:sldChg chg="modSp mod">
        <pc:chgData name="Anna Steinbauer" userId="aa9e69c0-640f-4dee-88df-45dd0169f62d" providerId="ADAL" clId="{7FBD737F-F52B-47E7-A72B-40FF26FDFB49}" dt="2024-03-13T09:56:49.705" v="1975" actId="5793"/>
        <pc:sldMkLst>
          <pc:docMk/>
          <pc:sldMk cId="3514094429" sldId="291"/>
        </pc:sldMkLst>
        <pc:spChg chg="mod">
          <ac:chgData name="Anna Steinbauer" userId="aa9e69c0-640f-4dee-88df-45dd0169f62d" providerId="ADAL" clId="{7FBD737F-F52B-47E7-A72B-40FF26FDFB49}" dt="2024-03-13T09:56:49.705" v="1975" actId="5793"/>
          <ac:spMkLst>
            <pc:docMk/>
            <pc:sldMk cId="3514094429" sldId="291"/>
            <ac:spMk id="2" creationId="{51B845E3-F55B-BD98-AA72-CEE5316BD18C}"/>
          </ac:spMkLst>
        </pc:spChg>
        <pc:spChg chg="mod">
          <ac:chgData name="Anna Steinbauer" userId="aa9e69c0-640f-4dee-88df-45dd0169f62d" providerId="ADAL" clId="{7FBD737F-F52B-47E7-A72B-40FF26FDFB49}" dt="2024-03-13T09:49:03.248" v="1563" actId="6549"/>
          <ac:spMkLst>
            <pc:docMk/>
            <pc:sldMk cId="3514094429" sldId="291"/>
            <ac:spMk id="5" creationId="{8568D92B-C21E-DE15-9B3B-3C345868EBC4}"/>
          </ac:spMkLst>
        </pc:spChg>
      </pc:sldChg>
      <pc:sldChg chg="modSp mod">
        <pc:chgData name="Anna Steinbauer" userId="aa9e69c0-640f-4dee-88df-45dd0169f62d" providerId="ADAL" clId="{7FBD737F-F52B-47E7-A72B-40FF26FDFB49}" dt="2024-03-13T09:57:09.111" v="1978" actId="207"/>
        <pc:sldMkLst>
          <pc:docMk/>
          <pc:sldMk cId="1656784105" sldId="294"/>
        </pc:sldMkLst>
        <pc:spChg chg="mod">
          <ac:chgData name="Anna Steinbauer" userId="aa9e69c0-640f-4dee-88df-45dd0169f62d" providerId="ADAL" clId="{7FBD737F-F52B-47E7-A72B-40FF26FDFB49}" dt="2024-03-13T09:53:52.976" v="1877" actId="1076"/>
          <ac:spMkLst>
            <pc:docMk/>
            <pc:sldMk cId="1656784105" sldId="294"/>
            <ac:spMk id="2" creationId="{51B845E3-F55B-BD98-AA72-CEE5316BD18C}"/>
          </ac:spMkLst>
        </pc:spChg>
        <pc:spChg chg="mod">
          <ac:chgData name="Anna Steinbauer" userId="aa9e69c0-640f-4dee-88df-45dd0169f62d" providerId="ADAL" clId="{7FBD737F-F52B-47E7-A72B-40FF26FDFB49}" dt="2024-03-13T09:57:09.111" v="1978" actId="207"/>
          <ac:spMkLst>
            <pc:docMk/>
            <pc:sldMk cId="1656784105" sldId="294"/>
            <ac:spMk id="5" creationId="{D05F15B3-BC6D-35C4-AA1F-AFC28FB04E19}"/>
          </ac:spMkLst>
        </pc:spChg>
        <pc:picChg chg="mod">
          <ac:chgData name="Anna Steinbauer" userId="aa9e69c0-640f-4dee-88df-45dd0169f62d" providerId="ADAL" clId="{7FBD737F-F52B-47E7-A72B-40FF26FDFB49}" dt="2024-03-13T09:55:25.610" v="1948" actId="1076"/>
          <ac:picMkLst>
            <pc:docMk/>
            <pc:sldMk cId="1656784105" sldId="294"/>
            <ac:picMk id="3074" creationId="{F7AF0332-3F3B-D7EB-3D7E-B80D5CD35F55}"/>
          </ac:picMkLst>
        </pc:picChg>
      </pc:sldChg>
      <pc:sldChg chg="modSp mod">
        <pc:chgData name="Anna Steinbauer" userId="aa9e69c0-640f-4dee-88df-45dd0169f62d" providerId="ADAL" clId="{7FBD737F-F52B-47E7-A72B-40FF26FDFB49}" dt="2024-03-13T09:58:18.322" v="2003" actId="14100"/>
        <pc:sldMkLst>
          <pc:docMk/>
          <pc:sldMk cId="3396156305" sldId="295"/>
        </pc:sldMkLst>
        <pc:spChg chg="mod">
          <ac:chgData name="Anna Steinbauer" userId="aa9e69c0-640f-4dee-88df-45dd0169f62d" providerId="ADAL" clId="{7FBD737F-F52B-47E7-A72B-40FF26FDFB49}" dt="2024-03-13T09:58:18.322" v="2003" actId="14100"/>
          <ac:spMkLst>
            <pc:docMk/>
            <pc:sldMk cId="3396156305" sldId="295"/>
            <ac:spMk id="5" creationId="{2C7F2485-55A0-C8C4-41CA-56548FFEB222}"/>
          </ac:spMkLst>
        </pc:spChg>
      </pc:sldChg>
      <pc:sldChg chg="modSp mod">
        <pc:chgData name="Anna Steinbauer" userId="aa9e69c0-640f-4dee-88df-45dd0169f62d" providerId="ADAL" clId="{7FBD737F-F52B-47E7-A72B-40FF26FDFB49}" dt="2024-03-13T10:08:04.938" v="2418" actId="20577"/>
        <pc:sldMkLst>
          <pc:docMk/>
          <pc:sldMk cId="487601946" sldId="323"/>
        </pc:sldMkLst>
        <pc:spChg chg="mod">
          <ac:chgData name="Anna Steinbauer" userId="aa9e69c0-640f-4dee-88df-45dd0169f62d" providerId="ADAL" clId="{7FBD737F-F52B-47E7-A72B-40FF26FDFB49}" dt="2024-03-13T10:08:04.938" v="2418" actId="20577"/>
          <ac:spMkLst>
            <pc:docMk/>
            <pc:sldMk cId="487601946" sldId="323"/>
            <ac:spMk id="5" creationId="{6373E909-C6DD-54E6-CA39-3C1CF86D5EE4}"/>
          </ac:spMkLst>
        </pc:spChg>
      </pc:sldChg>
      <pc:sldChg chg="modSp mod">
        <pc:chgData name="Anna Steinbauer" userId="aa9e69c0-640f-4dee-88df-45dd0169f62d" providerId="ADAL" clId="{7FBD737F-F52B-47E7-A72B-40FF26FDFB49}" dt="2024-03-13T10:16:48.191" v="2636" actId="14100"/>
        <pc:sldMkLst>
          <pc:docMk/>
          <pc:sldMk cId="3989035695" sldId="334"/>
        </pc:sldMkLst>
        <pc:spChg chg="mod">
          <ac:chgData name="Anna Steinbauer" userId="aa9e69c0-640f-4dee-88df-45dd0169f62d" providerId="ADAL" clId="{7FBD737F-F52B-47E7-A72B-40FF26FDFB49}" dt="2024-03-13T10:16:48.191" v="2636" actId="14100"/>
          <ac:spMkLst>
            <pc:docMk/>
            <pc:sldMk cId="3989035695" sldId="334"/>
            <ac:spMk id="10" creationId="{D430ACFC-112C-1774-033C-338BAC4F176E}"/>
          </ac:spMkLst>
        </pc:spChg>
      </pc:sldChg>
      <pc:sldChg chg="modSp mod">
        <pc:chgData name="Anna Steinbauer" userId="aa9e69c0-640f-4dee-88df-45dd0169f62d" providerId="ADAL" clId="{7FBD737F-F52B-47E7-A72B-40FF26FDFB49}" dt="2024-03-13T10:19:14.857" v="2765" actId="20577"/>
        <pc:sldMkLst>
          <pc:docMk/>
          <pc:sldMk cId="2892499102" sldId="350"/>
        </pc:sldMkLst>
        <pc:spChg chg="mod">
          <ac:chgData name="Anna Steinbauer" userId="aa9e69c0-640f-4dee-88df-45dd0169f62d" providerId="ADAL" clId="{7FBD737F-F52B-47E7-A72B-40FF26FDFB49}" dt="2024-03-13T10:19:14.857" v="2765" actId="20577"/>
          <ac:spMkLst>
            <pc:docMk/>
            <pc:sldMk cId="2892499102" sldId="350"/>
            <ac:spMk id="5" creationId="{B0EC40EB-A60F-E79E-2A71-A86112E21C5E}"/>
          </ac:spMkLst>
        </pc:spChg>
      </pc:sldChg>
      <pc:sldChg chg="modSp mod">
        <pc:chgData name="Anna Steinbauer" userId="aa9e69c0-640f-4dee-88df-45dd0169f62d" providerId="ADAL" clId="{7FBD737F-F52B-47E7-A72B-40FF26FDFB49}" dt="2024-03-13T10:13:27.594" v="2583" actId="20577"/>
        <pc:sldMkLst>
          <pc:docMk/>
          <pc:sldMk cId="4133173142" sldId="351"/>
        </pc:sldMkLst>
        <pc:spChg chg="mod">
          <ac:chgData name="Anna Steinbauer" userId="aa9e69c0-640f-4dee-88df-45dd0169f62d" providerId="ADAL" clId="{7FBD737F-F52B-47E7-A72B-40FF26FDFB49}" dt="2024-03-13T10:13:27.594" v="2583" actId="20577"/>
          <ac:spMkLst>
            <pc:docMk/>
            <pc:sldMk cId="4133173142" sldId="351"/>
            <ac:spMk id="5" creationId="{B0EC40EB-A60F-E79E-2A71-A86112E21C5E}"/>
          </ac:spMkLst>
        </pc:spChg>
      </pc:sldChg>
      <pc:sldChg chg="modSp mod">
        <pc:chgData name="Anna Steinbauer" userId="aa9e69c0-640f-4dee-88df-45dd0169f62d" providerId="ADAL" clId="{7FBD737F-F52B-47E7-A72B-40FF26FDFB49}" dt="2024-03-13T10:15:07.299" v="2615" actId="1076"/>
        <pc:sldMkLst>
          <pc:docMk/>
          <pc:sldMk cId="1516460222" sldId="352"/>
        </pc:sldMkLst>
        <pc:spChg chg="mod">
          <ac:chgData name="Anna Steinbauer" userId="aa9e69c0-640f-4dee-88df-45dd0169f62d" providerId="ADAL" clId="{7FBD737F-F52B-47E7-A72B-40FF26FDFB49}" dt="2024-03-13T10:15:05.014" v="2614" actId="14100"/>
          <ac:spMkLst>
            <pc:docMk/>
            <pc:sldMk cId="1516460222" sldId="352"/>
            <ac:spMk id="2" creationId="{51B845E3-F55B-BD98-AA72-CEE5316BD18C}"/>
          </ac:spMkLst>
        </pc:spChg>
        <pc:spChg chg="mod">
          <ac:chgData name="Anna Steinbauer" userId="aa9e69c0-640f-4dee-88df-45dd0169f62d" providerId="ADAL" clId="{7FBD737F-F52B-47E7-A72B-40FF26FDFB49}" dt="2024-03-13T10:15:07.299" v="2615" actId="1076"/>
          <ac:spMkLst>
            <pc:docMk/>
            <pc:sldMk cId="1516460222" sldId="352"/>
            <ac:spMk id="10" creationId="{D430ACFC-112C-1774-033C-338BAC4F176E}"/>
          </ac:spMkLst>
        </pc:spChg>
      </pc:sldChg>
      <pc:sldChg chg="modSp mod">
        <pc:chgData name="Anna Steinbauer" userId="aa9e69c0-640f-4dee-88df-45dd0169f62d" providerId="ADAL" clId="{7FBD737F-F52B-47E7-A72B-40FF26FDFB49}" dt="2024-03-13T09:57:01.745" v="1976" actId="207"/>
        <pc:sldMkLst>
          <pc:docMk/>
          <pc:sldMk cId="2742073094" sldId="353"/>
        </pc:sldMkLst>
        <pc:spChg chg="mod">
          <ac:chgData name="Anna Steinbauer" userId="aa9e69c0-640f-4dee-88df-45dd0169f62d" providerId="ADAL" clId="{7FBD737F-F52B-47E7-A72B-40FF26FDFB49}" dt="2024-03-13T09:57:01.745" v="1976" actId="207"/>
          <ac:spMkLst>
            <pc:docMk/>
            <pc:sldMk cId="2742073094" sldId="353"/>
            <ac:spMk id="5" creationId="{B0EC40EB-A60F-E79E-2A71-A86112E21C5E}"/>
          </ac:spMkLst>
        </pc:spChg>
      </pc:sldChg>
      <pc:sldChg chg="modSp mod">
        <pc:chgData name="Anna Steinbauer" userId="aa9e69c0-640f-4dee-88df-45dd0169f62d" providerId="ADAL" clId="{7FBD737F-F52B-47E7-A72B-40FF26FDFB49}" dt="2024-03-13T10:15:32.546" v="2633" actId="27636"/>
        <pc:sldMkLst>
          <pc:docMk/>
          <pc:sldMk cId="3191954485" sldId="355"/>
        </pc:sldMkLst>
        <pc:spChg chg="mod">
          <ac:chgData name="Anna Steinbauer" userId="aa9e69c0-640f-4dee-88df-45dd0169f62d" providerId="ADAL" clId="{7FBD737F-F52B-47E7-A72B-40FF26FDFB49}" dt="2024-03-13T10:15:32.546" v="2633" actId="27636"/>
          <ac:spMkLst>
            <pc:docMk/>
            <pc:sldMk cId="3191954485" sldId="355"/>
            <ac:spMk id="10" creationId="{D430ACFC-112C-1774-033C-338BAC4F176E}"/>
          </ac:spMkLst>
        </pc:spChg>
      </pc:sldChg>
      <pc:sldChg chg="modSp mod">
        <pc:chgData name="Anna Steinbauer" userId="aa9e69c0-640f-4dee-88df-45dd0169f62d" providerId="ADAL" clId="{7FBD737F-F52B-47E7-A72B-40FF26FDFB49}" dt="2024-03-13T09:57:13.825" v="1979" actId="207"/>
        <pc:sldMkLst>
          <pc:docMk/>
          <pc:sldMk cId="3507459034" sldId="356"/>
        </pc:sldMkLst>
        <pc:spChg chg="mod">
          <ac:chgData name="Anna Steinbauer" userId="aa9e69c0-640f-4dee-88df-45dd0169f62d" providerId="ADAL" clId="{7FBD737F-F52B-47E7-A72B-40FF26FDFB49}" dt="2024-03-13T09:57:13.825" v="1979" actId="207"/>
          <ac:spMkLst>
            <pc:docMk/>
            <pc:sldMk cId="3507459034" sldId="356"/>
            <ac:spMk id="10" creationId="{D430ACFC-112C-1774-033C-338BAC4F176E}"/>
          </ac:spMkLst>
        </pc:spChg>
      </pc:sldChg>
      <pc:sldChg chg="addSp delSp modSp mod">
        <pc:chgData name="Anna Steinbauer" userId="aa9e69c0-640f-4dee-88df-45dd0169f62d" providerId="ADAL" clId="{7FBD737F-F52B-47E7-A72B-40FF26FDFB49}" dt="2024-03-13T09:42:00.681" v="1495" actId="1076"/>
        <pc:sldMkLst>
          <pc:docMk/>
          <pc:sldMk cId="162839598" sldId="359"/>
        </pc:sldMkLst>
        <pc:spChg chg="mod">
          <ac:chgData name="Anna Steinbauer" userId="aa9e69c0-640f-4dee-88df-45dd0169f62d" providerId="ADAL" clId="{7FBD737F-F52B-47E7-A72B-40FF26FDFB49}" dt="2024-03-13T09:35:41.839" v="1103" actId="27636"/>
          <ac:spMkLst>
            <pc:docMk/>
            <pc:sldMk cId="162839598" sldId="359"/>
            <ac:spMk id="3" creationId="{B10E6DF0-DC3A-6378-7F97-70B7CA194FE3}"/>
          </ac:spMkLst>
        </pc:spChg>
        <pc:picChg chg="add del">
          <ac:chgData name="Anna Steinbauer" userId="aa9e69c0-640f-4dee-88df-45dd0169f62d" providerId="ADAL" clId="{7FBD737F-F52B-47E7-A72B-40FF26FDFB49}" dt="2024-03-13T09:30:37.413" v="844" actId="22"/>
          <ac:picMkLst>
            <pc:docMk/>
            <pc:sldMk cId="162839598" sldId="359"/>
            <ac:picMk id="5" creationId="{0C15586C-239B-9503-3739-83955FB09F88}"/>
          </ac:picMkLst>
        </pc:picChg>
        <pc:picChg chg="add mod">
          <ac:chgData name="Anna Steinbauer" userId="aa9e69c0-640f-4dee-88df-45dd0169f62d" providerId="ADAL" clId="{7FBD737F-F52B-47E7-A72B-40FF26FDFB49}" dt="2024-03-13T09:42:00.681" v="1495" actId="1076"/>
          <ac:picMkLst>
            <pc:docMk/>
            <pc:sldMk cId="162839598" sldId="359"/>
            <ac:picMk id="6" creationId="{8634A033-1469-E60F-BDF3-CF6D4F3A1E04}"/>
          </ac:picMkLst>
        </pc:picChg>
      </pc:sldChg>
      <pc:sldChg chg="addSp delSp modSp mod">
        <pc:chgData name="Anna Steinbauer" userId="aa9e69c0-640f-4dee-88df-45dd0169f62d" providerId="ADAL" clId="{7FBD737F-F52B-47E7-A72B-40FF26FDFB49}" dt="2024-03-13T09:47:12.054" v="1520" actId="1076"/>
        <pc:sldMkLst>
          <pc:docMk/>
          <pc:sldMk cId="2071344480" sldId="360"/>
        </pc:sldMkLst>
        <pc:spChg chg="mod">
          <ac:chgData name="Anna Steinbauer" userId="aa9e69c0-640f-4dee-88df-45dd0169f62d" providerId="ADAL" clId="{7FBD737F-F52B-47E7-A72B-40FF26FDFB49}" dt="2024-03-13T09:45:04.405" v="1504" actId="14100"/>
          <ac:spMkLst>
            <pc:docMk/>
            <pc:sldMk cId="2071344480" sldId="360"/>
            <ac:spMk id="3" creationId="{5445AF48-6EB3-A844-69F7-4C0E4E6AA2D4}"/>
          </ac:spMkLst>
        </pc:spChg>
        <pc:picChg chg="add del mod">
          <ac:chgData name="Anna Steinbauer" userId="aa9e69c0-640f-4dee-88df-45dd0169f62d" providerId="ADAL" clId="{7FBD737F-F52B-47E7-A72B-40FF26FDFB49}" dt="2024-03-13T09:41:01.587" v="1482" actId="21"/>
          <ac:picMkLst>
            <pc:docMk/>
            <pc:sldMk cId="2071344480" sldId="360"/>
            <ac:picMk id="4" creationId="{2DAA8A3B-C41F-F5CB-8E83-FE6E3AD97F39}"/>
          </ac:picMkLst>
        </pc:picChg>
        <pc:picChg chg="add mod">
          <ac:chgData name="Anna Steinbauer" userId="aa9e69c0-640f-4dee-88df-45dd0169f62d" providerId="ADAL" clId="{7FBD737F-F52B-47E7-A72B-40FF26FDFB49}" dt="2024-03-13T09:42:57.185" v="1496" actId="931"/>
          <ac:picMkLst>
            <pc:docMk/>
            <pc:sldMk cId="2071344480" sldId="360"/>
            <ac:picMk id="6" creationId="{172BA76A-860B-C520-DC51-21B22E31BD19}"/>
          </ac:picMkLst>
        </pc:picChg>
        <pc:picChg chg="add del mod">
          <ac:chgData name="Anna Steinbauer" userId="aa9e69c0-640f-4dee-88df-45dd0169f62d" providerId="ADAL" clId="{7FBD737F-F52B-47E7-A72B-40FF26FDFB49}" dt="2024-03-13T09:45:39.963" v="1508" actId="478"/>
          <ac:picMkLst>
            <pc:docMk/>
            <pc:sldMk cId="2071344480" sldId="360"/>
            <ac:picMk id="8" creationId="{7046019A-84A9-6598-78FA-5381B6A13D42}"/>
          </ac:picMkLst>
        </pc:picChg>
        <pc:picChg chg="add del mod">
          <ac:chgData name="Anna Steinbauer" userId="aa9e69c0-640f-4dee-88df-45dd0169f62d" providerId="ADAL" clId="{7FBD737F-F52B-47E7-A72B-40FF26FDFB49}" dt="2024-03-13T09:45:13.419" v="1507" actId="478"/>
          <ac:picMkLst>
            <pc:docMk/>
            <pc:sldMk cId="2071344480" sldId="360"/>
            <ac:picMk id="10" creationId="{343C8D8B-4B89-4BC7-D23B-BD6994EBFD4A}"/>
          </ac:picMkLst>
        </pc:picChg>
        <pc:picChg chg="add del mod">
          <ac:chgData name="Anna Steinbauer" userId="aa9e69c0-640f-4dee-88df-45dd0169f62d" providerId="ADAL" clId="{7FBD737F-F52B-47E7-A72B-40FF26FDFB49}" dt="2024-03-13T09:45:56.030" v="1510" actId="478"/>
          <ac:picMkLst>
            <pc:docMk/>
            <pc:sldMk cId="2071344480" sldId="360"/>
            <ac:picMk id="11" creationId="{9EC3B6EF-D6CD-CDA8-D0F4-FB2D11923B22}"/>
          </ac:picMkLst>
        </pc:picChg>
        <pc:picChg chg="add del mod">
          <ac:chgData name="Anna Steinbauer" userId="aa9e69c0-640f-4dee-88df-45dd0169f62d" providerId="ADAL" clId="{7FBD737F-F52B-47E7-A72B-40FF26FDFB49}" dt="2024-03-13T09:46:47.792" v="1513" actId="478"/>
          <ac:picMkLst>
            <pc:docMk/>
            <pc:sldMk cId="2071344480" sldId="360"/>
            <ac:picMk id="12" creationId="{4F7A6C6E-81F5-A4A0-015E-3EF642FFAB0B}"/>
          </ac:picMkLst>
        </pc:picChg>
        <pc:picChg chg="add mod">
          <ac:chgData name="Anna Steinbauer" userId="aa9e69c0-640f-4dee-88df-45dd0169f62d" providerId="ADAL" clId="{7FBD737F-F52B-47E7-A72B-40FF26FDFB49}" dt="2024-03-13T09:47:12.054" v="1520" actId="1076"/>
          <ac:picMkLst>
            <pc:docMk/>
            <pc:sldMk cId="2071344480" sldId="360"/>
            <ac:picMk id="14" creationId="{1CAA319A-D529-F2E8-3A32-8D8E7B6FEBF2}"/>
          </ac:picMkLst>
        </pc:picChg>
      </pc:sldChg>
      <pc:sldChg chg="modSp mod">
        <pc:chgData name="Anna Steinbauer" userId="aa9e69c0-640f-4dee-88df-45dd0169f62d" providerId="ADAL" clId="{7FBD737F-F52B-47E7-A72B-40FF26FDFB49}" dt="2024-03-13T10:26:31.156" v="3391" actId="20577"/>
        <pc:sldMkLst>
          <pc:docMk/>
          <pc:sldMk cId="3492855742" sldId="361"/>
        </pc:sldMkLst>
        <pc:spChg chg="mod">
          <ac:chgData name="Anna Steinbauer" userId="aa9e69c0-640f-4dee-88df-45dd0169f62d" providerId="ADAL" clId="{7FBD737F-F52B-47E7-A72B-40FF26FDFB49}" dt="2024-03-13T10:26:31.156" v="3391" actId="20577"/>
          <ac:spMkLst>
            <pc:docMk/>
            <pc:sldMk cId="3492855742" sldId="361"/>
            <ac:spMk id="10" creationId="{D430ACFC-112C-1774-033C-338BAC4F176E}"/>
          </ac:spMkLst>
        </pc:spChg>
      </pc:sldChg>
      <pc:sldChg chg="modSp mod">
        <pc:chgData name="Anna Steinbauer" userId="aa9e69c0-640f-4dee-88df-45dd0169f62d" providerId="ADAL" clId="{7FBD737F-F52B-47E7-A72B-40FF26FDFB49}" dt="2024-03-13T10:04:16.249" v="2211" actId="403"/>
        <pc:sldMkLst>
          <pc:docMk/>
          <pc:sldMk cId="3600122395" sldId="363"/>
        </pc:sldMkLst>
        <pc:spChg chg="mod">
          <ac:chgData name="Anna Steinbauer" userId="aa9e69c0-640f-4dee-88df-45dd0169f62d" providerId="ADAL" clId="{7FBD737F-F52B-47E7-A72B-40FF26FDFB49}" dt="2024-03-13T10:04:16.249" v="2211" actId="403"/>
          <ac:spMkLst>
            <pc:docMk/>
            <pc:sldMk cId="3600122395" sldId="363"/>
            <ac:spMk id="5" creationId="{2C7F2485-55A0-C8C4-41CA-56548FFEB222}"/>
          </ac:spMkLst>
        </pc:spChg>
      </pc:sldChg>
      <pc:sldChg chg="modSp mod">
        <pc:chgData name="Anna Steinbauer" userId="aa9e69c0-640f-4dee-88df-45dd0169f62d" providerId="ADAL" clId="{7FBD737F-F52B-47E7-A72B-40FF26FDFB49}" dt="2024-03-13T10:06:28.026" v="2347" actId="20577"/>
        <pc:sldMkLst>
          <pc:docMk/>
          <pc:sldMk cId="96961312" sldId="365"/>
        </pc:sldMkLst>
        <pc:spChg chg="mod">
          <ac:chgData name="Anna Steinbauer" userId="aa9e69c0-640f-4dee-88df-45dd0169f62d" providerId="ADAL" clId="{7FBD737F-F52B-47E7-A72B-40FF26FDFB49}" dt="2024-03-13T10:06:28.026" v="2347" actId="20577"/>
          <ac:spMkLst>
            <pc:docMk/>
            <pc:sldMk cId="96961312" sldId="365"/>
            <ac:spMk id="10" creationId="{D430ACFC-112C-1774-033C-338BAC4F176E}"/>
          </ac:spMkLst>
        </pc:spChg>
      </pc:sldChg>
      <pc:sldChg chg="modSp mod">
        <pc:chgData name="Anna Steinbauer" userId="aa9e69c0-640f-4dee-88df-45dd0169f62d" providerId="ADAL" clId="{7FBD737F-F52B-47E7-A72B-40FF26FDFB49}" dt="2024-03-13T10:18:51.054" v="2760" actId="14100"/>
        <pc:sldMkLst>
          <pc:docMk/>
          <pc:sldMk cId="781602190" sldId="366"/>
        </pc:sldMkLst>
        <pc:spChg chg="mod">
          <ac:chgData name="Anna Steinbauer" userId="aa9e69c0-640f-4dee-88df-45dd0169f62d" providerId="ADAL" clId="{7FBD737F-F52B-47E7-A72B-40FF26FDFB49}" dt="2024-03-13T10:18:51.054" v="2760" actId="14100"/>
          <ac:spMkLst>
            <pc:docMk/>
            <pc:sldMk cId="781602190" sldId="366"/>
            <ac:spMk id="5" creationId="{2C7F2485-55A0-C8C4-41CA-56548FFEB222}"/>
          </ac:spMkLst>
        </pc:spChg>
      </pc:sldChg>
      <pc:sldChg chg="modSp mod">
        <pc:chgData name="Anna Steinbauer" userId="aa9e69c0-640f-4dee-88df-45dd0169f62d" providerId="ADAL" clId="{7FBD737F-F52B-47E7-A72B-40FF26FDFB49}" dt="2024-03-13T10:25:43.512" v="3366" actId="14100"/>
        <pc:sldMkLst>
          <pc:docMk/>
          <pc:sldMk cId="4155067465" sldId="368"/>
        </pc:sldMkLst>
        <pc:spChg chg="mod">
          <ac:chgData name="Anna Steinbauer" userId="aa9e69c0-640f-4dee-88df-45dd0169f62d" providerId="ADAL" clId="{7FBD737F-F52B-47E7-A72B-40FF26FDFB49}" dt="2024-03-13T10:25:43.512" v="3366" actId="14100"/>
          <ac:spMkLst>
            <pc:docMk/>
            <pc:sldMk cId="4155067465" sldId="368"/>
            <ac:spMk id="5" creationId="{B0EC40EB-A60F-E79E-2A71-A86112E21C5E}"/>
          </ac:spMkLst>
        </pc:spChg>
      </pc:sldChg>
      <pc:sldChg chg="modSp mod">
        <pc:chgData name="Anna Steinbauer" userId="aa9e69c0-640f-4dee-88df-45dd0169f62d" providerId="ADAL" clId="{7FBD737F-F52B-47E7-A72B-40FF26FDFB49}" dt="2024-03-13T10:20:17.119" v="2976" actId="207"/>
        <pc:sldMkLst>
          <pc:docMk/>
          <pc:sldMk cId="3697483977" sldId="370"/>
        </pc:sldMkLst>
        <pc:spChg chg="mod">
          <ac:chgData name="Anna Steinbauer" userId="aa9e69c0-640f-4dee-88df-45dd0169f62d" providerId="ADAL" clId="{7FBD737F-F52B-47E7-A72B-40FF26FDFB49}" dt="2024-03-13T10:20:17.119" v="2976" actId="207"/>
          <ac:spMkLst>
            <pc:docMk/>
            <pc:sldMk cId="3697483977" sldId="370"/>
            <ac:spMk id="10" creationId="{D430ACFC-112C-1774-033C-338BAC4F176E}"/>
          </ac:spMkLst>
        </pc:spChg>
      </pc:sldChg>
      <pc:sldChg chg="addSp modSp mod">
        <pc:chgData name="Anna Steinbauer" userId="aa9e69c0-640f-4dee-88df-45dd0169f62d" providerId="ADAL" clId="{7FBD737F-F52B-47E7-A72B-40FF26FDFB49}" dt="2024-03-13T09:48:23.475" v="1525" actId="207"/>
        <pc:sldMkLst>
          <pc:docMk/>
          <pc:sldMk cId="3463401810" sldId="374"/>
        </pc:sldMkLst>
        <pc:spChg chg="mod">
          <ac:chgData name="Anna Steinbauer" userId="aa9e69c0-640f-4dee-88df-45dd0169f62d" providerId="ADAL" clId="{7FBD737F-F52B-47E7-A72B-40FF26FDFB49}" dt="2024-03-13T09:48:23.475" v="1525" actId="207"/>
          <ac:spMkLst>
            <pc:docMk/>
            <pc:sldMk cId="3463401810" sldId="374"/>
            <ac:spMk id="3" creationId="{9A32DCCB-3171-EBEC-FD31-F4A364BE741B}"/>
          </ac:spMkLst>
        </pc:spChg>
        <pc:picChg chg="add mod">
          <ac:chgData name="Anna Steinbauer" userId="aa9e69c0-640f-4dee-88df-45dd0169f62d" providerId="ADAL" clId="{7FBD737F-F52B-47E7-A72B-40FF26FDFB49}" dt="2024-03-13T09:41:04.936" v="1484" actId="1076"/>
          <ac:picMkLst>
            <pc:docMk/>
            <pc:sldMk cId="3463401810" sldId="374"/>
            <ac:picMk id="4" creationId="{2DAA8A3B-C41F-F5CB-8E83-FE6E3AD97F39}"/>
          </ac:picMkLst>
        </pc:picChg>
      </pc:sldChg>
      <pc:sldChg chg="modSp mod modCm">
        <pc:chgData name="Anna Steinbauer" userId="aa9e69c0-640f-4dee-88df-45dd0169f62d" providerId="ADAL" clId="{7FBD737F-F52B-47E7-A72B-40FF26FDFB49}" dt="2024-03-13T09:33:51.855" v="1092" actId="207"/>
        <pc:sldMkLst>
          <pc:docMk/>
          <pc:sldMk cId="729038568" sldId="384"/>
        </pc:sldMkLst>
        <pc:spChg chg="mod">
          <ac:chgData name="Anna Steinbauer" userId="aa9e69c0-640f-4dee-88df-45dd0169f62d" providerId="ADAL" clId="{7FBD737F-F52B-47E7-A72B-40FF26FDFB49}" dt="2024-03-13T09:33:51.855" v="1092" actId="207"/>
          <ac:spMkLst>
            <pc:docMk/>
            <pc:sldMk cId="729038568" sldId="384"/>
            <ac:spMk id="5" creationId="{09DF588F-E304-B9E8-F0EB-D237786B9C09}"/>
          </ac:spMkLst>
        </pc:spChg>
      </pc:sldChg>
      <pc:sldChg chg="modSp mod">
        <pc:chgData name="Anna Steinbauer" userId="aa9e69c0-640f-4dee-88df-45dd0169f62d" providerId="ADAL" clId="{7FBD737F-F52B-47E7-A72B-40FF26FDFB49}" dt="2024-03-13T09:48:39.664" v="1527" actId="207"/>
        <pc:sldMkLst>
          <pc:docMk/>
          <pc:sldMk cId="9051662" sldId="386"/>
        </pc:sldMkLst>
        <pc:spChg chg="mod">
          <ac:chgData name="Anna Steinbauer" userId="aa9e69c0-640f-4dee-88df-45dd0169f62d" providerId="ADAL" clId="{7FBD737F-F52B-47E7-A72B-40FF26FDFB49}" dt="2024-03-13T09:48:39.664" v="1527" actId="207"/>
          <ac:spMkLst>
            <pc:docMk/>
            <pc:sldMk cId="9051662" sldId="386"/>
            <ac:spMk id="5" creationId="{F7721BA1-5C68-7607-A0EE-A2204D4864C2}"/>
          </ac:spMkLst>
        </pc:spChg>
      </pc:sldChg>
      <pc:sldChg chg="addSp delSp modSp mod">
        <pc:chgData name="Anna Steinbauer" userId="aa9e69c0-640f-4dee-88df-45dd0169f62d" providerId="ADAL" clId="{7FBD737F-F52B-47E7-A72B-40FF26FDFB49}" dt="2024-03-13T09:48:00.900" v="1524"/>
        <pc:sldMkLst>
          <pc:docMk/>
          <pc:sldMk cId="3914307111" sldId="387"/>
        </pc:sldMkLst>
        <pc:spChg chg="mod">
          <ac:chgData name="Anna Steinbauer" userId="aa9e69c0-640f-4dee-88df-45dd0169f62d" providerId="ADAL" clId="{7FBD737F-F52B-47E7-A72B-40FF26FDFB49}" dt="2024-03-13T09:34:29.176" v="1093" actId="207"/>
          <ac:spMkLst>
            <pc:docMk/>
            <pc:sldMk cId="3914307111" sldId="387"/>
            <ac:spMk id="3" creationId="{B10E6DF0-DC3A-6378-7F97-70B7CA194FE3}"/>
          </ac:spMkLst>
        </pc:spChg>
        <pc:picChg chg="add del mod">
          <ac:chgData name="Anna Steinbauer" userId="aa9e69c0-640f-4dee-88df-45dd0169f62d" providerId="ADAL" clId="{7FBD737F-F52B-47E7-A72B-40FF26FDFB49}" dt="2024-03-13T09:47:55.570" v="1523" actId="478"/>
          <ac:picMkLst>
            <pc:docMk/>
            <pc:sldMk cId="3914307111" sldId="387"/>
            <ac:picMk id="4" creationId="{EF73631B-5A48-F7A8-6485-68BA18160EF2}"/>
          </ac:picMkLst>
        </pc:picChg>
        <pc:picChg chg="add mod">
          <ac:chgData name="Anna Steinbauer" userId="aa9e69c0-640f-4dee-88df-45dd0169f62d" providerId="ADAL" clId="{7FBD737F-F52B-47E7-A72B-40FF26FDFB49}" dt="2024-03-13T09:48:00.900" v="1524"/>
          <ac:picMkLst>
            <pc:docMk/>
            <pc:sldMk cId="3914307111" sldId="387"/>
            <ac:picMk id="5" creationId="{AFA41835-2A79-6605-65EC-B15F2EA8AEEC}"/>
          </ac:picMkLst>
        </pc:picChg>
      </pc:sldChg>
      <pc:sldChg chg="addSp modSp mod">
        <pc:chgData name="Anna Steinbauer" userId="aa9e69c0-640f-4dee-88df-45dd0169f62d" providerId="ADAL" clId="{7FBD737F-F52B-47E7-A72B-40FF26FDFB49}" dt="2024-03-13T09:48:26.783" v="1526" actId="207"/>
        <pc:sldMkLst>
          <pc:docMk/>
          <pc:sldMk cId="911431590" sldId="390"/>
        </pc:sldMkLst>
        <pc:spChg chg="mod">
          <ac:chgData name="Anna Steinbauer" userId="aa9e69c0-640f-4dee-88df-45dd0169f62d" providerId="ADAL" clId="{7FBD737F-F52B-47E7-A72B-40FF26FDFB49}" dt="2024-03-13T09:48:26.783" v="1526" actId="207"/>
          <ac:spMkLst>
            <pc:docMk/>
            <pc:sldMk cId="911431590" sldId="390"/>
            <ac:spMk id="3" creationId="{B10E6DF0-DC3A-6378-7F97-70B7CA194FE3}"/>
          </ac:spMkLst>
        </pc:spChg>
        <pc:picChg chg="add mod">
          <ac:chgData name="Anna Steinbauer" userId="aa9e69c0-640f-4dee-88df-45dd0169f62d" providerId="ADAL" clId="{7FBD737F-F52B-47E7-A72B-40FF26FDFB49}" dt="2024-03-13T09:41:31.692" v="1489" actId="1076"/>
          <ac:picMkLst>
            <pc:docMk/>
            <pc:sldMk cId="911431590" sldId="390"/>
            <ac:picMk id="4" creationId="{FDA72F77-B0DC-6BD5-0DF6-40333793E144}"/>
          </ac:picMkLst>
        </pc:picChg>
      </pc:sldChg>
      <pc:sldChg chg="modSp mod">
        <pc:chgData name="Anna Steinbauer" userId="aa9e69c0-640f-4dee-88df-45dd0169f62d" providerId="ADAL" clId="{7FBD737F-F52B-47E7-A72B-40FF26FDFB49}" dt="2024-03-13T10:23:04.221" v="3161" actId="948"/>
        <pc:sldMkLst>
          <pc:docMk/>
          <pc:sldMk cId="1846834900" sldId="395"/>
        </pc:sldMkLst>
        <pc:spChg chg="mod">
          <ac:chgData name="Anna Steinbauer" userId="aa9e69c0-640f-4dee-88df-45dd0169f62d" providerId="ADAL" clId="{7FBD737F-F52B-47E7-A72B-40FF26FDFB49}" dt="2024-03-13T10:23:04.221" v="3161" actId="948"/>
          <ac:spMkLst>
            <pc:docMk/>
            <pc:sldMk cId="1846834900" sldId="395"/>
            <ac:spMk id="5" creationId="{B0EC40EB-A60F-E79E-2A71-A86112E21C5E}"/>
          </ac:spMkLst>
        </pc:spChg>
      </pc:sldChg>
      <pc:sldChg chg="modSp mod">
        <pc:chgData name="Anna Steinbauer" userId="aa9e69c0-640f-4dee-88df-45dd0169f62d" providerId="ADAL" clId="{7FBD737F-F52B-47E7-A72B-40FF26FDFB49}" dt="2024-03-13T09:49:37.829" v="1565" actId="20577"/>
        <pc:sldMkLst>
          <pc:docMk/>
          <pc:sldMk cId="216467876" sldId="396"/>
        </pc:sldMkLst>
        <pc:spChg chg="mod">
          <ac:chgData name="Anna Steinbauer" userId="aa9e69c0-640f-4dee-88df-45dd0169f62d" providerId="ADAL" clId="{7FBD737F-F52B-47E7-A72B-40FF26FDFB49}" dt="2024-03-13T09:49:37.829" v="1565" actId="20577"/>
          <ac:spMkLst>
            <pc:docMk/>
            <pc:sldMk cId="216467876" sldId="396"/>
            <ac:spMk id="5" creationId="{2C7F2485-55A0-C8C4-41CA-56548FFEB222}"/>
          </ac:spMkLst>
        </pc:spChg>
      </pc:sldChg>
      <pc:sldChg chg="modSp mod">
        <pc:chgData name="Anna Steinbauer" userId="aa9e69c0-640f-4dee-88df-45dd0169f62d" providerId="ADAL" clId="{7FBD737F-F52B-47E7-A72B-40FF26FDFB49}" dt="2024-03-13T09:53:25.740" v="1871" actId="20577"/>
        <pc:sldMkLst>
          <pc:docMk/>
          <pc:sldMk cId="2802610874" sldId="403"/>
        </pc:sldMkLst>
        <pc:spChg chg="mod">
          <ac:chgData name="Anna Steinbauer" userId="aa9e69c0-640f-4dee-88df-45dd0169f62d" providerId="ADAL" clId="{7FBD737F-F52B-47E7-A72B-40FF26FDFB49}" dt="2024-03-13T09:53:25.740" v="1871" actId="20577"/>
          <ac:spMkLst>
            <pc:docMk/>
            <pc:sldMk cId="2802610874" sldId="403"/>
            <ac:spMk id="5" creationId="{B0EC40EB-A60F-E79E-2A71-A86112E21C5E}"/>
          </ac:spMkLst>
        </pc:spChg>
      </pc:sldChg>
      <pc:sldChg chg="modSp mod">
        <pc:chgData name="Anna Steinbauer" userId="aa9e69c0-640f-4dee-88df-45dd0169f62d" providerId="ADAL" clId="{7FBD737F-F52B-47E7-A72B-40FF26FDFB49}" dt="2024-03-13T10:02:51.381" v="2097" actId="255"/>
        <pc:sldMkLst>
          <pc:docMk/>
          <pc:sldMk cId="3472716845" sldId="405"/>
        </pc:sldMkLst>
        <pc:spChg chg="mod">
          <ac:chgData name="Anna Steinbauer" userId="aa9e69c0-640f-4dee-88df-45dd0169f62d" providerId="ADAL" clId="{7FBD737F-F52B-47E7-A72B-40FF26FDFB49}" dt="2024-03-13T10:02:51.381" v="2097" actId="255"/>
          <ac:spMkLst>
            <pc:docMk/>
            <pc:sldMk cId="3472716845" sldId="405"/>
            <ac:spMk id="5" creationId="{B0EC40EB-A60F-E79E-2A71-A86112E21C5E}"/>
          </ac:spMkLst>
        </pc:spChg>
      </pc:sldChg>
      <pc:sldChg chg="modSp mod">
        <pc:chgData name="Anna Steinbauer" userId="aa9e69c0-640f-4dee-88df-45dd0169f62d" providerId="ADAL" clId="{7FBD737F-F52B-47E7-A72B-40FF26FDFB49}" dt="2024-03-13T10:07:11.800" v="2382" actId="20577"/>
        <pc:sldMkLst>
          <pc:docMk/>
          <pc:sldMk cId="1464945691" sldId="406"/>
        </pc:sldMkLst>
        <pc:spChg chg="mod">
          <ac:chgData name="Anna Steinbauer" userId="aa9e69c0-640f-4dee-88df-45dd0169f62d" providerId="ADAL" clId="{7FBD737F-F52B-47E7-A72B-40FF26FDFB49}" dt="2024-03-13T10:07:11.800" v="2382" actId="20577"/>
          <ac:spMkLst>
            <pc:docMk/>
            <pc:sldMk cId="1464945691" sldId="406"/>
            <ac:spMk id="5" creationId="{B0EC40EB-A60F-E79E-2A71-A86112E21C5E}"/>
          </ac:spMkLst>
        </pc:spChg>
      </pc:sldChg>
      <pc:sldChg chg="modSp mod">
        <pc:chgData name="Anna Steinbauer" userId="aa9e69c0-640f-4dee-88df-45dd0169f62d" providerId="ADAL" clId="{7FBD737F-F52B-47E7-A72B-40FF26FDFB49}" dt="2024-03-13T10:18:59.059" v="2761" actId="207"/>
        <pc:sldMkLst>
          <pc:docMk/>
          <pc:sldMk cId="1704096583" sldId="409"/>
        </pc:sldMkLst>
        <pc:spChg chg="mod">
          <ac:chgData name="Anna Steinbauer" userId="aa9e69c0-640f-4dee-88df-45dd0169f62d" providerId="ADAL" clId="{7FBD737F-F52B-47E7-A72B-40FF26FDFB49}" dt="2024-03-13T10:18:59.059" v="2761" actId="207"/>
          <ac:spMkLst>
            <pc:docMk/>
            <pc:sldMk cId="1704096583" sldId="409"/>
            <ac:spMk id="5" creationId="{B0EC40EB-A60F-E79E-2A71-A86112E21C5E}"/>
          </ac:spMkLst>
        </pc:spChg>
      </pc:sldChg>
      <pc:sldChg chg="modSp mod">
        <pc:chgData name="Anna Steinbauer" userId="aa9e69c0-640f-4dee-88df-45dd0169f62d" providerId="ADAL" clId="{7FBD737F-F52B-47E7-A72B-40FF26FDFB49}" dt="2024-03-13T10:05:02.018" v="2245" actId="207"/>
        <pc:sldMkLst>
          <pc:docMk/>
          <pc:sldMk cId="1643651437" sldId="410"/>
        </pc:sldMkLst>
        <pc:spChg chg="mod">
          <ac:chgData name="Anna Steinbauer" userId="aa9e69c0-640f-4dee-88df-45dd0169f62d" providerId="ADAL" clId="{7FBD737F-F52B-47E7-A72B-40FF26FDFB49}" dt="2024-03-13T10:05:02.018" v="2245" actId="207"/>
          <ac:spMkLst>
            <pc:docMk/>
            <pc:sldMk cId="1643651437" sldId="410"/>
            <ac:spMk id="5" creationId="{2C7F2485-55A0-C8C4-41CA-56548FFEB222}"/>
          </ac:spMkLst>
        </pc:spChg>
      </pc:sldChg>
      <pc:sldChg chg="modSp mod">
        <pc:chgData name="Anna Steinbauer" userId="aa9e69c0-640f-4dee-88df-45dd0169f62d" providerId="ADAL" clId="{7FBD737F-F52B-47E7-A72B-40FF26FDFB49}" dt="2024-03-13T09:52:14.996" v="1695" actId="20577"/>
        <pc:sldMkLst>
          <pc:docMk/>
          <pc:sldMk cId="611622033" sldId="412"/>
        </pc:sldMkLst>
        <pc:spChg chg="mod">
          <ac:chgData name="Anna Steinbauer" userId="aa9e69c0-640f-4dee-88df-45dd0169f62d" providerId="ADAL" clId="{7FBD737F-F52B-47E7-A72B-40FF26FDFB49}" dt="2024-03-13T09:51:43.043" v="1685" actId="1076"/>
          <ac:spMkLst>
            <pc:docMk/>
            <pc:sldMk cId="611622033" sldId="412"/>
            <ac:spMk id="2" creationId="{51B845E3-F55B-BD98-AA72-CEE5316BD18C}"/>
          </ac:spMkLst>
        </pc:spChg>
        <pc:spChg chg="mod">
          <ac:chgData name="Anna Steinbauer" userId="aa9e69c0-640f-4dee-88df-45dd0169f62d" providerId="ADAL" clId="{7FBD737F-F52B-47E7-A72B-40FF26FDFB49}" dt="2024-03-13T09:52:14.996" v="1695" actId="20577"/>
          <ac:spMkLst>
            <pc:docMk/>
            <pc:sldMk cId="611622033" sldId="412"/>
            <ac:spMk id="10" creationId="{D430ACFC-112C-1774-033C-338BAC4F176E}"/>
          </ac:spMkLst>
        </pc:spChg>
        <pc:picChg chg="mod">
          <ac:chgData name="Anna Steinbauer" userId="aa9e69c0-640f-4dee-88df-45dd0169f62d" providerId="ADAL" clId="{7FBD737F-F52B-47E7-A72B-40FF26FDFB49}" dt="2024-03-13T09:51:40.451" v="1684" actId="1076"/>
          <ac:picMkLst>
            <pc:docMk/>
            <pc:sldMk cId="611622033" sldId="412"/>
            <ac:picMk id="3" creationId="{89DD92E6-5794-7841-9E08-365A8D1108BF}"/>
          </ac:picMkLst>
        </pc:picChg>
        <pc:picChg chg="mod">
          <ac:chgData name="Anna Steinbauer" userId="aa9e69c0-640f-4dee-88df-45dd0169f62d" providerId="ADAL" clId="{7FBD737F-F52B-47E7-A72B-40FF26FDFB49}" dt="2024-03-13T09:51:59.159" v="1687" actId="1076"/>
          <ac:picMkLst>
            <pc:docMk/>
            <pc:sldMk cId="611622033" sldId="412"/>
            <ac:picMk id="4" creationId="{65DA43BB-D42A-F03C-0185-14E4C0961CB2}"/>
          </ac:picMkLst>
        </pc:picChg>
      </pc:sldChg>
      <pc:sldChg chg="addSp delSp modSp add mod">
        <pc:chgData name="Anna Steinbauer" userId="aa9e69c0-640f-4dee-88df-45dd0169f62d" providerId="ADAL" clId="{7FBD737F-F52B-47E7-A72B-40FF26FDFB49}" dt="2024-03-13T09:40:30.670" v="1481" actId="6549"/>
        <pc:sldMkLst>
          <pc:docMk/>
          <pc:sldMk cId="2353403750" sldId="413"/>
        </pc:sldMkLst>
        <pc:spChg chg="mod">
          <ac:chgData name="Anna Steinbauer" userId="aa9e69c0-640f-4dee-88df-45dd0169f62d" providerId="ADAL" clId="{7FBD737F-F52B-47E7-A72B-40FF26FDFB49}" dt="2024-03-13T09:40:30.670" v="1481" actId="6549"/>
          <ac:spMkLst>
            <pc:docMk/>
            <pc:sldMk cId="2353403750" sldId="413"/>
            <ac:spMk id="2" creationId="{8FF3414B-1ADD-3166-FBC9-90BD30B9F2AC}"/>
          </ac:spMkLst>
        </pc:spChg>
        <pc:spChg chg="add">
          <ac:chgData name="Anna Steinbauer" userId="aa9e69c0-640f-4dee-88df-45dd0169f62d" providerId="ADAL" clId="{7FBD737F-F52B-47E7-A72B-40FF26FDFB49}" dt="2024-03-13T09:10:08.839" v="114"/>
          <ac:spMkLst>
            <pc:docMk/>
            <pc:sldMk cId="2353403750" sldId="413"/>
            <ac:spMk id="3" creationId="{9EBD11F9-7934-1CA3-C44B-83F11B678E0A}"/>
          </ac:spMkLst>
        </pc:spChg>
        <pc:spChg chg="add">
          <ac:chgData name="Anna Steinbauer" userId="aa9e69c0-640f-4dee-88df-45dd0169f62d" providerId="ADAL" clId="{7FBD737F-F52B-47E7-A72B-40FF26FDFB49}" dt="2024-03-13T09:10:08.839" v="114"/>
          <ac:spMkLst>
            <pc:docMk/>
            <pc:sldMk cId="2353403750" sldId="413"/>
            <ac:spMk id="6" creationId="{32F34C04-C471-E6ED-D178-ABD3B0D0958B}"/>
          </ac:spMkLst>
        </pc:spChg>
        <pc:spChg chg="add">
          <ac:chgData name="Anna Steinbauer" userId="aa9e69c0-640f-4dee-88df-45dd0169f62d" providerId="ADAL" clId="{7FBD737F-F52B-47E7-A72B-40FF26FDFB49}" dt="2024-03-13T09:10:08.839" v="114"/>
          <ac:spMkLst>
            <pc:docMk/>
            <pc:sldMk cId="2353403750" sldId="413"/>
            <ac:spMk id="8" creationId="{2D351089-AFB7-814F-E313-E89CFFF9878E}"/>
          </ac:spMkLst>
        </pc:spChg>
        <pc:spChg chg="add">
          <ac:chgData name="Anna Steinbauer" userId="aa9e69c0-640f-4dee-88df-45dd0169f62d" providerId="ADAL" clId="{7FBD737F-F52B-47E7-A72B-40FF26FDFB49}" dt="2024-03-13T09:10:08.839" v="114"/>
          <ac:spMkLst>
            <pc:docMk/>
            <pc:sldMk cId="2353403750" sldId="413"/>
            <ac:spMk id="9" creationId="{13BF9360-D828-D0FA-8BCD-1C2749466A29}"/>
          </ac:spMkLst>
        </pc:spChg>
        <pc:spChg chg="add del mod">
          <ac:chgData name="Anna Steinbauer" userId="aa9e69c0-640f-4dee-88df-45dd0169f62d" providerId="ADAL" clId="{7FBD737F-F52B-47E7-A72B-40FF26FDFB49}" dt="2024-03-13T09:33:14.403" v="1082" actId="478"/>
          <ac:spMkLst>
            <pc:docMk/>
            <pc:sldMk cId="2353403750" sldId="413"/>
            <ac:spMk id="10" creationId="{DE63A6EB-638E-09ED-471D-6E8B40053342}"/>
          </ac:spMkLst>
        </pc:spChg>
        <pc:picChg chg="add">
          <ac:chgData name="Anna Steinbauer" userId="aa9e69c0-640f-4dee-88df-45dd0169f62d" providerId="ADAL" clId="{7FBD737F-F52B-47E7-A72B-40FF26FDFB49}" dt="2024-03-13T09:10:08.839" v="114"/>
          <ac:picMkLst>
            <pc:docMk/>
            <pc:sldMk cId="2353403750" sldId="413"/>
            <ac:picMk id="5" creationId="{E9ABFC12-0E1E-ED92-2A68-C1C6CA4155A6}"/>
          </ac:picMkLst>
        </pc:picChg>
        <pc:picChg chg="mod">
          <ac:chgData name="Anna Steinbauer" userId="aa9e69c0-640f-4dee-88df-45dd0169f62d" providerId="ADAL" clId="{7FBD737F-F52B-47E7-A72B-40FF26FDFB49}" dt="2024-03-13T09:38:49.171" v="1256" actId="1076"/>
          <ac:picMkLst>
            <pc:docMk/>
            <pc:sldMk cId="2353403750" sldId="413"/>
            <ac:picMk id="7" creationId="{DA562616-070A-3C5A-849F-0E246ADC4332}"/>
          </ac:picMkLst>
        </pc:picChg>
      </pc:sldChg>
    </pc:docChg>
  </pc:docChgLst>
  <pc:docChgLst>
    <pc:chgData name="Anna Steinbauer" userId="aa9e69c0-640f-4dee-88df-45dd0169f62d" providerId="ADAL" clId="{84CF543C-E6BB-4C98-82D6-E893A6F604FB}"/>
    <pc:docChg chg="undo redo custSel modSld">
      <pc:chgData name="Anna Steinbauer" userId="aa9e69c0-640f-4dee-88df-45dd0169f62d" providerId="ADAL" clId="{84CF543C-E6BB-4C98-82D6-E893A6F604FB}" dt="2024-04-12T10:30:59.439" v="123" actId="1076"/>
      <pc:docMkLst>
        <pc:docMk/>
      </pc:docMkLst>
      <pc:sldChg chg="delSp modSp">
        <pc:chgData name="Anna Steinbauer" userId="aa9e69c0-640f-4dee-88df-45dd0169f62d" providerId="ADAL" clId="{84CF543C-E6BB-4C98-82D6-E893A6F604FB}" dt="2024-04-12T10:24:20.216" v="69" actId="1036"/>
        <pc:sldMkLst>
          <pc:docMk/>
          <pc:sldMk cId="0" sldId="281"/>
        </pc:sldMkLst>
        <pc:spChg chg="mod">
          <ac:chgData name="Anna Steinbauer" userId="aa9e69c0-640f-4dee-88df-45dd0169f62d" providerId="ADAL" clId="{84CF543C-E6BB-4C98-82D6-E893A6F604FB}" dt="2024-04-12T10:24:20.216" v="69" actId="1036"/>
          <ac:spMkLst>
            <pc:docMk/>
            <pc:sldMk cId="0" sldId="281"/>
            <ac:spMk id="2" creationId="{87CF856E-8A8A-3328-1292-2290A4668AE5}"/>
          </ac:spMkLst>
        </pc:spChg>
        <pc:spChg chg="del">
          <ac:chgData name="Anna Steinbauer" userId="aa9e69c0-640f-4dee-88df-45dd0169f62d" providerId="ADAL" clId="{84CF543C-E6BB-4C98-82D6-E893A6F604FB}" dt="2024-04-12T10:23:57.318" v="52" actId="478"/>
          <ac:spMkLst>
            <pc:docMk/>
            <pc:sldMk cId="0" sldId="281"/>
            <ac:spMk id="3" creationId="{0BF7F678-EA45-8AA9-6E81-F70E2AE6664B}"/>
          </ac:spMkLst>
        </pc:spChg>
        <pc:spChg chg="mod">
          <ac:chgData name="Anna Steinbauer" userId="aa9e69c0-640f-4dee-88df-45dd0169f62d" providerId="ADAL" clId="{84CF543C-E6BB-4C98-82D6-E893A6F604FB}" dt="2024-04-12T10:24:11.178" v="61" actId="404"/>
          <ac:spMkLst>
            <pc:docMk/>
            <pc:sldMk cId="0" sldId="281"/>
            <ac:spMk id="487" creationId="{00000000-0000-0000-0000-000000000000}"/>
          </ac:spMkLst>
        </pc:spChg>
      </pc:sldChg>
      <pc:sldChg chg="modSp">
        <pc:chgData name="Anna Steinbauer" userId="aa9e69c0-640f-4dee-88df-45dd0169f62d" providerId="ADAL" clId="{84CF543C-E6BB-4C98-82D6-E893A6F604FB}" dt="2024-04-12T10:22:54.259" v="25" actId="27636"/>
        <pc:sldMkLst>
          <pc:docMk/>
          <pc:sldMk cId="1656784105" sldId="294"/>
        </pc:sldMkLst>
        <pc:spChg chg="mod">
          <ac:chgData name="Anna Steinbauer" userId="aa9e69c0-640f-4dee-88df-45dd0169f62d" providerId="ADAL" clId="{84CF543C-E6BB-4C98-82D6-E893A6F604FB}" dt="2024-04-12T10:22:54.259" v="25" actId="27636"/>
          <ac:spMkLst>
            <pc:docMk/>
            <pc:sldMk cId="1656784105" sldId="294"/>
            <ac:spMk id="5" creationId="{D05F15B3-BC6D-35C4-AA1F-AFC28FB04E19}"/>
          </ac:spMkLst>
        </pc:spChg>
      </pc:sldChg>
      <pc:sldChg chg="modSp">
        <pc:chgData name="Anna Steinbauer" userId="aa9e69c0-640f-4dee-88df-45dd0169f62d" providerId="ADAL" clId="{84CF543C-E6BB-4C98-82D6-E893A6F604FB}" dt="2024-04-12T10:23:48.990" v="51" actId="6549"/>
        <pc:sldMkLst>
          <pc:docMk/>
          <pc:sldMk cId="1531979312" sldId="349"/>
        </pc:sldMkLst>
        <pc:spChg chg="mod">
          <ac:chgData name="Anna Steinbauer" userId="aa9e69c0-640f-4dee-88df-45dd0169f62d" providerId="ADAL" clId="{84CF543C-E6BB-4C98-82D6-E893A6F604FB}" dt="2024-04-12T10:23:48.990" v="51" actId="6549"/>
          <ac:spMkLst>
            <pc:docMk/>
            <pc:sldMk cId="1531979312" sldId="349"/>
            <ac:spMk id="2" creationId="{51B845E3-F55B-BD98-AA72-CEE5316BD18C}"/>
          </ac:spMkLst>
        </pc:spChg>
      </pc:sldChg>
      <pc:sldChg chg="modSp">
        <pc:chgData name="Anna Steinbauer" userId="aa9e69c0-640f-4dee-88df-45dd0169f62d" providerId="ADAL" clId="{84CF543C-E6BB-4C98-82D6-E893A6F604FB}" dt="2024-04-12T10:22:54.418" v="26" actId="27636"/>
        <pc:sldMkLst>
          <pc:docMk/>
          <pc:sldMk cId="1516460222" sldId="352"/>
        </pc:sldMkLst>
        <pc:spChg chg="mod">
          <ac:chgData name="Anna Steinbauer" userId="aa9e69c0-640f-4dee-88df-45dd0169f62d" providerId="ADAL" clId="{84CF543C-E6BB-4C98-82D6-E893A6F604FB}" dt="2024-04-12T10:22:54.418" v="26" actId="27636"/>
          <ac:spMkLst>
            <pc:docMk/>
            <pc:sldMk cId="1516460222" sldId="352"/>
            <ac:spMk id="10" creationId="{D430ACFC-112C-1774-033C-338BAC4F176E}"/>
          </ac:spMkLst>
        </pc:spChg>
      </pc:sldChg>
      <pc:sldChg chg="modSp">
        <pc:chgData name="Anna Steinbauer" userId="aa9e69c0-640f-4dee-88df-45dd0169f62d" providerId="ADAL" clId="{84CF543C-E6BB-4C98-82D6-E893A6F604FB}" dt="2024-04-12T10:30:59.439" v="123" actId="1076"/>
        <pc:sldMkLst>
          <pc:docMk/>
          <pc:sldMk cId="3492855742" sldId="361"/>
        </pc:sldMkLst>
        <pc:spChg chg="mod">
          <ac:chgData name="Anna Steinbauer" userId="aa9e69c0-640f-4dee-88df-45dd0169f62d" providerId="ADAL" clId="{84CF543C-E6BB-4C98-82D6-E893A6F604FB}" dt="2024-04-12T10:30:59.439" v="123" actId="1076"/>
          <ac:spMkLst>
            <pc:docMk/>
            <pc:sldMk cId="3492855742" sldId="361"/>
            <ac:spMk id="10" creationId="{D430ACFC-112C-1774-033C-338BAC4F176E}"/>
          </ac:spMkLst>
        </pc:spChg>
      </pc:sldChg>
      <pc:sldChg chg="modSp">
        <pc:chgData name="Anna Steinbauer" userId="aa9e69c0-640f-4dee-88df-45dd0169f62d" providerId="ADAL" clId="{84CF543C-E6BB-4C98-82D6-E893A6F604FB}" dt="2024-04-12T10:27:14.461" v="107" actId="14100"/>
        <pc:sldMkLst>
          <pc:docMk/>
          <pc:sldMk cId="3600122395" sldId="363"/>
        </pc:sldMkLst>
        <pc:spChg chg="mod">
          <ac:chgData name="Anna Steinbauer" userId="aa9e69c0-640f-4dee-88df-45dd0169f62d" providerId="ADAL" clId="{84CF543C-E6BB-4C98-82D6-E893A6F604FB}" dt="2024-04-12T10:27:11.662" v="106" actId="14100"/>
          <ac:spMkLst>
            <pc:docMk/>
            <pc:sldMk cId="3600122395" sldId="363"/>
            <ac:spMk id="5" creationId="{2C7F2485-55A0-C8C4-41CA-56548FFEB222}"/>
          </ac:spMkLst>
        </pc:spChg>
        <pc:picChg chg="mod">
          <ac:chgData name="Anna Steinbauer" userId="aa9e69c0-640f-4dee-88df-45dd0169f62d" providerId="ADAL" clId="{84CF543C-E6BB-4C98-82D6-E893A6F604FB}" dt="2024-04-12T10:27:14.461" v="107" actId="14100"/>
          <ac:picMkLst>
            <pc:docMk/>
            <pc:sldMk cId="3600122395" sldId="363"/>
            <ac:picMk id="10242" creationId="{871CF24D-037D-2D4B-3C91-2B83FBF2C73B}"/>
          </ac:picMkLst>
        </pc:picChg>
      </pc:sldChg>
      <pc:sldChg chg="modSp">
        <pc:chgData name="Anna Steinbauer" userId="aa9e69c0-640f-4dee-88df-45dd0169f62d" providerId="ADAL" clId="{84CF543C-E6BB-4C98-82D6-E893A6F604FB}" dt="2024-04-12T10:27:28.275" v="109" actId="1076"/>
        <pc:sldMkLst>
          <pc:docMk/>
          <pc:sldMk cId="781602190" sldId="366"/>
        </pc:sldMkLst>
        <pc:picChg chg="mod">
          <ac:chgData name="Anna Steinbauer" userId="aa9e69c0-640f-4dee-88df-45dd0169f62d" providerId="ADAL" clId="{84CF543C-E6BB-4C98-82D6-E893A6F604FB}" dt="2024-04-12T10:27:28.275" v="109" actId="1076"/>
          <ac:picMkLst>
            <pc:docMk/>
            <pc:sldMk cId="781602190" sldId="366"/>
            <ac:picMk id="12290" creationId="{8287BA26-76F4-AFED-359C-659D97C8102B}"/>
          </ac:picMkLst>
        </pc:picChg>
      </pc:sldChg>
      <pc:sldChg chg="modSp">
        <pc:chgData name="Anna Steinbauer" userId="aa9e69c0-640f-4dee-88df-45dd0169f62d" providerId="ADAL" clId="{84CF543C-E6BB-4C98-82D6-E893A6F604FB}" dt="2024-04-12T10:30:22.521" v="122" actId="1076"/>
        <pc:sldMkLst>
          <pc:docMk/>
          <pc:sldMk cId="3697483977" sldId="370"/>
        </pc:sldMkLst>
        <pc:spChg chg="mod">
          <ac:chgData name="Anna Steinbauer" userId="aa9e69c0-640f-4dee-88df-45dd0169f62d" providerId="ADAL" clId="{84CF543C-E6BB-4C98-82D6-E893A6F604FB}" dt="2024-04-12T10:30:22.521" v="122" actId="1076"/>
          <ac:spMkLst>
            <pc:docMk/>
            <pc:sldMk cId="3697483977" sldId="370"/>
            <ac:spMk id="2" creationId="{51B845E3-F55B-BD98-AA72-CEE5316BD18C}"/>
          </ac:spMkLst>
        </pc:spChg>
        <pc:spChg chg="mod">
          <ac:chgData name="Anna Steinbauer" userId="aa9e69c0-640f-4dee-88df-45dd0169f62d" providerId="ADAL" clId="{84CF543C-E6BB-4C98-82D6-E893A6F604FB}" dt="2024-04-12T10:30:17.503" v="121" actId="27636"/>
          <ac:spMkLst>
            <pc:docMk/>
            <pc:sldMk cId="3697483977" sldId="370"/>
            <ac:spMk id="10" creationId="{D430ACFC-112C-1774-033C-338BAC4F176E}"/>
          </ac:spMkLst>
        </pc:spChg>
      </pc:sldChg>
      <pc:sldChg chg="modSp">
        <pc:chgData name="Anna Steinbauer" userId="aa9e69c0-640f-4dee-88df-45dd0169f62d" providerId="ADAL" clId="{84CF543C-E6BB-4C98-82D6-E893A6F604FB}" dt="2024-04-12T10:25:46.890" v="85" actId="1076"/>
        <pc:sldMkLst>
          <pc:docMk/>
          <pc:sldMk cId="3463401810" sldId="374"/>
        </pc:sldMkLst>
        <pc:picChg chg="mod">
          <ac:chgData name="Anna Steinbauer" userId="aa9e69c0-640f-4dee-88df-45dd0169f62d" providerId="ADAL" clId="{84CF543C-E6BB-4C98-82D6-E893A6F604FB}" dt="2024-04-12T10:25:46.890" v="85" actId="1076"/>
          <ac:picMkLst>
            <pc:docMk/>
            <pc:sldMk cId="3463401810" sldId="374"/>
            <ac:picMk id="4" creationId="{2DAA8A3B-C41F-F5CB-8E83-FE6E3AD97F39}"/>
          </ac:picMkLst>
        </pc:picChg>
      </pc:sldChg>
      <pc:sldChg chg="modSp">
        <pc:chgData name="Anna Steinbauer" userId="aa9e69c0-640f-4dee-88df-45dd0169f62d" providerId="ADAL" clId="{84CF543C-E6BB-4C98-82D6-E893A6F604FB}" dt="2024-04-12T10:24:55.623" v="77" actId="1076"/>
        <pc:sldMkLst>
          <pc:docMk/>
          <pc:sldMk cId="729038568" sldId="384"/>
        </pc:sldMkLst>
        <pc:spChg chg="mod">
          <ac:chgData name="Anna Steinbauer" userId="aa9e69c0-640f-4dee-88df-45dd0169f62d" providerId="ADAL" clId="{84CF543C-E6BB-4C98-82D6-E893A6F604FB}" dt="2024-04-12T10:24:53.775" v="76" actId="27636"/>
          <ac:spMkLst>
            <pc:docMk/>
            <pc:sldMk cId="729038568" sldId="384"/>
            <ac:spMk id="5" creationId="{09DF588F-E304-B9E8-F0EB-D237786B9C09}"/>
          </ac:spMkLst>
        </pc:spChg>
        <pc:picChg chg="mod">
          <ac:chgData name="Anna Steinbauer" userId="aa9e69c0-640f-4dee-88df-45dd0169f62d" providerId="ADAL" clId="{84CF543C-E6BB-4C98-82D6-E893A6F604FB}" dt="2024-04-12T10:24:55.623" v="77" actId="1076"/>
          <ac:picMkLst>
            <pc:docMk/>
            <pc:sldMk cId="729038568" sldId="384"/>
            <ac:picMk id="2" creationId="{1F42BA75-B923-C2CD-354A-AFDD3FA9496B}"/>
          </ac:picMkLst>
        </pc:picChg>
      </pc:sldChg>
      <pc:sldChg chg="modSp">
        <pc:chgData name="Anna Steinbauer" userId="aa9e69c0-640f-4dee-88df-45dd0169f62d" providerId="ADAL" clId="{84CF543C-E6BB-4C98-82D6-E893A6F604FB}" dt="2024-04-12T10:29:07.114" v="111" actId="20577"/>
        <pc:sldMkLst>
          <pc:docMk/>
          <pc:sldMk cId="2802610874" sldId="403"/>
        </pc:sldMkLst>
        <pc:spChg chg="mod">
          <ac:chgData name="Anna Steinbauer" userId="aa9e69c0-640f-4dee-88df-45dd0169f62d" providerId="ADAL" clId="{84CF543C-E6BB-4C98-82D6-E893A6F604FB}" dt="2024-04-12T10:29:07.114" v="111" actId="20577"/>
          <ac:spMkLst>
            <pc:docMk/>
            <pc:sldMk cId="2802610874" sldId="403"/>
            <ac:spMk id="5" creationId="{B0EC40EB-A60F-E79E-2A71-A86112E21C5E}"/>
          </ac:spMkLst>
        </pc:spChg>
      </pc:sldChg>
      <pc:sldChg chg="modSp">
        <pc:chgData name="Anna Steinbauer" userId="aa9e69c0-640f-4dee-88df-45dd0169f62d" providerId="ADAL" clId="{84CF543C-E6BB-4C98-82D6-E893A6F604FB}" dt="2024-04-12T10:29:15.192" v="113" actId="20577"/>
        <pc:sldMkLst>
          <pc:docMk/>
          <pc:sldMk cId="3472716845" sldId="405"/>
        </pc:sldMkLst>
        <pc:spChg chg="mod">
          <ac:chgData name="Anna Steinbauer" userId="aa9e69c0-640f-4dee-88df-45dd0169f62d" providerId="ADAL" clId="{84CF543C-E6BB-4C98-82D6-E893A6F604FB}" dt="2024-04-12T10:29:15.192" v="113" actId="20577"/>
          <ac:spMkLst>
            <pc:docMk/>
            <pc:sldMk cId="3472716845" sldId="405"/>
            <ac:spMk id="5" creationId="{B0EC40EB-A60F-E79E-2A71-A86112E21C5E}"/>
          </ac:spMkLst>
        </pc:spChg>
      </pc:sldChg>
      <pc:sldChg chg="modSp">
        <pc:chgData name="Anna Steinbauer" userId="aa9e69c0-640f-4dee-88df-45dd0169f62d" providerId="ADAL" clId="{84CF543C-E6BB-4C98-82D6-E893A6F604FB}" dt="2024-04-12T10:29:19.712" v="115" actId="20577"/>
        <pc:sldMkLst>
          <pc:docMk/>
          <pc:sldMk cId="1704096583" sldId="409"/>
        </pc:sldMkLst>
        <pc:spChg chg="mod">
          <ac:chgData name="Anna Steinbauer" userId="aa9e69c0-640f-4dee-88df-45dd0169f62d" providerId="ADAL" clId="{84CF543C-E6BB-4C98-82D6-E893A6F604FB}" dt="2024-04-12T10:29:19.712" v="115" actId="20577"/>
          <ac:spMkLst>
            <pc:docMk/>
            <pc:sldMk cId="1704096583" sldId="409"/>
            <ac:spMk id="5" creationId="{B0EC40EB-A60F-E79E-2A71-A86112E21C5E}"/>
          </ac:spMkLst>
        </pc:spChg>
      </pc:sldChg>
      <pc:sldChg chg="modSp">
        <pc:chgData name="Anna Steinbauer" userId="aa9e69c0-640f-4dee-88df-45dd0169f62d" providerId="ADAL" clId="{84CF543C-E6BB-4C98-82D6-E893A6F604FB}" dt="2024-04-12T10:26:23.470" v="102" actId="1038"/>
        <pc:sldMkLst>
          <pc:docMk/>
          <pc:sldMk cId="611622033" sldId="412"/>
        </pc:sldMkLst>
        <pc:spChg chg="mod">
          <ac:chgData name="Anna Steinbauer" userId="aa9e69c0-640f-4dee-88df-45dd0169f62d" providerId="ADAL" clId="{84CF543C-E6BB-4C98-82D6-E893A6F604FB}" dt="2024-04-12T10:26:15.128" v="93" actId="1076"/>
          <ac:spMkLst>
            <pc:docMk/>
            <pc:sldMk cId="611622033" sldId="412"/>
            <ac:spMk id="2" creationId="{51B845E3-F55B-BD98-AA72-CEE5316BD18C}"/>
          </ac:spMkLst>
        </pc:spChg>
        <pc:spChg chg="mod">
          <ac:chgData name="Anna Steinbauer" userId="aa9e69c0-640f-4dee-88df-45dd0169f62d" providerId="ADAL" clId="{84CF543C-E6BB-4C98-82D6-E893A6F604FB}" dt="2024-04-12T10:26:17.545" v="95" actId="27636"/>
          <ac:spMkLst>
            <pc:docMk/>
            <pc:sldMk cId="611622033" sldId="412"/>
            <ac:spMk id="10" creationId="{D430ACFC-112C-1774-033C-338BAC4F176E}"/>
          </ac:spMkLst>
        </pc:spChg>
        <pc:picChg chg="ord">
          <ac:chgData name="Anna Steinbauer" userId="aa9e69c0-640f-4dee-88df-45dd0169f62d" providerId="ADAL" clId="{84CF543C-E6BB-4C98-82D6-E893A6F604FB}" dt="2024-04-12T10:26:11.240" v="92" actId="167"/>
          <ac:picMkLst>
            <pc:docMk/>
            <pc:sldMk cId="611622033" sldId="412"/>
            <ac:picMk id="3" creationId="{89DD92E6-5794-7841-9E08-365A8D1108BF}"/>
          </ac:picMkLst>
        </pc:picChg>
        <pc:picChg chg="mod">
          <ac:chgData name="Anna Steinbauer" userId="aa9e69c0-640f-4dee-88df-45dd0169f62d" providerId="ADAL" clId="{84CF543C-E6BB-4C98-82D6-E893A6F604FB}" dt="2024-04-12T10:26:23.470" v="102" actId="1038"/>
          <ac:picMkLst>
            <pc:docMk/>
            <pc:sldMk cId="611622033" sldId="412"/>
            <ac:picMk id="4" creationId="{65DA43BB-D42A-F03C-0185-14E4C0961CB2}"/>
          </ac:picMkLst>
        </pc:picChg>
      </pc:sldChg>
      <pc:sldChg chg="modSp">
        <pc:chgData name="Anna Steinbauer" userId="aa9e69c0-640f-4dee-88df-45dd0169f62d" providerId="ADAL" clId="{84CF543C-E6BB-4C98-82D6-E893A6F604FB}" dt="2024-04-12T10:25:14.560" v="80" actId="1076"/>
        <pc:sldMkLst>
          <pc:docMk/>
          <pc:sldMk cId="2353403750" sldId="413"/>
        </pc:sldMkLst>
        <pc:spChg chg="mod">
          <ac:chgData name="Anna Steinbauer" userId="aa9e69c0-640f-4dee-88df-45dd0169f62d" providerId="ADAL" clId="{84CF543C-E6BB-4C98-82D6-E893A6F604FB}" dt="2024-04-12T10:25:09.290" v="79" actId="14100"/>
          <ac:spMkLst>
            <pc:docMk/>
            <pc:sldMk cId="2353403750" sldId="413"/>
            <ac:spMk id="2" creationId="{8FF3414B-1ADD-3166-FBC9-90BD30B9F2AC}"/>
          </ac:spMkLst>
        </pc:spChg>
        <pc:picChg chg="mod">
          <ac:chgData name="Anna Steinbauer" userId="aa9e69c0-640f-4dee-88df-45dd0169f62d" providerId="ADAL" clId="{84CF543C-E6BB-4C98-82D6-E893A6F604FB}" dt="2024-04-12T10:25:14.560" v="80" actId="1076"/>
          <ac:picMkLst>
            <pc:docMk/>
            <pc:sldMk cId="2353403750" sldId="413"/>
            <ac:picMk id="7" creationId="{DA562616-070A-3C5A-849F-0E246ADC4332}"/>
          </ac:picMkLst>
        </pc:picChg>
      </pc:sldChg>
    </pc:docChg>
  </pc:docChgLst>
  <pc:docChgLst>
    <pc:chgData name="walter.scheidl@univie.ac.at" userId="S::urn:spo:guest#walter.scheidl@univie.ac.at::" providerId="AD" clId="Web-{7F86460C-5C1E-0030-D970-8A009FF68337}"/>
    <pc:docChg chg="mod">
      <pc:chgData name="walter.scheidl@univie.ac.at" userId="S::urn:spo:guest#walter.scheidl@univie.ac.at::" providerId="AD" clId="Web-{7F86460C-5C1E-0030-D970-8A009FF68337}" dt="2024-03-04T11:05:00.468" v="2"/>
      <pc:docMkLst>
        <pc:docMk/>
      </pc:docMkLst>
      <pc:sldChg chg="addCm">
        <pc:chgData name="walter.scheidl@univie.ac.at" userId="S::urn:spo:guest#walter.scheidl@univie.ac.at::" providerId="AD" clId="Web-{7F86460C-5C1E-0030-D970-8A009FF68337}" dt="2024-03-04T11:05:00.468" v="2"/>
        <pc:sldMkLst>
          <pc:docMk/>
          <pc:sldMk cId="2180886675" sldId="286"/>
        </pc:sldMkLst>
      </pc:sldChg>
      <pc:sldChg chg="addCm">
        <pc:chgData name="walter.scheidl@univie.ac.at" userId="S::urn:spo:guest#walter.scheidl@univie.ac.at::" providerId="AD" clId="Web-{7F86460C-5C1E-0030-D970-8A009FF68337}" dt="2024-03-04T11:01:18.460" v="1"/>
        <pc:sldMkLst>
          <pc:docMk/>
          <pc:sldMk cId="729038568" sldId="384"/>
        </pc:sldMkLst>
      </pc:sldChg>
    </pc:docChg>
  </pc:docChgLst>
  <pc:docChgLst>
    <pc:chgData name="Anna Steinbauer" userId="S::anna.steinbauer@stiftung-wirtschaftsbildung.at::aa9e69c0-640f-4dee-88df-45dd0169f62d" providerId="AD" clId="Web-{13CEF951-8384-9F78-94B8-999FF5C1BFB5}"/>
    <pc:docChg chg="delSld">
      <pc:chgData name="Anna Steinbauer" userId="S::anna.steinbauer@stiftung-wirtschaftsbildung.at::aa9e69c0-640f-4dee-88df-45dd0169f62d" providerId="AD" clId="Web-{13CEF951-8384-9F78-94B8-999FF5C1BFB5}" dt="2024-02-22T22:50:58.841" v="0"/>
      <pc:docMkLst>
        <pc:docMk/>
      </pc:docMkLst>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1143000" y="685800"/>
            <a:ext cx="4572000" cy="3429000"/>
          </a:xfrm>
          <a:prstGeom prst="rect">
            <a:avLst/>
          </a:prstGeom>
        </p:spPr>
        <p:txBody>
          <a:bodyPr/>
          <a:lstStyle/>
          <a:p>
            <a:endParaRPr/>
          </a:p>
        </p:txBody>
      </p:sp>
      <p:sp>
        <p:nvSpPr>
          <p:cNvPr id="357" name="Shape 35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dirty="0"/>
          </a:p>
        </p:txBody>
      </p:sp>
    </p:spTree>
    <p:extLst>
      <p:ext uri="{BB962C8B-B14F-4D97-AF65-F5344CB8AC3E}">
        <p14:creationId xmlns:p14="http://schemas.microsoft.com/office/powerpoint/2010/main" val="1463282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AT"/>
          </a:p>
        </p:txBody>
      </p:sp>
    </p:spTree>
    <p:extLst>
      <p:ext uri="{BB962C8B-B14F-4D97-AF65-F5344CB8AC3E}">
        <p14:creationId xmlns:p14="http://schemas.microsoft.com/office/powerpoint/2010/main" val="19354331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1.png"/><Relationship Id="rId7" Type="http://schemas.openxmlformats.org/officeDocument/2006/relationships/image" Target="../media/image19.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5.png"/><Relationship Id="rId3" Type="http://schemas.openxmlformats.org/officeDocument/2006/relationships/image" Target="../media/image11.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6.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9.png"/><Relationship Id="rId3" Type="http://schemas.openxmlformats.org/officeDocument/2006/relationships/image" Target="../media/image12.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11.png"/><Relationship Id="rId10" Type="http://schemas.openxmlformats.org/officeDocument/2006/relationships/image" Target="../media/image25.png"/><Relationship Id="rId4" Type="http://schemas.openxmlformats.org/officeDocument/2006/relationships/image" Target="../media/image2.png"/><Relationship Id="rId9"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Start Titelfolie">
    <p:spTree>
      <p:nvGrpSpPr>
        <p:cNvPr id="1" name=""/>
        <p:cNvGrpSpPr/>
        <p:nvPr/>
      </p:nvGrpSpPr>
      <p:grpSpPr>
        <a:xfrm>
          <a:off x="0" y="0"/>
          <a:ext cx="0" cy="0"/>
          <a:chOff x="0" y="0"/>
          <a:chExt cx="0" cy="0"/>
        </a:xfrm>
      </p:grpSpPr>
      <p:pic>
        <p:nvPicPr>
          <p:cNvPr id="13"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14"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15"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16"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17"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Zitat">
    <p:spTree>
      <p:nvGrpSpPr>
        <p:cNvPr id="1" name=""/>
        <p:cNvGrpSpPr/>
        <p:nvPr/>
      </p:nvGrpSpPr>
      <p:grpSpPr>
        <a:xfrm>
          <a:off x="0" y="0"/>
          <a:ext cx="0" cy="0"/>
          <a:chOff x="0" y="0"/>
          <a:chExt cx="0" cy="0"/>
        </a:xfrm>
      </p:grpSpPr>
      <p:pic>
        <p:nvPicPr>
          <p:cNvPr id="153"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54"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55" name="Grafik 20" descr="Grafik 20"/>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156" name="Grafik 12" descr="Grafik 12"/>
          <p:cNvPicPr>
            <a:picLocks noChangeAspect="1"/>
          </p:cNvPicPr>
          <p:nvPr/>
        </p:nvPicPr>
        <p:blipFill>
          <a:blip r:embed="rId4"/>
          <a:stretch>
            <a:fillRect/>
          </a:stretch>
        </p:blipFill>
        <p:spPr>
          <a:xfrm rot="20278511">
            <a:off x="4388570" y="4026923"/>
            <a:ext cx="508562" cy="475909"/>
          </a:xfrm>
          <a:prstGeom prst="rect">
            <a:avLst/>
          </a:prstGeom>
          <a:ln w="12700">
            <a:miter lim="400000"/>
          </a:ln>
        </p:spPr>
      </p:pic>
      <p:sp>
        <p:nvSpPr>
          <p:cNvPr id="157" name="Rechteck 1"/>
          <p:cNvSpPr txBox="1"/>
          <p:nvPr/>
        </p:nvSpPr>
        <p:spPr>
          <a:xfrm>
            <a:off x="4751440" y="2989758"/>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158"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
        <p:nvSpPr>
          <p:cNvPr id="159" name="Textebene 1…"/>
          <p:cNvSpPr txBox="1">
            <a:spLocks noGrp="1"/>
          </p:cNvSpPr>
          <p:nvPr>
            <p:ph type="body" sz="quarter" idx="1"/>
          </p:nvPr>
        </p:nvSpPr>
        <p:spPr>
          <a:xfrm>
            <a:off x="5292774" y="3115131"/>
            <a:ext cx="6379852" cy="1465692"/>
          </a:xfrm>
          <a:prstGeom prst="rect">
            <a:avLst/>
          </a:prstGeom>
        </p:spPr>
        <p:txBody>
          <a:bodyPr/>
          <a:lstStyle>
            <a:lvl1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1pPr>
            <a:lvl2pPr marL="0" indent="0">
              <a:lnSpc>
                <a:spcPts val="2000"/>
              </a:lnSpc>
              <a:spcBef>
                <a:spcPts val="0"/>
              </a:spcBef>
              <a:buSzTx/>
              <a:buFontTx/>
              <a:buNone/>
              <a:defRPr b="1">
                <a:solidFill>
                  <a:srgbClr val="FFFFFF"/>
                </a:solidFill>
                <a:latin typeface="Lexend SemiBold"/>
                <a:ea typeface="Lexend SemiBold"/>
                <a:cs typeface="Lexend SemiBold"/>
                <a:sym typeface="Lexend SemiBold"/>
              </a:defRPr>
            </a:lvl2pPr>
            <a:lvl3pPr>
              <a:lnSpc>
                <a:spcPts val="2000"/>
              </a:lnSpc>
              <a:spcBef>
                <a:spcPts val="0"/>
              </a:spcBef>
              <a:buFontTx/>
              <a:defRPr b="1">
                <a:solidFill>
                  <a:srgbClr val="FFFFFF"/>
                </a:solidFill>
                <a:latin typeface="Lexend SemiBold"/>
                <a:ea typeface="Lexend SemiBold"/>
                <a:cs typeface="Lexend SemiBold"/>
                <a:sym typeface="Lexend SemiBold"/>
              </a:defRPr>
            </a:lvl3pPr>
            <a:lvl4pPr>
              <a:lnSpc>
                <a:spcPts val="2000"/>
              </a:lnSpc>
              <a:spcBef>
                <a:spcPts val="0"/>
              </a:spcBef>
              <a:buFontTx/>
              <a:defRPr b="1">
                <a:solidFill>
                  <a:srgbClr val="FFFFFF"/>
                </a:solidFill>
                <a:latin typeface="Lexend SemiBold"/>
                <a:ea typeface="Lexend SemiBold"/>
                <a:cs typeface="Lexend SemiBold"/>
                <a:sym typeface="Lexend SemiBold"/>
              </a:defRPr>
            </a:lvl4pPr>
            <a:lvl5pPr>
              <a:lnSpc>
                <a:spcPts val="2000"/>
              </a:lnSpc>
              <a:spcBef>
                <a:spcPts val="0"/>
              </a:spcBef>
              <a:buFontTx/>
              <a:defRPr b="1">
                <a:solidFill>
                  <a:srgbClr val="FFFFFF"/>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60" name="Bildplatzhalter 3" descr="Bildplatzhalter 3"/>
          <p:cNvPicPr>
            <a:picLocks noChangeAspect="1"/>
          </p:cNvPicPr>
          <p:nvPr/>
        </p:nvPicPr>
        <p:blipFill>
          <a:blip r:embed="rId5"/>
          <a:stretch>
            <a:fillRect/>
          </a:stretch>
        </p:blipFill>
        <p:spPr>
          <a:xfrm>
            <a:off x="1883901" y="2754729"/>
            <a:ext cx="1097399" cy="1357738"/>
          </a:xfrm>
          <a:prstGeom prst="rect">
            <a:avLst/>
          </a:prstGeom>
          <a:ln w="12700">
            <a:miter lim="400000"/>
          </a:ln>
        </p:spPr>
      </p:pic>
      <p:sp>
        <p:nvSpPr>
          <p:cNvPr id="161" name="Textplatzhalter 7"/>
          <p:cNvSpPr txBox="1">
            <a:spLocks noGrp="1"/>
          </p:cNvSpPr>
          <p:nvPr>
            <p:ph type="body" sz="quarter" idx="21"/>
          </p:nvPr>
        </p:nvSpPr>
        <p:spPr>
          <a:xfrm>
            <a:off x="442852" y="4275916"/>
            <a:ext cx="3875037" cy="524409"/>
          </a:xfrm>
          <a:prstGeom prst="rect">
            <a:avLst/>
          </a:prstGeom>
        </p:spPr>
        <p:txBody>
          <a:bodyPr anchor="b"/>
          <a:lstStyle/>
          <a:p>
            <a:pPr marL="0" indent="0" algn="ctr">
              <a:lnSpc>
                <a:spcPts val="2000"/>
              </a:lnSpc>
              <a:spcBef>
                <a:spcPts val="0"/>
              </a:spcBef>
              <a:buSzTx/>
              <a:buFontTx/>
              <a:buNone/>
              <a:defRPr sz="1400"/>
            </a:pPr>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Vorstand etc.">
    <p:spTree>
      <p:nvGrpSpPr>
        <p:cNvPr id="1" name=""/>
        <p:cNvGrpSpPr/>
        <p:nvPr/>
      </p:nvGrpSpPr>
      <p:grpSpPr>
        <a:xfrm>
          <a:off x="0" y="0"/>
          <a:ext cx="0" cy="0"/>
          <a:chOff x="0" y="0"/>
          <a:chExt cx="0" cy="0"/>
        </a:xfrm>
      </p:grpSpPr>
      <p:pic>
        <p:nvPicPr>
          <p:cNvPr id="168" name="Grafik 21" descr="Grafik 2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69"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70" name="Grafik 23" descr="Grafik 23"/>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71" name="Textebene 1…"/>
          <p:cNvSpPr txBox="1">
            <a:spLocks noGrp="1"/>
          </p:cNvSpPr>
          <p:nvPr>
            <p:ph type="body" sz="quarter" idx="1"/>
          </p:nvPr>
        </p:nvSpPr>
        <p:spPr>
          <a:xfrm>
            <a:off x="442853" y="4422064"/>
            <a:ext cx="5043547" cy="1845828"/>
          </a:xfrm>
          <a:prstGeom prst="rect">
            <a:avLst/>
          </a:prstGeom>
        </p:spPr>
        <p:txBody>
          <a:bodyPr/>
          <a:lstStyle>
            <a:lvl1pPr marL="0" indent="0">
              <a:lnSpc>
                <a:spcPts val="1400"/>
              </a:lnSpc>
              <a:spcBef>
                <a:spcPts val="0"/>
              </a:spcBef>
              <a:buSzTx/>
              <a:buFontTx/>
              <a:buNone/>
              <a:defRPr sz="1200"/>
            </a:lvl1pPr>
            <a:lvl2pPr marL="0" indent="0">
              <a:lnSpc>
                <a:spcPts val="1400"/>
              </a:lnSpc>
              <a:spcBef>
                <a:spcPts val="0"/>
              </a:spcBef>
              <a:buSzTx/>
              <a:buFontTx/>
              <a:buNone/>
              <a:defRPr sz="1200"/>
            </a:lvl2pPr>
            <a:lvl3pPr marL="0" indent="0">
              <a:lnSpc>
                <a:spcPts val="1400"/>
              </a:lnSpc>
              <a:spcBef>
                <a:spcPts val="0"/>
              </a:spcBef>
              <a:buSzTx/>
              <a:buFontTx/>
              <a:buNone/>
              <a:defRPr sz="1200"/>
            </a:lvl3pPr>
            <a:lvl4pPr marL="1567542" indent="-195942">
              <a:lnSpc>
                <a:spcPts val="1400"/>
              </a:lnSpc>
              <a:spcBef>
                <a:spcPts val="0"/>
              </a:spcBef>
              <a:buFontTx/>
              <a:defRPr sz="1200"/>
            </a:lvl4pPr>
            <a:lvl5pPr marL="2057400" indent="-228600">
              <a:lnSpc>
                <a:spcPts val="1400"/>
              </a:lnSpc>
              <a:spcBef>
                <a:spcPts val="0"/>
              </a:spcBef>
              <a:buFontTx/>
              <a:defRPr sz="1200"/>
            </a:lvl5pPr>
          </a:lstStyle>
          <a:p>
            <a:r>
              <a:t>Textebene 1</a:t>
            </a:r>
          </a:p>
          <a:p>
            <a:pPr lvl="1"/>
            <a:r>
              <a:t>Textebene 2</a:t>
            </a:r>
          </a:p>
          <a:p>
            <a:pPr lvl="2"/>
            <a:r>
              <a:t>Textebene 3</a:t>
            </a:r>
          </a:p>
          <a:p>
            <a:pPr lvl="3"/>
            <a:r>
              <a:t>Textebene 4</a:t>
            </a:r>
          </a:p>
          <a:p>
            <a:pPr lvl="4"/>
            <a:r>
              <a:t>Textebene 5</a:t>
            </a:r>
          </a:p>
        </p:txBody>
      </p:sp>
      <p:sp>
        <p:nvSpPr>
          <p:cNvPr id="172" name="Rechteck 1"/>
          <p:cNvSpPr txBox="1"/>
          <p:nvPr/>
        </p:nvSpPr>
        <p:spPr>
          <a:xfrm>
            <a:off x="287388"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
        <p:nvSpPr>
          <p:cNvPr id="17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74" name="Bildplatzhalter 3" descr="Bildplatzhalter 3"/>
          <p:cNvPicPr>
            <a:picLocks noChangeAspect="1"/>
          </p:cNvPicPr>
          <p:nvPr/>
        </p:nvPicPr>
        <p:blipFill>
          <a:blip r:embed="rId4"/>
          <a:stretch>
            <a:fillRect/>
          </a:stretch>
        </p:blipFill>
        <p:spPr>
          <a:xfrm>
            <a:off x="498476" y="1996253"/>
            <a:ext cx="1403083" cy="1909807"/>
          </a:xfrm>
          <a:prstGeom prst="rect">
            <a:avLst/>
          </a:prstGeom>
          <a:ln w="12700">
            <a:miter lim="400000"/>
          </a:ln>
        </p:spPr>
      </p:pic>
      <p:pic>
        <p:nvPicPr>
          <p:cNvPr id="175" name="Bildplatzhalter 3" descr="Bildplatzhalter 3"/>
          <p:cNvPicPr>
            <a:picLocks noChangeAspect="1"/>
          </p:cNvPicPr>
          <p:nvPr/>
        </p:nvPicPr>
        <p:blipFill>
          <a:blip r:embed="rId4"/>
          <a:stretch>
            <a:fillRect/>
          </a:stretch>
        </p:blipFill>
        <p:spPr>
          <a:xfrm>
            <a:off x="2138734" y="1859487"/>
            <a:ext cx="1899860" cy="755935"/>
          </a:xfrm>
          <a:prstGeom prst="rect">
            <a:avLst/>
          </a:prstGeom>
          <a:ln w="12700">
            <a:miter lim="400000"/>
          </a:ln>
        </p:spPr>
      </p:pic>
      <p:sp>
        <p:nvSpPr>
          <p:cNvPr id="176" name="Textplatzhalter 7"/>
          <p:cNvSpPr txBox="1"/>
          <p:nvPr/>
        </p:nvSpPr>
        <p:spPr>
          <a:xfrm>
            <a:off x="2163030"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77" name="Textplatzhalter 7"/>
          <p:cNvSpPr txBox="1"/>
          <p:nvPr/>
        </p:nvSpPr>
        <p:spPr>
          <a:xfrm>
            <a:off x="2150329"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78" name="Textplatzhalter 7"/>
          <p:cNvSpPr txBox="1"/>
          <p:nvPr/>
        </p:nvSpPr>
        <p:spPr>
          <a:xfrm>
            <a:off x="2150329" y="3782981"/>
            <a:ext cx="2948045" cy="230603"/>
          </a:xfrm>
          <a:prstGeom prst="rect">
            <a:avLst/>
          </a:prstGeom>
          <a:ln w="12700">
            <a:miter lim="400000"/>
          </a:ln>
        </p:spPr>
        <p:txBody>
          <a:bodyPr lIns="0" tIns="0" rIns="0" bIns="0" anchor="ctr">
            <a:normAutofit/>
          </a:bodyPr>
          <a:lstStyle/>
          <a:p>
            <a:pPr>
              <a:lnSpc>
                <a:spcPts val="1600"/>
              </a:lnSpc>
              <a:defRPr sz="1200">
                <a:solidFill>
                  <a:srgbClr val="ADABAB"/>
                </a:solidFill>
                <a:latin typeface="Lexend"/>
                <a:ea typeface="Lexend"/>
                <a:cs typeface="Lexend"/>
                <a:sym typeface="Lexend"/>
              </a:defRPr>
            </a:pPr>
            <a:endParaRPr/>
          </a:p>
        </p:txBody>
      </p:sp>
      <p:sp>
        <p:nvSpPr>
          <p:cNvPr id="179" name="Textplatzhalter 7"/>
          <p:cNvSpPr txBox="1"/>
          <p:nvPr/>
        </p:nvSpPr>
        <p:spPr>
          <a:xfrm>
            <a:off x="6876388" y="4422064"/>
            <a:ext cx="4987924" cy="1845828"/>
          </a:xfrm>
          <a:prstGeom prst="rect">
            <a:avLst/>
          </a:prstGeom>
          <a:ln w="12700">
            <a:miter lim="400000"/>
          </a:ln>
        </p:spPr>
        <p:txBody>
          <a:bodyPr lIns="0" tIns="0" rIns="0" bIns="0">
            <a:normAutofit/>
          </a:bodyPr>
          <a:lstStyle/>
          <a:p>
            <a:pPr>
              <a:lnSpc>
                <a:spcPts val="1400"/>
              </a:lnSpc>
              <a:defRPr sz="1200">
                <a:solidFill>
                  <a:srgbClr val="494848"/>
                </a:solidFill>
                <a:latin typeface="Lexend"/>
                <a:ea typeface="Lexend"/>
                <a:cs typeface="Lexend"/>
                <a:sym typeface="Lexend"/>
              </a:defRPr>
            </a:pPr>
            <a:endParaRPr/>
          </a:p>
        </p:txBody>
      </p:sp>
      <p:pic>
        <p:nvPicPr>
          <p:cNvPr id="180" name="Bildplatzhalter 3" descr="Bildplatzhalter 3"/>
          <p:cNvPicPr>
            <a:picLocks noChangeAspect="1"/>
          </p:cNvPicPr>
          <p:nvPr/>
        </p:nvPicPr>
        <p:blipFill>
          <a:blip r:embed="rId4"/>
          <a:stretch>
            <a:fillRect/>
          </a:stretch>
        </p:blipFill>
        <p:spPr>
          <a:xfrm>
            <a:off x="6793259" y="1996253"/>
            <a:ext cx="1403083" cy="1909807"/>
          </a:xfrm>
          <a:prstGeom prst="rect">
            <a:avLst/>
          </a:prstGeom>
          <a:ln w="12700">
            <a:miter lim="400000"/>
          </a:ln>
        </p:spPr>
      </p:pic>
      <p:pic>
        <p:nvPicPr>
          <p:cNvPr id="181" name="Bildplatzhalter 3" descr="Bildplatzhalter 3"/>
          <p:cNvPicPr>
            <a:picLocks noChangeAspect="1"/>
          </p:cNvPicPr>
          <p:nvPr/>
        </p:nvPicPr>
        <p:blipFill>
          <a:blip r:embed="rId4"/>
          <a:stretch>
            <a:fillRect/>
          </a:stretch>
        </p:blipFill>
        <p:spPr>
          <a:xfrm>
            <a:off x="8433520" y="1859487"/>
            <a:ext cx="1899859" cy="755935"/>
          </a:xfrm>
          <a:prstGeom prst="rect">
            <a:avLst/>
          </a:prstGeom>
          <a:ln w="12700">
            <a:miter lim="400000"/>
          </a:ln>
        </p:spPr>
      </p:pic>
      <p:sp>
        <p:nvSpPr>
          <p:cNvPr id="182" name="Textplatzhalter 7"/>
          <p:cNvSpPr txBox="1"/>
          <p:nvPr/>
        </p:nvSpPr>
        <p:spPr>
          <a:xfrm>
            <a:off x="8457814" y="2708809"/>
            <a:ext cx="2935343" cy="520696"/>
          </a:xfrm>
          <a:prstGeom prst="rect">
            <a:avLst/>
          </a:prstGeom>
          <a:ln w="12700">
            <a:miter lim="400000"/>
          </a:ln>
        </p:spPr>
        <p:txBody>
          <a:bodyPr lIns="0" tIns="0" rIns="0" bIns="0" anchor="b">
            <a:normAutofit/>
          </a:bodyPr>
          <a:lstStyle/>
          <a:p>
            <a:pPr>
              <a:lnSpc>
                <a:spcPts val="2200"/>
              </a:lnSpc>
              <a:defRPr sz="2000" b="1">
                <a:solidFill>
                  <a:srgbClr val="303059"/>
                </a:solidFill>
                <a:latin typeface="Lexend SemiBold"/>
                <a:ea typeface="Lexend SemiBold"/>
                <a:cs typeface="Lexend SemiBold"/>
                <a:sym typeface="Lexend SemiBold"/>
              </a:defRPr>
            </a:pPr>
            <a:endParaRPr/>
          </a:p>
        </p:txBody>
      </p:sp>
      <p:sp>
        <p:nvSpPr>
          <p:cNvPr id="183" name="Textplatzhalter 7"/>
          <p:cNvSpPr txBox="1"/>
          <p:nvPr/>
        </p:nvSpPr>
        <p:spPr>
          <a:xfrm>
            <a:off x="8445113" y="3305711"/>
            <a:ext cx="2948045" cy="438436"/>
          </a:xfrm>
          <a:prstGeom prst="rect">
            <a:avLst/>
          </a:prstGeom>
          <a:ln w="12700">
            <a:miter lim="400000"/>
          </a:ln>
        </p:spPr>
        <p:txBody>
          <a:bodyPr lIns="0" tIns="0" rIns="0" bIns="0">
            <a:normAutofit/>
          </a:bodyPr>
          <a:lstStyle/>
          <a:p>
            <a:pPr>
              <a:lnSpc>
                <a:spcPts val="1600"/>
              </a:lnSpc>
              <a:defRPr sz="1200">
                <a:solidFill>
                  <a:srgbClr val="494848"/>
                </a:solidFill>
                <a:latin typeface="Lexend"/>
                <a:ea typeface="Lexend"/>
                <a:cs typeface="Lexend"/>
                <a:sym typeface="Lexend"/>
              </a:defRPr>
            </a:pPr>
            <a:endParaRPr/>
          </a:p>
        </p:txBody>
      </p:sp>
      <p:sp>
        <p:nvSpPr>
          <p:cNvPr id="184" name="Textplatzhalter 7"/>
          <p:cNvSpPr txBox="1">
            <a:spLocks noGrp="1"/>
          </p:cNvSpPr>
          <p:nvPr>
            <p:ph type="body" sz="quarter" idx="21"/>
          </p:nvPr>
        </p:nvSpPr>
        <p:spPr>
          <a:xfrm>
            <a:off x="8445113" y="3782981"/>
            <a:ext cx="2948045" cy="230603"/>
          </a:xfrm>
          <a:prstGeom prst="rect">
            <a:avLst/>
          </a:prstGeom>
        </p:spPr>
        <p:txBody>
          <a:bodyPr anchor="ctr"/>
          <a:lstStyle/>
          <a:p>
            <a:pPr marL="0" indent="0">
              <a:lnSpc>
                <a:spcPts val="1600"/>
              </a:lnSpc>
              <a:spcBef>
                <a:spcPts val="0"/>
              </a:spcBef>
              <a:buSzTx/>
              <a:buFontTx/>
              <a:buNone/>
              <a:defRPr sz="1200">
                <a:solidFill>
                  <a:srgbClr val="ADABAB"/>
                </a:solidFill>
              </a:defRPr>
            </a:pPr>
            <a:endParaRPr/>
          </a:p>
        </p:txBody>
      </p:sp>
      <p:sp>
        <p:nvSpPr>
          <p:cNvPr id="185" name="Rechteck 25"/>
          <p:cNvSpPr txBox="1"/>
          <p:nvPr/>
        </p:nvSpPr>
        <p:spPr>
          <a:xfrm>
            <a:off x="6676310" y="4226731"/>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eam etc.">
    <p:spTree>
      <p:nvGrpSpPr>
        <p:cNvPr id="1" name=""/>
        <p:cNvGrpSpPr/>
        <p:nvPr/>
      </p:nvGrpSpPr>
      <p:grpSpPr>
        <a:xfrm>
          <a:off x="0" y="0"/>
          <a:ext cx="0" cy="0"/>
          <a:chOff x="0" y="0"/>
          <a:chExt cx="0" cy="0"/>
        </a:xfrm>
      </p:grpSpPr>
      <p:pic>
        <p:nvPicPr>
          <p:cNvPr id="192" name="Grafik 19" descr="Grafik 19"/>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94"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9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pic>
        <p:nvPicPr>
          <p:cNvPr id="196" name="Bildplatzhalter 3" descr="Bildplatzhalter 3"/>
          <p:cNvPicPr>
            <a:picLocks noChangeAspect="1"/>
          </p:cNvPicPr>
          <p:nvPr/>
        </p:nvPicPr>
        <p:blipFill>
          <a:blip r:embed="rId4"/>
          <a:stretch>
            <a:fillRect/>
          </a:stretch>
        </p:blipFill>
        <p:spPr>
          <a:xfrm>
            <a:off x="980035" y="2079783"/>
            <a:ext cx="1403083" cy="1909807"/>
          </a:xfrm>
          <a:prstGeom prst="rect">
            <a:avLst/>
          </a:prstGeom>
          <a:ln w="12700">
            <a:miter lim="400000"/>
          </a:ln>
        </p:spPr>
      </p:pic>
      <p:sp>
        <p:nvSpPr>
          <p:cNvPr id="197" name="Textebene 1…"/>
          <p:cNvSpPr txBox="1">
            <a:spLocks noGrp="1"/>
          </p:cNvSpPr>
          <p:nvPr>
            <p:ph type="body" sz="quarter" idx="1"/>
          </p:nvPr>
        </p:nvSpPr>
        <p:spPr>
          <a:xfrm>
            <a:off x="522798" y="4196803"/>
            <a:ext cx="2422713" cy="332604"/>
          </a:xfrm>
          <a:prstGeom prst="rect">
            <a:avLst/>
          </a:prstGeom>
        </p:spPr>
        <p:txBody>
          <a:bodyPr/>
          <a:lstStyle>
            <a:lvl1pPr marL="0" indent="11108" algn="ctr">
              <a:lnSpc>
                <a:spcPts val="2200"/>
              </a:lnSpc>
              <a:spcBef>
                <a:spcPts val="0"/>
              </a:spcBef>
              <a:buSzTx/>
              <a:buFontTx/>
              <a:buNone/>
              <a:defRPr b="1">
                <a:solidFill>
                  <a:srgbClr val="31315B"/>
                </a:solidFill>
                <a:latin typeface="Lexend SemiBold"/>
                <a:ea typeface="Lexend SemiBold"/>
                <a:cs typeface="Lexend SemiBold"/>
                <a:sym typeface="Lexend SemiBold"/>
              </a:defRPr>
            </a:lvl1pPr>
            <a:lvl2pPr algn="ctr">
              <a:lnSpc>
                <a:spcPts val="2200"/>
              </a:lnSpc>
              <a:spcBef>
                <a:spcPts val="0"/>
              </a:spcBef>
              <a:buFontTx/>
              <a:defRPr b="1">
                <a:solidFill>
                  <a:srgbClr val="31315B"/>
                </a:solidFill>
                <a:latin typeface="Lexend SemiBold"/>
                <a:ea typeface="Lexend SemiBold"/>
                <a:cs typeface="Lexend SemiBold"/>
                <a:sym typeface="Lexend SemiBold"/>
              </a:defRPr>
            </a:lvl2pPr>
            <a:lvl3pPr algn="ctr">
              <a:lnSpc>
                <a:spcPts val="2200"/>
              </a:lnSpc>
              <a:spcBef>
                <a:spcPts val="0"/>
              </a:spcBef>
              <a:buFontTx/>
              <a:defRPr b="1">
                <a:solidFill>
                  <a:srgbClr val="31315B"/>
                </a:solidFill>
                <a:latin typeface="Lexend SemiBold"/>
                <a:ea typeface="Lexend SemiBold"/>
                <a:cs typeface="Lexend SemiBold"/>
                <a:sym typeface="Lexend SemiBold"/>
              </a:defRPr>
            </a:lvl3pPr>
            <a:lvl4pPr algn="ctr">
              <a:lnSpc>
                <a:spcPts val="2200"/>
              </a:lnSpc>
              <a:spcBef>
                <a:spcPts val="0"/>
              </a:spcBef>
              <a:buFontTx/>
              <a:defRPr b="1">
                <a:solidFill>
                  <a:srgbClr val="31315B"/>
                </a:solidFill>
                <a:latin typeface="Lexend SemiBold"/>
                <a:ea typeface="Lexend SemiBold"/>
                <a:cs typeface="Lexend SemiBold"/>
                <a:sym typeface="Lexend SemiBold"/>
              </a:defRPr>
            </a:lvl4pPr>
            <a:lvl5pPr algn="ctr">
              <a:lnSpc>
                <a:spcPts val="2200"/>
              </a:lnSpc>
              <a:spcBef>
                <a:spcPts val="0"/>
              </a:spcBef>
              <a:buFontTx/>
              <a:defRPr b="1">
                <a:solidFill>
                  <a:srgbClr val="31315B"/>
                </a:solidFill>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pic>
        <p:nvPicPr>
          <p:cNvPr id="198" name="Bildplatzhalter 3" descr="Bildplatzhalter 3"/>
          <p:cNvPicPr>
            <a:picLocks noChangeAspect="1"/>
          </p:cNvPicPr>
          <p:nvPr/>
        </p:nvPicPr>
        <p:blipFill>
          <a:blip r:embed="rId4"/>
          <a:stretch>
            <a:fillRect/>
          </a:stretch>
        </p:blipFill>
        <p:spPr>
          <a:xfrm>
            <a:off x="3872529" y="2079783"/>
            <a:ext cx="1403083" cy="1909807"/>
          </a:xfrm>
          <a:prstGeom prst="rect">
            <a:avLst/>
          </a:prstGeom>
          <a:ln w="12700">
            <a:miter lim="400000"/>
          </a:ln>
        </p:spPr>
      </p:pic>
      <p:pic>
        <p:nvPicPr>
          <p:cNvPr id="199" name="Bildplatzhalter 3" descr="Bildplatzhalter 3"/>
          <p:cNvPicPr>
            <a:picLocks noChangeAspect="1"/>
          </p:cNvPicPr>
          <p:nvPr/>
        </p:nvPicPr>
        <p:blipFill>
          <a:blip r:embed="rId4"/>
          <a:stretch>
            <a:fillRect/>
          </a:stretch>
        </p:blipFill>
        <p:spPr>
          <a:xfrm>
            <a:off x="6837498" y="2079783"/>
            <a:ext cx="1403083" cy="1909807"/>
          </a:xfrm>
          <a:prstGeom prst="rect">
            <a:avLst/>
          </a:prstGeom>
          <a:ln w="12700">
            <a:miter lim="400000"/>
          </a:ln>
        </p:spPr>
      </p:pic>
      <p:pic>
        <p:nvPicPr>
          <p:cNvPr id="200" name="Bildplatzhalter 3" descr="Bildplatzhalter 3"/>
          <p:cNvPicPr>
            <a:picLocks noChangeAspect="1"/>
          </p:cNvPicPr>
          <p:nvPr/>
        </p:nvPicPr>
        <p:blipFill>
          <a:blip r:embed="rId4"/>
          <a:stretch>
            <a:fillRect/>
          </a:stretch>
        </p:blipFill>
        <p:spPr>
          <a:xfrm>
            <a:off x="9729992" y="2079783"/>
            <a:ext cx="1403083" cy="1909807"/>
          </a:xfrm>
          <a:prstGeom prst="rect">
            <a:avLst/>
          </a:prstGeom>
          <a:ln w="12700">
            <a:miter lim="400000"/>
          </a:ln>
        </p:spPr>
      </p:pic>
      <p:sp>
        <p:nvSpPr>
          <p:cNvPr id="201" name="Textplatzhalter 7"/>
          <p:cNvSpPr txBox="1"/>
          <p:nvPr/>
        </p:nvSpPr>
        <p:spPr>
          <a:xfrm>
            <a:off x="522798" y="4657359"/>
            <a:ext cx="2422713"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2" name="Textplatzhalter 7"/>
          <p:cNvSpPr txBox="1"/>
          <p:nvPr/>
        </p:nvSpPr>
        <p:spPr>
          <a:xfrm>
            <a:off x="3408233"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3" name="Textplatzhalter 7"/>
          <p:cNvSpPr txBox="1"/>
          <p:nvPr/>
        </p:nvSpPr>
        <p:spPr>
          <a:xfrm>
            <a:off x="3408233"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4" name="Textplatzhalter 7"/>
          <p:cNvSpPr txBox="1"/>
          <p:nvPr/>
        </p:nvSpPr>
        <p:spPr>
          <a:xfrm>
            <a:off x="6385118" y="4196803"/>
            <a:ext cx="2422712"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5" name="Textplatzhalter 7"/>
          <p:cNvSpPr txBox="1"/>
          <p:nvPr/>
        </p:nvSpPr>
        <p:spPr>
          <a:xfrm>
            <a:off x="6385118" y="4657359"/>
            <a:ext cx="2422712" cy="332604"/>
          </a:xfrm>
          <a:prstGeom prst="rect">
            <a:avLst/>
          </a:prstGeom>
          <a:ln w="12700">
            <a:miter lim="400000"/>
          </a:ln>
        </p:spPr>
        <p:txBody>
          <a:bodyPr lIns="0" tIns="0" rIns="0" bIns="0">
            <a:normAutofit/>
          </a:bodyPr>
          <a:lstStyle/>
          <a:p>
            <a:pPr algn="ctr">
              <a:lnSpc>
                <a:spcPts val="1600"/>
              </a:lnSpc>
              <a:defRPr sz="1400">
                <a:solidFill>
                  <a:srgbClr val="494848"/>
                </a:solidFill>
                <a:latin typeface="Lexend"/>
                <a:ea typeface="Lexend"/>
                <a:cs typeface="Lexend"/>
                <a:sym typeface="Lexend"/>
              </a:defRPr>
            </a:pPr>
            <a:endParaRPr/>
          </a:p>
        </p:txBody>
      </p:sp>
      <p:sp>
        <p:nvSpPr>
          <p:cNvPr id="206" name="Textplatzhalter 7"/>
          <p:cNvSpPr txBox="1"/>
          <p:nvPr/>
        </p:nvSpPr>
        <p:spPr>
          <a:xfrm>
            <a:off x="9270551" y="4196803"/>
            <a:ext cx="2422713" cy="332604"/>
          </a:xfrm>
          <a:prstGeom prst="rect">
            <a:avLst/>
          </a:prstGeom>
          <a:ln w="12700">
            <a:miter lim="400000"/>
          </a:ln>
        </p:spPr>
        <p:txBody>
          <a:bodyPr lIns="0" tIns="0" rIns="0" bIns="0">
            <a:normAutofit/>
          </a:bodyPr>
          <a:lstStyle/>
          <a:p>
            <a:pPr indent="11108" algn="ctr">
              <a:lnSpc>
                <a:spcPts val="2200"/>
              </a:lnSpc>
              <a:defRPr sz="2000" b="1">
                <a:solidFill>
                  <a:srgbClr val="31315B"/>
                </a:solidFill>
                <a:latin typeface="Lexend SemiBold"/>
                <a:ea typeface="Lexend SemiBold"/>
                <a:cs typeface="Lexend SemiBold"/>
                <a:sym typeface="Lexend SemiBold"/>
              </a:defRPr>
            </a:pPr>
            <a:endParaRPr/>
          </a:p>
        </p:txBody>
      </p:sp>
      <p:sp>
        <p:nvSpPr>
          <p:cNvPr id="207" name="Textplatzhalter 7"/>
          <p:cNvSpPr txBox="1">
            <a:spLocks noGrp="1"/>
          </p:cNvSpPr>
          <p:nvPr>
            <p:ph type="body" sz="quarter" idx="21"/>
          </p:nvPr>
        </p:nvSpPr>
        <p:spPr>
          <a:xfrm>
            <a:off x="9270551" y="4657359"/>
            <a:ext cx="2422713" cy="332604"/>
          </a:xfrm>
          <a:prstGeom prst="rect">
            <a:avLst/>
          </a:prstGeom>
        </p:spPr>
        <p:txBody>
          <a:bodyPr/>
          <a:lstStyle/>
          <a:p>
            <a:pPr marL="0" indent="0" algn="ctr">
              <a:lnSpc>
                <a:spcPts val="1600"/>
              </a:lnSpc>
              <a:spcBef>
                <a:spcPts val="0"/>
              </a:spcBef>
              <a:buSzTx/>
              <a:buFontTx/>
              <a:buNone/>
              <a:defRPr sz="1400"/>
            </a:pPr>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Angebot">
    <p:spTree>
      <p:nvGrpSpPr>
        <p:cNvPr id="1" name=""/>
        <p:cNvGrpSpPr/>
        <p:nvPr/>
      </p:nvGrpSpPr>
      <p:grpSpPr>
        <a:xfrm>
          <a:off x="0" y="0"/>
          <a:ext cx="0" cy="0"/>
          <a:chOff x="0" y="0"/>
          <a:chExt cx="0" cy="0"/>
        </a:xfrm>
      </p:grpSpPr>
      <p:pic>
        <p:nvPicPr>
          <p:cNvPr id="214" name="Grafik 4" descr="Grafik 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15" name="Textebene 1…"/>
          <p:cNvSpPr txBox="1">
            <a:spLocks noGrp="1"/>
          </p:cNvSpPr>
          <p:nvPr>
            <p:ph type="body" sz="quarter" idx="1"/>
          </p:nvPr>
        </p:nvSpPr>
        <p:spPr>
          <a:xfrm>
            <a:off x="469790" y="1240904"/>
            <a:ext cx="11231887" cy="755934"/>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216" name="Textplatzhalter 2"/>
          <p:cNvSpPr txBox="1"/>
          <p:nvPr/>
        </p:nvSpPr>
        <p:spPr>
          <a:xfrm>
            <a:off x="441215" y="3791925"/>
            <a:ext cx="3464919"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7" name="Textplatzhalter 7"/>
          <p:cNvSpPr txBox="1"/>
          <p:nvPr/>
        </p:nvSpPr>
        <p:spPr>
          <a:xfrm>
            <a:off x="442853"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18" name="Textplatzhalter 2"/>
          <p:cNvSpPr txBox="1"/>
          <p:nvPr/>
        </p:nvSpPr>
        <p:spPr>
          <a:xfrm>
            <a:off x="4378211"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19" name="Textplatzhalter 7"/>
          <p:cNvSpPr txBox="1"/>
          <p:nvPr/>
        </p:nvSpPr>
        <p:spPr>
          <a:xfrm>
            <a:off x="4379857" y="4585587"/>
            <a:ext cx="3463902" cy="663535"/>
          </a:xfrm>
          <a:prstGeom prst="rect">
            <a:avLst/>
          </a:prstGeom>
          <a:ln w="12700">
            <a:miter lim="400000"/>
          </a:ln>
        </p:spPr>
        <p:txBody>
          <a:bodyPr lIns="0" tIns="0" rIns="0" bIns="0">
            <a:normAutofit/>
          </a:bodyPr>
          <a:lstStyle/>
          <a:p>
            <a:pPr algn="ctr">
              <a:lnSpc>
                <a:spcPts val="2000"/>
              </a:lnSpc>
              <a:defRPr sz="1400">
                <a:solidFill>
                  <a:srgbClr val="494848"/>
                </a:solidFill>
                <a:latin typeface="Lexend"/>
                <a:ea typeface="Lexend"/>
                <a:cs typeface="Lexend"/>
                <a:sym typeface="Lexend"/>
              </a:defRPr>
            </a:pPr>
            <a:endParaRPr/>
          </a:p>
        </p:txBody>
      </p:sp>
      <p:sp>
        <p:nvSpPr>
          <p:cNvPr id="220" name="Textplatzhalter 2"/>
          <p:cNvSpPr txBox="1"/>
          <p:nvPr/>
        </p:nvSpPr>
        <p:spPr>
          <a:xfrm>
            <a:off x="8302514" y="3791925"/>
            <a:ext cx="3464918" cy="663535"/>
          </a:xfrm>
          <a:prstGeom prst="rect">
            <a:avLst/>
          </a:prstGeom>
          <a:ln w="12700">
            <a:miter lim="400000"/>
          </a:ln>
        </p:spPr>
        <p:txBody>
          <a:bodyPr lIns="0" tIns="0" rIns="0" bIns="0" anchor="b">
            <a:normAutofit/>
          </a:bodyPr>
          <a:lstStyle/>
          <a:p>
            <a:pPr algn="ctr">
              <a:lnSpc>
                <a:spcPts val="2200"/>
              </a:lnSpc>
              <a:defRPr sz="2000" b="1" cap="all">
                <a:solidFill>
                  <a:srgbClr val="303059"/>
                </a:solidFill>
                <a:latin typeface="Lexend"/>
                <a:ea typeface="Lexend"/>
                <a:cs typeface="Lexend"/>
                <a:sym typeface="Lexend"/>
              </a:defRPr>
            </a:pPr>
            <a:endParaRPr/>
          </a:p>
        </p:txBody>
      </p:sp>
      <p:sp>
        <p:nvSpPr>
          <p:cNvPr id="221" name="Textplatzhalter 7"/>
          <p:cNvSpPr txBox="1">
            <a:spLocks noGrp="1"/>
          </p:cNvSpPr>
          <p:nvPr>
            <p:ph type="body" sz="quarter" idx="21"/>
          </p:nvPr>
        </p:nvSpPr>
        <p:spPr>
          <a:xfrm>
            <a:off x="8304159" y="4585587"/>
            <a:ext cx="3463903" cy="663535"/>
          </a:xfrm>
          <a:prstGeom prst="rect">
            <a:avLst/>
          </a:prstGeom>
        </p:spPr>
        <p:txBody>
          <a:bodyPr/>
          <a:lstStyle/>
          <a:p>
            <a:pPr marL="0" indent="0" algn="ctr">
              <a:lnSpc>
                <a:spcPts val="2000"/>
              </a:lnSpc>
              <a:spcBef>
                <a:spcPts val="0"/>
              </a:spcBef>
              <a:buSzTx/>
              <a:buFontTx/>
              <a:buNone/>
              <a:defRPr sz="1400"/>
            </a:pPr>
            <a:endParaRPr/>
          </a:p>
        </p:txBody>
      </p:sp>
      <p:pic>
        <p:nvPicPr>
          <p:cNvPr id="222" name="Grafik 21" descr="Grafik 21"/>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2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Zwischenfolie">
    <p:spTree>
      <p:nvGrpSpPr>
        <p:cNvPr id="1" name=""/>
        <p:cNvGrpSpPr/>
        <p:nvPr/>
      </p:nvGrpSpPr>
      <p:grpSpPr>
        <a:xfrm>
          <a:off x="0" y="0"/>
          <a:ext cx="0" cy="0"/>
          <a:chOff x="0" y="0"/>
          <a:chExt cx="0" cy="0"/>
        </a:xfrm>
      </p:grpSpPr>
      <p:pic>
        <p:nvPicPr>
          <p:cNvPr id="230" name="Grafik 6" descr="Grafik 6"/>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31" name="Titeltext"/>
          <p:cNvSpPr txBox="1">
            <a:spLocks noGrp="1"/>
          </p:cNvSpPr>
          <p:nvPr>
            <p:ph type="title"/>
          </p:nvPr>
        </p:nvSpPr>
        <p:spPr>
          <a:xfrm>
            <a:off x="1524003" y="2514600"/>
            <a:ext cx="9144001" cy="1962146"/>
          </a:xfrm>
          <a:prstGeom prst="rect">
            <a:avLst/>
          </a:prstGeom>
        </p:spPr>
        <p:txBody>
          <a:bodyPr anchor="b"/>
          <a:lstStyle>
            <a:lvl1pPr>
              <a:defRPr sz="6000" cap="all">
                <a:solidFill>
                  <a:srgbClr val="303059"/>
                </a:solidFill>
              </a:defRPr>
            </a:lvl1pPr>
          </a:lstStyle>
          <a:p>
            <a:r>
              <a:t>Titeltext</a:t>
            </a:r>
          </a:p>
        </p:txBody>
      </p:sp>
      <p:sp>
        <p:nvSpPr>
          <p:cNvPr id="232" name="Textebene 1…"/>
          <p:cNvSpPr txBox="1">
            <a:spLocks noGrp="1"/>
          </p:cNvSpPr>
          <p:nvPr>
            <p:ph type="body" sz="quarter" idx="1"/>
          </p:nvPr>
        </p:nvSpPr>
        <p:spPr>
          <a:xfrm>
            <a:off x="1524003" y="4568826"/>
            <a:ext cx="9144001" cy="1655759"/>
          </a:xfrm>
          <a:prstGeom prst="rect">
            <a:avLst/>
          </a:prstGeom>
        </p:spPr>
        <p:txBody>
          <a:bodyPr/>
          <a:lstStyle>
            <a:lvl1pPr marL="0" indent="0" algn="ctr">
              <a:buSzTx/>
              <a:buFontTx/>
              <a:buNone/>
              <a:defRPr sz="2200"/>
            </a:lvl1pPr>
            <a:lvl2pPr marL="736600" indent="-279400" algn="ctr">
              <a:buFontTx/>
              <a:defRPr sz="2200"/>
            </a:lvl2pPr>
            <a:lvl3pPr marL="1228725" indent="-314325" algn="ctr">
              <a:buFontTx/>
              <a:defRPr sz="2200"/>
            </a:lvl3pPr>
            <a:lvl4pPr marL="1730828" indent="-359228" algn="ctr">
              <a:buFontTx/>
              <a:defRPr sz="2200"/>
            </a:lvl4pPr>
            <a:lvl5pPr marL="2247900" indent="-419100" algn="ctr">
              <a:buFontTx/>
              <a:defRPr sz="2200"/>
            </a:lvl5pPr>
          </a:lstStyle>
          <a:p>
            <a:r>
              <a:t>Textebene 1</a:t>
            </a:r>
          </a:p>
          <a:p>
            <a:pPr lvl="1"/>
            <a:r>
              <a:t>Textebene 2</a:t>
            </a:r>
          </a:p>
          <a:p>
            <a:pPr lvl="2"/>
            <a:r>
              <a:t>Textebene 3</a:t>
            </a:r>
          </a:p>
          <a:p>
            <a:pPr lvl="3"/>
            <a:r>
              <a:t>Textebene 4</a:t>
            </a:r>
          </a:p>
          <a:p>
            <a:pPr lvl="4"/>
            <a:r>
              <a:t>Textebene 5</a:t>
            </a:r>
          </a:p>
        </p:txBody>
      </p:sp>
      <p:pic>
        <p:nvPicPr>
          <p:cNvPr id="233" name="Grafik 5" descr="Grafik 5"/>
          <p:cNvPicPr>
            <a:picLocks noChangeAspect="1"/>
          </p:cNvPicPr>
          <p:nvPr/>
        </p:nvPicPr>
        <p:blipFill>
          <a:blip r:embed="rId3"/>
          <a:stretch>
            <a:fillRect/>
          </a:stretch>
        </p:blipFill>
        <p:spPr>
          <a:xfrm>
            <a:off x="5157270" y="421144"/>
            <a:ext cx="1877456" cy="1048058"/>
          </a:xfrm>
          <a:prstGeom prst="rect">
            <a:avLst/>
          </a:prstGeom>
          <a:ln w="12700">
            <a:miter lim="400000"/>
          </a:ln>
        </p:spPr>
      </p:pic>
      <p:sp>
        <p:nvSpPr>
          <p:cNvPr id="234"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itel und Inhalt">
    <p:spTree>
      <p:nvGrpSpPr>
        <p:cNvPr id="1" name=""/>
        <p:cNvGrpSpPr/>
        <p:nvPr/>
      </p:nvGrpSpPr>
      <p:grpSpPr>
        <a:xfrm>
          <a:off x="0" y="0"/>
          <a:ext cx="0" cy="0"/>
          <a:chOff x="0" y="0"/>
          <a:chExt cx="0" cy="0"/>
        </a:xfrm>
      </p:grpSpPr>
      <p:pic>
        <p:nvPicPr>
          <p:cNvPr id="241" name="Grafik 14" descr="Grafik 14"/>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42"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43" name="Grafik 16" descr="Grafik 16"/>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244" name="Textebene 1…"/>
          <p:cNvSpPr txBox="1">
            <a:spLocks noGrp="1"/>
          </p:cNvSpPr>
          <p:nvPr>
            <p:ph type="body" idx="1"/>
          </p:nvPr>
        </p:nvSpPr>
        <p:spPr>
          <a:xfrm>
            <a:off x="450569" y="1793174"/>
            <a:ext cx="11280131" cy="4379026"/>
          </a:xfrm>
          <a:prstGeom prst="rect">
            <a:avLst/>
          </a:prstGeom>
        </p:spPr>
        <p:txBody>
          <a:bodyPr/>
          <a:lstStyle/>
          <a:p>
            <a:r>
              <a:t>Textebene 1</a:t>
            </a:r>
          </a:p>
          <a:p>
            <a:pPr lvl="1"/>
            <a:r>
              <a:t>Textebene 2</a:t>
            </a:r>
          </a:p>
          <a:p>
            <a:pPr lvl="2"/>
            <a:r>
              <a:t>Textebene 3</a:t>
            </a:r>
          </a:p>
          <a:p>
            <a:pPr lvl="3"/>
            <a:r>
              <a:t>Textebene 4</a:t>
            </a:r>
          </a:p>
          <a:p>
            <a:pPr lvl="4"/>
            <a:r>
              <a:t>Textebene 5</a:t>
            </a:r>
          </a:p>
        </p:txBody>
      </p:sp>
      <p:sp>
        <p:nvSpPr>
          <p:cNvPr id="245"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Kontakt">
    <p:spTree>
      <p:nvGrpSpPr>
        <p:cNvPr id="1" name=""/>
        <p:cNvGrpSpPr/>
        <p:nvPr/>
      </p:nvGrpSpPr>
      <p:grpSpPr>
        <a:xfrm>
          <a:off x="0" y="0"/>
          <a:ext cx="0" cy="0"/>
          <a:chOff x="0" y="0"/>
          <a:chExt cx="0" cy="0"/>
        </a:xfrm>
      </p:grpSpPr>
      <p:pic>
        <p:nvPicPr>
          <p:cNvPr id="274"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75"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76"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77" name="Grafik 13" descr="Grafik 13"/>
          <p:cNvPicPr>
            <a:picLocks noChangeAspect="1"/>
          </p:cNvPicPr>
          <p:nvPr/>
        </p:nvPicPr>
        <p:blipFill>
          <a:blip r:embed="rId4"/>
          <a:stretch>
            <a:fillRect/>
          </a:stretch>
        </p:blipFill>
        <p:spPr>
          <a:xfrm>
            <a:off x="3028200" y="2107160"/>
            <a:ext cx="1041402" cy="863596"/>
          </a:xfrm>
          <a:prstGeom prst="rect">
            <a:avLst/>
          </a:prstGeom>
          <a:ln w="12700">
            <a:miter lim="400000"/>
          </a:ln>
        </p:spPr>
      </p:pic>
      <p:sp>
        <p:nvSpPr>
          <p:cNvPr id="278" name="Textebene 1…"/>
          <p:cNvSpPr txBox="1">
            <a:spLocks noGrp="1"/>
          </p:cNvSpPr>
          <p:nvPr>
            <p:ph type="body" sz="quarter" idx="1"/>
          </p:nvPr>
        </p:nvSpPr>
        <p:spPr>
          <a:xfrm>
            <a:off x="455553" y="3293000"/>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79" name="Textplatzhalter 7"/>
          <p:cNvSpPr txBox="1"/>
          <p:nvPr/>
        </p:nvSpPr>
        <p:spPr>
          <a:xfrm>
            <a:off x="6686850" y="2556835"/>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80" name="Textplatzhalter 3"/>
          <p:cNvSpPr txBox="1">
            <a:spLocks noGrp="1"/>
          </p:cNvSpPr>
          <p:nvPr>
            <p:ph type="body" sz="quarter" idx="21"/>
          </p:nvPr>
        </p:nvSpPr>
        <p:spPr>
          <a:xfrm>
            <a:off x="445586" y="2407998"/>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81" name="Grafik 18" descr="Grafik 18"/>
          <p:cNvPicPr>
            <a:picLocks noChangeAspect="1"/>
          </p:cNvPicPr>
          <p:nvPr/>
        </p:nvPicPr>
        <p:blipFill>
          <a:blip r:embed="rId5"/>
          <a:stretch>
            <a:fillRect/>
          </a:stretch>
        </p:blipFill>
        <p:spPr>
          <a:xfrm>
            <a:off x="6096003" y="2487386"/>
            <a:ext cx="431798" cy="431798"/>
          </a:xfrm>
          <a:prstGeom prst="rect">
            <a:avLst/>
          </a:prstGeom>
          <a:ln w="12700">
            <a:miter lim="400000"/>
          </a:ln>
        </p:spPr>
      </p:pic>
      <p:pic>
        <p:nvPicPr>
          <p:cNvPr id="282" name="Grafik 19" descr="Grafik 19"/>
          <p:cNvPicPr>
            <a:picLocks noChangeAspect="1"/>
          </p:cNvPicPr>
          <p:nvPr/>
        </p:nvPicPr>
        <p:blipFill>
          <a:blip r:embed="rId6"/>
          <a:stretch>
            <a:fillRect/>
          </a:stretch>
        </p:blipFill>
        <p:spPr>
          <a:xfrm>
            <a:off x="6096003" y="3053683"/>
            <a:ext cx="431798" cy="431798"/>
          </a:xfrm>
          <a:prstGeom prst="rect">
            <a:avLst/>
          </a:prstGeom>
          <a:ln w="12700">
            <a:miter lim="400000"/>
          </a:ln>
        </p:spPr>
      </p:pic>
      <p:pic>
        <p:nvPicPr>
          <p:cNvPr id="283" name="Grafik 20" descr="Grafik 20"/>
          <p:cNvPicPr>
            <a:picLocks noChangeAspect="1"/>
          </p:cNvPicPr>
          <p:nvPr/>
        </p:nvPicPr>
        <p:blipFill>
          <a:blip r:embed="rId7"/>
          <a:stretch>
            <a:fillRect/>
          </a:stretch>
        </p:blipFill>
        <p:spPr>
          <a:xfrm>
            <a:off x="6097949" y="3619980"/>
            <a:ext cx="431798" cy="431798"/>
          </a:xfrm>
          <a:prstGeom prst="rect">
            <a:avLst/>
          </a:prstGeom>
          <a:ln w="12700">
            <a:miter lim="400000"/>
          </a:ln>
        </p:spPr>
      </p:pic>
      <p:pic>
        <p:nvPicPr>
          <p:cNvPr id="284" name="Grafik 21" descr="Grafik 21"/>
          <p:cNvPicPr>
            <a:picLocks noChangeAspect="1"/>
          </p:cNvPicPr>
          <p:nvPr/>
        </p:nvPicPr>
        <p:blipFill>
          <a:blip r:embed="rId8"/>
          <a:stretch>
            <a:fillRect/>
          </a:stretch>
        </p:blipFill>
        <p:spPr>
          <a:xfrm>
            <a:off x="6096003" y="4186277"/>
            <a:ext cx="431798" cy="431798"/>
          </a:xfrm>
          <a:prstGeom prst="rect">
            <a:avLst/>
          </a:prstGeom>
          <a:ln w="12700">
            <a:miter lim="400000"/>
          </a:ln>
        </p:spPr>
      </p:pic>
      <p:sp>
        <p:nvSpPr>
          <p:cNvPr id="285"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1_Kontakt">
    <p:spTree>
      <p:nvGrpSpPr>
        <p:cNvPr id="1" name=""/>
        <p:cNvGrpSpPr/>
        <p:nvPr/>
      </p:nvGrpSpPr>
      <p:grpSpPr>
        <a:xfrm>
          <a:off x="0" y="0"/>
          <a:ext cx="0" cy="0"/>
          <a:chOff x="0" y="0"/>
          <a:chExt cx="0" cy="0"/>
        </a:xfrm>
      </p:grpSpPr>
      <p:pic>
        <p:nvPicPr>
          <p:cNvPr id="292" name="Grafik 12" descr="Grafik 12"/>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293"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294" name="Grafik 15" descr="Grafik 15"/>
          <p:cNvPicPr>
            <a:picLocks noChangeAspect="1"/>
          </p:cNvPicPr>
          <p:nvPr/>
        </p:nvPicPr>
        <p:blipFill>
          <a:blip r:embed="rId3"/>
          <a:stretch>
            <a:fillRect/>
          </a:stretch>
        </p:blipFill>
        <p:spPr>
          <a:xfrm>
            <a:off x="10473518" y="638178"/>
            <a:ext cx="1354154" cy="755934"/>
          </a:xfrm>
          <a:prstGeom prst="rect">
            <a:avLst/>
          </a:prstGeom>
          <a:ln w="12700">
            <a:miter lim="400000"/>
          </a:ln>
        </p:spPr>
      </p:pic>
      <p:pic>
        <p:nvPicPr>
          <p:cNvPr id="295" name="Grafik 13" descr="Grafik 13"/>
          <p:cNvPicPr>
            <a:picLocks noChangeAspect="1"/>
          </p:cNvPicPr>
          <p:nvPr/>
        </p:nvPicPr>
        <p:blipFill>
          <a:blip r:embed="rId4"/>
          <a:stretch>
            <a:fillRect/>
          </a:stretch>
        </p:blipFill>
        <p:spPr>
          <a:xfrm>
            <a:off x="3028200" y="1793997"/>
            <a:ext cx="1041402" cy="863596"/>
          </a:xfrm>
          <a:prstGeom prst="rect">
            <a:avLst/>
          </a:prstGeom>
          <a:ln w="12700">
            <a:miter lim="400000"/>
          </a:ln>
        </p:spPr>
      </p:pic>
      <p:sp>
        <p:nvSpPr>
          <p:cNvPr id="296" name="Textebene 1…"/>
          <p:cNvSpPr txBox="1">
            <a:spLocks noGrp="1"/>
          </p:cNvSpPr>
          <p:nvPr>
            <p:ph type="body" sz="quarter" idx="1"/>
          </p:nvPr>
        </p:nvSpPr>
        <p:spPr>
          <a:xfrm>
            <a:off x="455553" y="2979836"/>
            <a:ext cx="5145275" cy="1964598"/>
          </a:xfrm>
          <a:prstGeom prst="rect">
            <a:avLst/>
          </a:prstGeom>
        </p:spPr>
        <p:txBody>
          <a:bodyPr/>
          <a:lstStyle>
            <a:lvl1pPr marL="0" indent="0">
              <a:lnSpc>
                <a:spcPts val="2000"/>
              </a:lnSpc>
              <a:spcBef>
                <a:spcPts val="0"/>
              </a:spcBef>
              <a:buSzTx/>
              <a:buFontTx/>
              <a:buNone/>
              <a:defRPr sz="1400"/>
            </a:lvl1pPr>
            <a:lvl2pPr marL="635000" indent="-177800">
              <a:lnSpc>
                <a:spcPts val="2000"/>
              </a:lnSpc>
              <a:spcBef>
                <a:spcPts val="0"/>
              </a:spcBef>
              <a:buFontTx/>
              <a:defRPr sz="1400"/>
            </a:lvl2pPr>
            <a:lvl3pPr marL="1114425" indent="-200025">
              <a:lnSpc>
                <a:spcPts val="2000"/>
              </a:lnSpc>
              <a:spcBef>
                <a:spcPts val="0"/>
              </a:spcBef>
              <a:buFontTx/>
              <a:defRPr sz="1400"/>
            </a:lvl3pPr>
            <a:lvl4pPr marL="1600200" indent="-228600">
              <a:lnSpc>
                <a:spcPts val="2000"/>
              </a:lnSpc>
              <a:spcBef>
                <a:spcPts val="0"/>
              </a:spcBef>
              <a:buFontTx/>
              <a:defRPr sz="1400"/>
            </a:lvl4pPr>
            <a:lvl5pPr marL="2095500" indent="-266700">
              <a:lnSpc>
                <a:spcPts val="2000"/>
              </a:lnSpc>
              <a:spcBef>
                <a:spcPts val="0"/>
              </a:spcBef>
              <a:buFontTx/>
              <a:defRPr sz="1400"/>
            </a:lvl5pPr>
          </a:lstStyle>
          <a:p>
            <a:r>
              <a:t>Textebene 1</a:t>
            </a:r>
          </a:p>
          <a:p>
            <a:pPr lvl="1"/>
            <a:r>
              <a:t>Textebene 2</a:t>
            </a:r>
          </a:p>
          <a:p>
            <a:pPr lvl="2"/>
            <a:r>
              <a:t>Textebene 3</a:t>
            </a:r>
          </a:p>
          <a:p>
            <a:pPr lvl="3"/>
            <a:r>
              <a:t>Textebene 4</a:t>
            </a:r>
          </a:p>
          <a:p>
            <a:pPr lvl="4"/>
            <a:r>
              <a:t>Textebene 5</a:t>
            </a:r>
          </a:p>
        </p:txBody>
      </p:sp>
      <p:sp>
        <p:nvSpPr>
          <p:cNvPr id="297" name="Textplatzhalter 7"/>
          <p:cNvSpPr txBox="1"/>
          <p:nvPr/>
        </p:nvSpPr>
        <p:spPr>
          <a:xfrm>
            <a:off x="6686850" y="2243671"/>
            <a:ext cx="4419122" cy="2007137"/>
          </a:xfrm>
          <a:prstGeom prst="rect">
            <a:avLst/>
          </a:prstGeom>
          <a:ln w="12700">
            <a:miter lim="400000"/>
          </a:ln>
        </p:spPr>
        <p:txBody>
          <a:bodyPr lIns="0" tIns="0" rIns="0" bIns="0">
            <a:normAutofit/>
          </a:bodyPr>
          <a:lstStyle/>
          <a:p>
            <a:pPr>
              <a:lnSpc>
                <a:spcPts val="2200"/>
              </a:lnSpc>
              <a:defRPr sz="1400">
                <a:solidFill>
                  <a:srgbClr val="C3CDDF"/>
                </a:solidFill>
                <a:latin typeface="Lexend Medium"/>
                <a:ea typeface="Lexend Medium"/>
                <a:cs typeface="Lexend Medium"/>
                <a:sym typeface="Lexend Medium"/>
              </a:defRPr>
            </a:pPr>
            <a:endParaRPr/>
          </a:p>
        </p:txBody>
      </p:sp>
      <p:sp>
        <p:nvSpPr>
          <p:cNvPr id="298" name="Textplatzhalter 3"/>
          <p:cNvSpPr txBox="1">
            <a:spLocks noGrp="1"/>
          </p:cNvSpPr>
          <p:nvPr>
            <p:ph type="body" sz="quarter" idx="21"/>
          </p:nvPr>
        </p:nvSpPr>
        <p:spPr>
          <a:xfrm>
            <a:off x="445586" y="2094834"/>
            <a:ext cx="5104438" cy="673109"/>
          </a:xfrm>
          <a:prstGeom prst="rect">
            <a:avLst/>
          </a:prstGeom>
        </p:spPr>
        <p:txBody>
          <a:bodyPr/>
          <a:lstStyle/>
          <a:p>
            <a:pPr marL="0" indent="0">
              <a:lnSpc>
                <a:spcPts val="2400"/>
              </a:lnSpc>
              <a:spcBef>
                <a:spcPts val="0"/>
              </a:spcBef>
              <a:buSzTx/>
              <a:buFontTx/>
              <a:buNone/>
              <a:defRPr b="1">
                <a:solidFill>
                  <a:srgbClr val="303059"/>
                </a:solidFill>
                <a:latin typeface="Lexend SemiBold"/>
                <a:ea typeface="Lexend SemiBold"/>
                <a:cs typeface="Lexend SemiBold"/>
                <a:sym typeface="Lexend SemiBold"/>
              </a:defRPr>
            </a:pPr>
            <a:endParaRPr/>
          </a:p>
        </p:txBody>
      </p:sp>
      <p:pic>
        <p:nvPicPr>
          <p:cNvPr id="299" name="Grafik 18" descr="Grafik 18"/>
          <p:cNvPicPr>
            <a:picLocks noChangeAspect="1"/>
          </p:cNvPicPr>
          <p:nvPr/>
        </p:nvPicPr>
        <p:blipFill>
          <a:blip r:embed="rId5"/>
          <a:stretch>
            <a:fillRect/>
          </a:stretch>
        </p:blipFill>
        <p:spPr>
          <a:xfrm>
            <a:off x="6096003" y="2174232"/>
            <a:ext cx="431798" cy="431798"/>
          </a:xfrm>
          <a:prstGeom prst="rect">
            <a:avLst/>
          </a:prstGeom>
          <a:ln w="12700">
            <a:miter lim="400000"/>
          </a:ln>
        </p:spPr>
      </p:pic>
      <p:pic>
        <p:nvPicPr>
          <p:cNvPr id="300" name="Grafik 19" descr="Grafik 19"/>
          <p:cNvPicPr>
            <a:picLocks noChangeAspect="1"/>
          </p:cNvPicPr>
          <p:nvPr/>
        </p:nvPicPr>
        <p:blipFill>
          <a:blip r:embed="rId6"/>
          <a:stretch>
            <a:fillRect/>
          </a:stretch>
        </p:blipFill>
        <p:spPr>
          <a:xfrm>
            <a:off x="6096003" y="2740519"/>
            <a:ext cx="431798" cy="431798"/>
          </a:xfrm>
          <a:prstGeom prst="rect">
            <a:avLst/>
          </a:prstGeom>
          <a:ln w="12700">
            <a:miter lim="400000"/>
          </a:ln>
        </p:spPr>
      </p:pic>
      <p:pic>
        <p:nvPicPr>
          <p:cNvPr id="301" name="Grafik 20" descr="Grafik 20"/>
          <p:cNvPicPr>
            <a:picLocks noChangeAspect="1"/>
          </p:cNvPicPr>
          <p:nvPr/>
        </p:nvPicPr>
        <p:blipFill>
          <a:blip r:embed="rId7"/>
          <a:stretch>
            <a:fillRect/>
          </a:stretch>
        </p:blipFill>
        <p:spPr>
          <a:xfrm>
            <a:off x="6097949" y="3306817"/>
            <a:ext cx="431798" cy="431798"/>
          </a:xfrm>
          <a:prstGeom prst="rect">
            <a:avLst/>
          </a:prstGeom>
          <a:ln w="12700">
            <a:miter lim="400000"/>
          </a:ln>
        </p:spPr>
      </p:pic>
      <p:pic>
        <p:nvPicPr>
          <p:cNvPr id="302" name="Grafik 21" descr="Grafik 21"/>
          <p:cNvPicPr>
            <a:picLocks noChangeAspect="1"/>
          </p:cNvPicPr>
          <p:nvPr/>
        </p:nvPicPr>
        <p:blipFill>
          <a:blip r:embed="rId8"/>
          <a:stretch>
            <a:fillRect/>
          </a:stretch>
        </p:blipFill>
        <p:spPr>
          <a:xfrm>
            <a:off x="6096003" y="3873113"/>
            <a:ext cx="431798" cy="431798"/>
          </a:xfrm>
          <a:prstGeom prst="rect">
            <a:avLst/>
          </a:prstGeom>
          <a:ln w="12700">
            <a:miter lim="400000"/>
          </a:ln>
        </p:spPr>
      </p:pic>
      <p:sp>
        <p:nvSpPr>
          <p:cNvPr id="303" name="Rechteck 26"/>
          <p:cNvSpPr/>
          <p:nvPr/>
        </p:nvSpPr>
        <p:spPr>
          <a:xfrm>
            <a:off x="-1" y="5156329"/>
            <a:ext cx="12191998" cy="1698297"/>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pic>
        <p:nvPicPr>
          <p:cNvPr id="304" name="Grafik 2" descr="Grafik 2"/>
          <p:cNvPicPr>
            <a:picLocks noChangeAspect="1"/>
          </p:cNvPicPr>
          <p:nvPr/>
        </p:nvPicPr>
        <p:blipFill>
          <a:blip r:embed="rId9"/>
          <a:stretch>
            <a:fillRect/>
          </a:stretch>
        </p:blipFill>
        <p:spPr>
          <a:xfrm>
            <a:off x="445586" y="5858771"/>
            <a:ext cx="766926" cy="370461"/>
          </a:xfrm>
          <a:prstGeom prst="rect">
            <a:avLst/>
          </a:prstGeom>
          <a:ln w="12700">
            <a:miter lim="400000"/>
          </a:ln>
        </p:spPr>
      </p:pic>
      <p:pic>
        <p:nvPicPr>
          <p:cNvPr id="305" name="Grafik 5" descr="Grafik 5"/>
          <p:cNvPicPr>
            <a:picLocks noChangeAspect="1"/>
          </p:cNvPicPr>
          <p:nvPr/>
        </p:nvPicPr>
        <p:blipFill>
          <a:blip r:embed="rId10"/>
          <a:stretch>
            <a:fillRect/>
          </a:stretch>
        </p:blipFill>
        <p:spPr>
          <a:xfrm>
            <a:off x="1880535" y="5858771"/>
            <a:ext cx="963202" cy="370461"/>
          </a:xfrm>
          <a:prstGeom prst="rect">
            <a:avLst/>
          </a:prstGeom>
          <a:ln w="12700">
            <a:miter lim="400000"/>
          </a:ln>
        </p:spPr>
      </p:pic>
      <p:pic>
        <p:nvPicPr>
          <p:cNvPr id="306" name="Grafik 7" descr="Grafik 7"/>
          <p:cNvPicPr>
            <a:picLocks noChangeAspect="1"/>
          </p:cNvPicPr>
          <p:nvPr/>
        </p:nvPicPr>
        <p:blipFill>
          <a:blip r:embed="rId11"/>
          <a:stretch>
            <a:fillRect/>
          </a:stretch>
        </p:blipFill>
        <p:spPr>
          <a:xfrm>
            <a:off x="3491022" y="5870356"/>
            <a:ext cx="1273211" cy="271148"/>
          </a:xfrm>
          <a:prstGeom prst="rect">
            <a:avLst/>
          </a:prstGeom>
          <a:ln w="12700">
            <a:miter lim="400000"/>
          </a:ln>
        </p:spPr>
      </p:pic>
      <p:pic>
        <p:nvPicPr>
          <p:cNvPr id="307" name="Grafik 9" descr="Grafik 9"/>
          <p:cNvPicPr>
            <a:picLocks noChangeAspect="1"/>
          </p:cNvPicPr>
          <p:nvPr/>
        </p:nvPicPr>
        <p:blipFill>
          <a:blip r:embed="rId12"/>
          <a:stretch>
            <a:fillRect/>
          </a:stretch>
        </p:blipFill>
        <p:spPr>
          <a:xfrm>
            <a:off x="5438164" y="5861953"/>
            <a:ext cx="1118677" cy="363392"/>
          </a:xfrm>
          <a:prstGeom prst="rect">
            <a:avLst/>
          </a:prstGeom>
          <a:ln w="12700">
            <a:miter lim="400000"/>
          </a:ln>
        </p:spPr>
      </p:pic>
      <p:pic>
        <p:nvPicPr>
          <p:cNvPr id="308" name="Grafik 11" descr="Grafik 11"/>
          <p:cNvPicPr>
            <a:picLocks noChangeAspect="1"/>
          </p:cNvPicPr>
          <p:nvPr/>
        </p:nvPicPr>
        <p:blipFill>
          <a:blip r:embed="rId13"/>
          <a:stretch>
            <a:fillRect/>
          </a:stretch>
        </p:blipFill>
        <p:spPr>
          <a:xfrm>
            <a:off x="7063492" y="5869451"/>
            <a:ext cx="906820" cy="272044"/>
          </a:xfrm>
          <a:prstGeom prst="rect">
            <a:avLst/>
          </a:prstGeom>
          <a:ln w="12700">
            <a:miter lim="400000"/>
          </a:ln>
        </p:spPr>
      </p:pic>
      <p:pic>
        <p:nvPicPr>
          <p:cNvPr id="309" name="Grafik 23" descr="Grafik 23"/>
          <p:cNvPicPr>
            <a:picLocks noChangeAspect="1"/>
          </p:cNvPicPr>
          <p:nvPr/>
        </p:nvPicPr>
        <p:blipFill>
          <a:blip r:embed="rId14"/>
          <a:stretch>
            <a:fillRect/>
          </a:stretch>
        </p:blipFill>
        <p:spPr>
          <a:xfrm>
            <a:off x="8556525" y="5831456"/>
            <a:ext cx="1634983" cy="425096"/>
          </a:xfrm>
          <a:prstGeom prst="rect">
            <a:avLst/>
          </a:prstGeom>
          <a:ln w="12700">
            <a:miter lim="400000"/>
          </a:ln>
        </p:spPr>
      </p:pic>
      <p:pic>
        <p:nvPicPr>
          <p:cNvPr id="310" name="Grafik 25" descr="Grafik 25"/>
          <p:cNvPicPr>
            <a:picLocks noChangeAspect="1"/>
          </p:cNvPicPr>
          <p:nvPr/>
        </p:nvPicPr>
        <p:blipFill>
          <a:blip r:embed="rId15"/>
          <a:stretch>
            <a:fillRect/>
          </a:stretch>
        </p:blipFill>
        <p:spPr>
          <a:xfrm>
            <a:off x="10777721" y="5863552"/>
            <a:ext cx="1010998" cy="235440"/>
          </a:xfrm>
          <a:prstGeom prst="rect">
            <a:avLst/>
          </a:prstGeom>
          <a:ln w="12700">
            <a:miter lim="400000"/>
          </a:ln>
        </p:spPr>
      </p:pic>
      <p:sp>
        <p:nvSpPr>
          <p:cNvPr id="31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Wichtiges">
    <p:spTree>
      <p:nvGrpSpPr>
        <p:cNvPr id="1" name=""/>
        <p:cNvGrpSpPr/>
        <p:nvPr/>
      </p:nvGrpSpPr>
      <p:grpSpPr>
        <a:xfrm>
          <a:off x="0" y="0"/>
          <a:ext cx="0" cy="0"/>
          <a:chOff x="0" y="0"/>
          <a:chExt cx="0" cy="0"/>
        </a:xfrm>
      </p:grpSpPr>
      <p:sp>
        <p:nvSpPr>
          <p:cNvPr id="318" name="Titeltext"/>
          <p:cNvSpPr txBox="1">
            <a:spLocks noGrp="1"/>
          </p:cNvSpPr>
          <p:nvPr>
            <p:ph type="title"/>
          </p:nvPr>
        </p:nvSpPr>
        <p:spPr>
          <a:prstGeom prst="rect">
            <a:avLst/>
          </a:prstGeom>
        </p:spPr>
        <p:txBody>
          <a:bodyPr/>
          <a:lstStyle/>
          <a:p>
            <a:r>
              <a:t>Titeltext</a:t>
            </a:r>
          </a:p>
        </p:txBody>
      </p:sp>
      <p:sp>
        <p:nvSpPr>
          <p:cNvPr id="31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Elemente">
    <p:spTree>
      <p:nvGrpSpPr>
        <p:cNvPr id="1" name=""/>
        <p:cNvGrpSpPr/>
        <p:nvPr/>
      </p:nvGrpSpPr>
      <p:grpSpPr>
        <a:xfrm>
          <a:off x="0" y="0"/>
          <a:ext cx="0" cy="0"/>
          <a:chOff x="0" y="0"/>
          <a:chExt cx="0" cy="0"/>
        </a:xfrm>
      </p:grpSpPr>
      <p:pic>
        <p:nvPicPr>
          <p:cNvPr id="326" name="Grafik 8" descr="Grafik 8"/>
          <p:cNvPicPr>
            <a:picLocks noChangeAspect="1"/>
          </p:cNvPicPr>
          <p:nvPr/>
        </p:nvPicPr>
        <p:blipFill>
          <a:blip r:embed="rId2"/>
          <a:stretch>
            <a:fillRect/>
          </a:stretch>
        </p:blipFill>
        <p:spPr>
          <a:xfrm>
            <a:off x="8757455" y="638178"/>
            <a:ext cx="755935" cy="755934"/>
          </a:xfrm>
          <a:prstGeom prst="rect">
            <a:avLst/>
          </a:prstGeom>
          <a:ln w="12700">
            <a:miter lim="400000"/>
          </a:ln>
        </p:spPr>
      </p:pic>
      <p:pic>
        <p:nvPicPr>
          <p:cNvPr id="327" name="Grafik 9" descr="Grafik 9"/>
          <p:cNvPicPr>
            <a:picLocks noChangeAspect="1"/>
          </p:cNvPicPr>
          <p:nvPr/>
        </p:nvPicPr>
        <p:blipFill>
          <a:blip r:embed="rId3"/>
          <a:stretch>
            <a:fillRect/>
          </a:stretch>
        </p:blipFill>
        <p:spPr>
          <a:xfrm rot="20278511">
            <a:off x="317616" y="5308181"/>
            <a:ext cx="508563" cy="475909"/>
          </a:xfrm>
          <a:prstGeom prst="rect">
            <a:avLst/>
          </a:prstGeom>
          <a:ln w="12700">
            <a:miter lim="400000"/>
          </a:ln>
        </p:spPr>
      </p:pic>
      <p:sp>
        <p:nvSpPr>
          <p:cNvPr id="328" name="Rechteck 10"/>
          <p:cNvSpPr txBox="1"/>
          <p:nvPr/>
        </p:nvSpPr>
        <p:spPr>
          <a:xfrm>
            <a:off x="680476" y="4271016"/>
            <a:ext cx="432750" cy="42035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5000" b="1">
                <a:solidFill>
                  <a:srgbClr val="FFFFFF"/>
                </a:solidFill>
                <a:latin typeface="Lexend SemiBold"/>
                <a:ea typeface="Lexend SemiBold"/>
                <a:cs typeface="Lexend SemiBold"/>
                <a:sym typeface="Lexend SemiBold"/>
              </a:defRPr>
            </a:lvl1pPr>
          </a:lstStyle>
          <a:p>
            <a:r>
              <a:t>„</a:t>
            </a:r>
          </a:p>
        </p:txBody>
      </p:sp>
      <p:sp>
        <p:nvSpPr>
          <p:cNvPr id="329" name="Rechteck 1"/>
          <p:cNvSpPr/>
          <p:nvPr/>
        </p:nvSpPr>
        <p:spPr>
          <a:xfrm>
            <a:off x="4133589" y="752816"/>
            <a:ext cx="701455" cy="701455"/>
          </a:xfrm>
          <a:prstGeom prst="rect">
            <a:avLst/>
          </a:prstGeom>
          <a:solidFill>
            <a:srgbClr val="ADABAB"/>
          </a:solidFill>
          <a:ln w="12700">
            <a:miter lim="400000"/>
          </a:ln>
        </p:spPr>
        <p:txBody>
          <a:bodyPr lIns="45719" rIns="45719" anchor="ctr"/>
          <a:lstStyle/>
          <a:p>
            <a:pPr algn="ctr">
              <a:defRPr>
                <a:solidFill>
                  <a:srgbClr val="FFFFFF"/>
                </a:solidFill>
              </a:defRPr>
            </a:pPr>
            <a:endParaRPr/>
          </a:p>
        </p:txBody>
      </p:sp>
      <p:sp>
        <p:nvSpPr>
          <p:cNvPr id="330" name="Rechteck 7"/>
          <p:cNvSpPr/>
          <p:nvPr/>
        </p:nvSpPr>
        <p:spPr>
          <a:xfrm>
            <a:off x="3269289" y="1592052"/>
            <a:ext cx="701455" cy="701455"/>
          </a:xfrm>
          <a:prstGeom prst="rect">
            <a:avLst/>
          </a:prstGeom>
          <a:solidFill>
            <a:srgbClr val="8D82B1"/>
          </a:solidFill>
          <a:ln w="12700">
            <a:miter lim="400000"/>
          </a:ln>
        </p:spPr>
        <p:txBody>
          <a:bodyPr lIns="45719" rIns="45719" anchor="ctr"/>
          <a:lstStyle/>
          <a:p>
            <a:pPr algn="ctr">
              <a:defRPr>
                <a:solidFill>
                  <a:srgbClr val="FFFFFF"/>
                </a:solidFill>
              </a:defRPr>
            </a:pPr>
            <a:endParaRPr/>
          </a:p>
        </p:txBody>
      </p:sp>
      <p:sp>
        <p:nvSpPr>
          <p:cNvPr id="331" name="Rechteck 11"/>
          <p:cNvSpPr/>
          <p:nvPr/>
        </p:nvSpPr>
        <p:spPr>
          <a:xfrm>
            <a:off x="4997880" y="752816"/>
            <a:ext cx="701455" cy="701455"/>
          </a:xfrm>
          <a:prstGeom prst="rect">
            <a:avLst/>
          </a:prstGeom>
          <a:solidFill>
            <a:srgbClr val="E7E6E6"/>
          </a:solidFill>
          <a:ln w="12700">
            <a:miter lim="400000"/>
          </a:ln>
        </p:spPr>
        <p:txBody>
          <a:bodyPr lIns="45719" rIns="45719" anchor="ctr"/>
          <a:lstStyle/>
          <a:p>
            <a:pPr algn="ctr">
              <a:defRPr>
                <a:solidFill>
                  <a:srgbClr val="FFFFFF"/>
                </a:solidFill>
              </a:defRPr>
            </a:pPr>
            <a:endParaRPr/>
          </a:p>
        </p:txBody>
      </p:sp>
      <p:sp>
        <p:nvSpPr>
          <p:cNvPr id="332" name="Rechteck 12"/>
          <p:cNvSpPr/>
          <p:nvPr/>
        </p:nvSpPr>
        <p:spPr>
          <a:xfrm>
            <a:off x="4133589" y="1592052"/>
            <a:ext cx="701455" cy="701455"/>
          </a:xfrm>
          <a:prstGeom prst="rect">
            <a:avLst/>
          </a:prstGeom>
          <a:solidFill>
            <a:srgbClr val="BEBFD6"/>
          </a:solidFill>
          <a:ln w="12700">
            <a:miter lim="400000"/>
          </a:ln>
        </p:spPr>
        <p:txBody>
          <a:bodyPr lIns="45719" rIns="45719" anchor="ctr"/>
          <a:lstStyle/>
          <a:p>
            <a:pPr algn="ctr">
              <a:defRPr>
                <a:solidFill>
                  <a:srgbClr val="FFFFFF"/>
                </a:solidFill>
              </a:defRPr>
            </a:pPr>
            <a:endParaRPr/>
          </a:p>
        </p:txBody>
      </p:sp>
      <p:sp>
        <p:nvSpPr>
          <p:cNvPr id="333" name="Rechteck 13"/>
          <p:cNvSpPr/>
          <p:nvPr/>
        </p:nvSpPr>
        <p:spPr>
          <a:xfrm>
            <a:off x="3269289" y="2406243"/>
            <a:ext cx="701455" cy="701455"/>
          </a:xfrm>
          <a:prstGeom prst="rect">
            <a:avLst/>
          </a:prstGeom>
          <a:solidFill>
            <a:srgbClr val="31315B"/>
          </a:solidFill>
          <a:ln w="12700">
            <a:miter lim="400000"/>
          </a:ln>
        </p:spPr>
        <p:txBody>
          <a:bodyPr lIns="45719" rIns="45719" anchor="ctr"/>
          <a:lstStyle/>
          <a:p>
            <a:pPr algn="ctr">
              <a:defRPr>
                <a:solidFill>
                  <a:srgbClr val="FFFFFF"/>
                </a:solidFill>
              </a:defRPr>
            </a:pPr>
            <a:endParaRPr/>
          </a:p>
        </p:txBody>
      </p:sp>
      <p:sp>
        <p:nvSpPr>
          <p:cNvPr id="334" name="Rechteck 14"/>
          <p:cNvSpPr/>
          <p:nvPr/>
        </p:nvSpPr>
        <p:spPr>
          <a:xfrm>
            <a:off x="4146117" y="2406243"/>
            <a:ext cx="701455" cy="701455"/>
          </a:xfrm>
          <a:prstGeom prst="rect">
            <a:avLst/>
          </a:prstGeom>
          <a:solidFill>
            <a:srgbClr val="C3CDDF"/>
          </a:solidFill>
          <a:ln w="12700">
            <a:miter lim="400000"/>
          </a:ln>
        </p:spPr>
        <p:txBody>
          <a:bodyPr lIns="45719" rIns="45719" anchor="ctr"/>
          <a:lstStyle/>
          <a:p>
            <a:pPr algn="ctr">
              <a:defRPr>
                <a:solidFill>
                  <a:srgbClr val="FFFFFF"/>
                </a:solidFill>
              </a:defRPr>
            </a:pPr>
            <a:endParaRPr/>
          </a:p>
        </p:txBody>
      </p:sp>
      <p:sp>
        <p:nvSpPr>
          <p:cNvPr id="335" name="Rechteck 15"/>
          <p:cNvSpPr/>
          <p:nvPr/>
        </p:nvSpPr>
        <p:spPr>
          <a:xfrm>
            <a:off x="4972835" y="1592052"/>
            <a:ext cx="701455" cy="701455"/>
          </a:xfrm>
          <a:prstGeom prst="rect">
            <a:avLst/>
          </a:prstGeom>
          <a:solidFill>
            <a:srgbClr val="F3F1F9"/>
          </a:solidFill>
          <a:ln w="12700">
            <a:miter lim="400000"/>
          </a:ln>
        </p:spPr>
        <p:txBody>
          <a:bodyPr lIns="45719" rIns="45719" anchor="ctr"/>
          <a:lstStyle/>
          <a:p>
            <a:pPr algn="ctr">
              <a:defRPr>
                <a:solidFill>
                  <a:srgbClr val="FFFFFF"/>
                </a:solidFill>
              </a:defRPr>
            </a:pPr>
            <a:endParaRPr/>
          </a:p>
        </p:txBody>
      </p:sp>
      <p:sp>
        <p:nvSpPr>
          <p:cNvPr id="336" name="Rechteck 16"/>
          <p:cNvSpPr/>
          <p:nvPr/>
        </p:nvSpPr>
        <p:spPr>
          <a:xfrm>
            <a:off x="3281817" y="752816"/>
            <a:ext cx="701455" cy="701455"/>
          </a:xfrm>
          <a:prstGeom prst="rect">
            <a:avLst/>
          </a:prstGeom>
          <a:solidFill>
            <a:srgbClr val="484848"/>
          </a:solidFill>
          <a:ln w="12700">
            <a:miter lim="400000"/>
          </a:ln>
        </p:spPr>
        <p:txBody>
          <a:bodyPr lIns="45719" rIns="45719" anchor="ctr"/>
          <a:lstStyle/>
          <a:p>
            <a:pPr algn="ctr">
              <a:defRPr>
                <a:solidFill>
                  <a:srgbClr val="FFFFFF"/>
                </a:solidFill>
              </a:defRPr>
            </a:pPr>
            <a:endParaRPr/>
          </a:p>
        </p:txBody>
      </p:sp>
      <p:sp>
        <p:nvSpPr>
          <p:cNvPr id="337" name="Rechteck 17"/>
          <p:cNvSpPr/>
          <p:nvPr/>
        </p:nvSpPr>
        <p:spPr>
          <a:xfrm>
            <a:off x="3269289" y="3232960"/>
            <a:ext cx="701455" cy="701455"/>
          </a:xfrm>
          <a:prstGeom prst="rect">
            <a:avLst/>
          </a:prstGeom>
          <a:solidFill>
            <a:srgbClr val="EA4E60"/>
          </a:solidFill>
          <a:ln w="12700">
            <a:miter lim="400000"/>
          </a:ln>
        </p:spPr>
        <p:txBody>
          <a:bodyPr lIns="45719" rIns="45719" anchor="ctr"/>
          <a:lstStyle/>
          <a:p>
            <a:pPr algn="ctr">
              <a:defRPr>
                <a:solidFill>
                  <a:srgbClr val="FFFFFF"/>
                </a:solidFill>
              </a:defRPr>
            </a:pPr>
            <a:endParaRPr/>
          </a:p>
        </p:txBody>
      </p:sp>
      <p:sp>
        <p:nvSpPr>
          <p:cNvPr id="338" name="Rechteck 18"/>
          <p:cNvSpPr/>
          <p:nvPr/>
        </p:nvSpPr>
        <p:spPr>
          <a:xfrm>
            <a:off x="4972835" y="2406243"/>
            <a:ext cx="701455" cy="701455"/>
          </a:xfrm>
          <a:prstGeom prst="rect">
            <a:avLst/>
          </a:prstGeom>
          <a:solidFill>
            <a:srgbClr val="D9E3EF"/>
          </a:solidFill>
          <a:ln w="12700">
            <a:miter lim="400000"/>
          </a:ln>
        </p:spPr>
        <p:txBody>
          <a:bodyPr lIns="45719" rIns="45719" anchor="ctr"/>
          <a:lstStyle/>
          <a:p>
            <a:pPr algn="ctr">
              <a:defRPr>
                <a:solidFill>
                  <a:srgbClr val="FFFFFF"/>
                </a:solidFill>
              </a:defRPr>
            </a:pPr>
            <a:endParaRPr/>
          </a:p>
        </p:txBody>
      </p:sp>
      <p:sp>
        <p:nvSpPr>
          <p:cNvPr id="339" name="Rechteck 19"/>
          <p:cNvSpPr txBox="1"/>
          <p:nvPr/>
        </p:nvSpPr>
        <p:spPr>
          <a:xfrm>
            <a:off x="681403" y="3485372"/>
            <a:ext cx="623250" cy="50798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indent="11108" algn="ctr">
              <a:lnSpc>
                <a:spcPts val="1800"/>
              </a:lnSpc>
              <a:defRPr sz="8000" b="1">
                <a:solidFill>
                  <a:srgbClr val="BEBFD6"/>
                </a:solidFill>
                <a:latin typeface="Lexend SemiBold"/>
                <a:ea typeface="Lexend SemiBold"/>
                <a:cs typeface="Lexend SemiBold"/>
                <a:sym typeface="Lexend SemiBold"/>
              </a:defRPr>
            </a:lvl1pPr>
          </a:lstStyle>
          <a:p>
            <a:r>
              <a:t>„</a:t>
            </a:r>
          </a:p>
        </p:txBody>
      </p:sp>
      <p:pic>
        <p:nvPicPr>
          <p:cNvPr id="340" name="Grafik 20" descr="Grafik 20"/>
          <p:cNvPicPr>
            <a:picLocks noChangeAspect="1"/>
          </p:cNvPicPr>
          <p:nvPr/>
        </p:nvPicPr>
        <p:blipFill>
          <a:blip r:embed="rId4"/>
          <a:stretch>
            <a:fillRect/>
          </a:stretch>
        </p:blipFill>
        <p:spPr>
          <a:xfrm>
            <a:off x="6304714" y="3934424"/>
            <a:ext cx="1354154" cy="755935"/>
          </a:xfrm>
          <a:prstGeom prst="rect">
            <a:avLst/>
          </a:prstGeom>
          <a:ln w="12700">
            <a:miter lim="400000"/>
          </a:ln>
        </p:spPr>
      </p:pic>
      <p:pic>
        <p:nvPicPr>
          <p:cNvPr id="341" name="Grafik 21" descr="Grafik 21"/>
          <p:cNvPicPr>
            <a:picLocks noChangeAspect="1"/>
          </p:cNvPicPr>
          <p:nvPr/>
        </p:nvPicPr>
        <p:blipFill>
          <a:blip r:embed="rId5"/>
          <a:stretch>
            <a:fillRect/>
          </a:stretch>
        </p:blipFill>
        <p:spPr>
          <a:xfrm>
            <a:off x="10473518" y="638178"/>
            <a:ext cx="1354154" cy="755934"/>
          </a:xfrm>
          <a:prstGeom prst="rect">
            <a:avLst/>
          </a:prstGeom>
          <a:ln w="12700">
            <a:miter lim="400000"/>
          </a:ln>
        </p:spPr>
      </p:pic>
      <p:pic>
        <p:nvPicPr>
          <p:cNvPr id="342" name="Grafik 22" descr="Grafik 22"/>
          <p:cNvPicPr>
            <a:picLocks noChangeAspect="1"/>
          </p:cNvPicPr>
          <p:nvPr/>
        </p:nvPicPr>
        <p:blipFill>
          <a:blip r:embed="rId6"/>
          <a:stretch>
            <a:fillRect/>
          </a:stretch>
        </p:blipFill>
        <p:spPr>
          <a:xfrm>
            <a:off x="445586" y="6406029"/>
            <a:ext cx="766926" cy="370461"/>
          </a:xfrm>
          <a:prstGeom prst="rect">
            <a:avLst/>
          </a:prstGeom>
          <a:ln w="12700">
            <a:miter lim="400000"/>
          </a:ln>
        </p:spPr>
      </p:pic>
      <p:pic>
        <p:nvPicPr>
          <p:cNvPr id="343" name="Grafik 23" descr="Grafik 23"/>
          <p:cNvPicPr>
            <a:picLocks noChangeAspect="1"/>
          </p:cNvPicPr>
          <p:nvPr/>
        </p:nvPicPr>
        <p:blipFill>
          <a:blip r:embed="rId7"/>
          <a:stretch>
            <a:fillRect/>
          </a:stretch>
        </p:blipFill>
        <p:spPr>
          <a:xfrm>
            <a:off x="1880535" y="6406029"/>
            <a:ext cx="963202" cy="370461"/>
          </a:xfrm>
          <a:prstGeom prst="rect">
            <a:avLst/>
          </a:prstGeom>
          <a:ln w="12700">
            <a:miter lim="400000"/>
          </a:ln>
        </p:spPr>
      </p:pic>
      <p:pic>
        <p:nvPicPr>
          <p:cNvPr id="344" name="Grafik 24" descr="Grafik 24"/>
          <p:cNvPicPr>
            <a:picLocks noChangeAspect="1"/>
          </p:cNvPicPr>
          <p:nvPr/>
        </p:nvPicPr>
        <p:blipFill>
          <a:blip r:embed="rId8"/>
          <a:stretch>
            <a:fillRect/>
          </a:stretch>
        </p:blipFill>
        <p:spPr>
          <a:xfrm>
            <a:off x="3491022" y="6417614"/>
            <a:ext cx="1273211" cy="271148"/>
          </a:xfrm>
          <a:prstGeom prst="rect">
            <a:avLst/>
          </a:prstGeom>
          <a:ln w="12700">
            <a:miter lim="400000"/>
          </a:ln>
        </p:spPr>
      </p:pic>
      <p:pic>
        <p:nvPicPr>
          <p:cNvPr id="345" name="Grafik 25" descr="Grafik 25"/>
          <p:cNvPicPr>
            <a:picLocks noChangeAspect="1"/>
          </p:cNvPicPr>
          <p:nvPr/>
        </p:nvPicPr>
        <p:blipFill>
          <a:blip r:embed="rId9"/>
          <a:stretch>
            <a:fillRect/>
          </a:stretch>
        </p:blipFill>
        <p:spPr>
          <a:xfrm>
            <a:off x="5438164" y="6409211"/>
            <a:ext cx="1118677" cy="363392"/>
          </a:xfrm>
          <a:prstGeom prst="rect">
            <a:avLst/>
          </a:prstGeom>
          <a:ln w="12700">
            <a:miter lim="400000"/>
          </a:ln>
        </p:spPr>
      </p:pic>
      <p:pic>
        <p:nvPicPr>
          <p:cNvPr id="346" name="Grafik 26" descr="Grafik 26"/>
          <p:cNvPicPr>
            <a:picLocks noChangeAspect="1"/>
          </p:cNvPicPr>
          <p:nvPr/>
        </p:nvPicPr>
        <p:blipFill>
          <a:blip r:embed="rId10"/>
          <a:stretch>
            <a:fillRect/>
          </a:stretch>
        </p:blipFill>
        <p:spPr>
          <a:xfrm>
            <a:off x="7063492" y="6416709"/>
            <a:ext cx="906820" cy="272044"/>
          </a:xfrm>
          <a:prstGeom prst="rect">
            <a:avLst/>
          </a:prstGeom>
          <a:ln w="12700">
            <a:miter lim="400000"/>
          </a:ln>
        </p:spPr>
      </p:pic>
      <p:pic>
        <p:nvPicPr>
          <p:cNvPr id="347" name="Grafik 27" descr="Grafik 27"/>
          <p:cNvPicPr>
            <a:picLocks noChangeAspect="1"/>
          </p:cNvPicPr>
          <p:nvPr/>
        </p:nvPicPr>
        <p:blipFill>
          <a:blip r:embed="rId11"/>
          <a:stretch>
            <a:fillRect/>
          </a:stretch>
        </p:blipFill>
        <p:spPr>
          <a:xfrm>
            <a:off x="8556525" y="6378716"/>
            <a:ext cx="1634983" cy="425096"/>
          </a:xfrm>
          <a:prstGeom prst="rect">
            <a:avLst/>
          </a:prstGeom>
          <a:ln w="12700">
            <a:miter lim="400000"/>
          </a:ln>
        </p:spPr>
      </p:pic>
      <p:pic>
        <p:nvPicPr>
          <p:cNvPr id="348" name="Grafik 28" descr="Grafik 28"/>
          <p:cNvPicPr>
            <a:picLocks noChangeAspect="1"/>
          </p:cNvPicPr>
          <p:nvPr/>
        </p:nvPicPr>
        <p:blipFill>
          <a:blip r:embed="rId12"/>
          <a:stretch>
            <a:fillRect/>
          </a:stretch>
        </p:blipFill>
        <p:spPr>
          <a:xfrm>
            <a:off x="10777721" y="6410812"/>
            <a:ext cx="1010998" cy="235440"/>
          </a:xfrm>
          <a:prstGeom prst="rect">
            <a:avLst/>
          </a:prstGeom>
          <a:ln w="12700">
            <a:miter lim="400000"/>
          </a:ln>
        </p:spPr>
      </p:pic>
      <p:pic>
        <p:nvPicPr>
          <p:cNvPr id="349" name="Grafik 3" descr="Grafik 3"/>
          <p:cNvPicPr>
            <a:picLocks noChangeAspect="1"/>
          </p:cNvPicPr>
          <p:nvPr/>
        </p:nvPicPr>
        <p:blipFill>
          <a:blip r:embed="rId13"/>
          <a:stretch>
            <a:fillRect/>
          </a:stretch>
        </p:blipFill>
        <p:spPr>
          <a:xfrm>
            <a:off x="0" y="0"/>
            <a:ext cx="12191997" cy="1219197"/>
          </a:xfrm>
          <a:prstGeom prst="rect">
            <a:avLst/>
          </a:prstGeom>
          <a:ln w="12700">
            <a:miter lim="400000"/>
          </a:ln>
        </p:spPr>
      </p:pic>
      <p:sp>
        <p:nvSpPr>
          <p:cNvPr id="3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Start Titelfolie">
    <p:spTree>
      <p:nvGrpSpPr>
        <p:cNvPr id="1" name=""/>
        <p:cNvGrpSpPr/>
        <p:nvPr/>
      </p:nvGrpSpPr>
      <p:grpSpPr>
        <a:xfrm>
          <a:off x="0" y="0"/>
          <a:ext cx="0" cy="0"/>
          <a:chOff x="0" y="0"/>
          <a:chExt cx="0" cy="0"/>
        </a:xfrm>
      </p:grpSpPr>
      <p:pic>
        <p:nvPicPr>
          <p:cNvPr id="24"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25"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26" name="Titeltext"/>
          <p:cNvSpPr txBox="1">
            <a:spLocks noGrp="1"/>
          </p:cNvSpPr>
          <p:nvPr>
            <p:ph type="title"/>
          </p:nvPr>
        </p:nvSpPr>
        <p:spPr>
          <a:xfrm>
            <a:off x="369581" y="1696037"/>
            <a:ext cx="7355836" cy="2697480"/>
          </a:xfrm>
          <a:prstGeom prst="rect">
            <a:avLst/>
          </a:prstGeom>
        </p:spPr>
        <p:txBody>
          <a:bodyPr/>
          <a:lstStyle>
            <a:lvl1pPr algn="l">
              <a:defRPr sz="5500" cap="all">
                <a:latin typeface="Lexend ExtraBold"/>
                <a:ea typeface="Lexend ExtraBold"/>
                <a:cs typeface="Lexend ExtraBold"/>
                <a:sym typeface="Lexend ExtraBold"/>
              </a:defRPr>
            </a:lvl1pPr>
          </a:lstStyle>
          <a:p>
            <a:r>
              <a:t>Titeltext</a:t>
            </a:r>
          </a:p>
        </p:txBody>
      </p:sp>
      <p:sp>
        <p:nvSpPr>
          <p:cNvPr id="27" name="Textebene 1…"/>
          <p:cNvSpPr txBox="1">
            <a:spLocks noGrp="1"/>
          </p:cNvSpPr>
          <p:nvPr>
            <p:ph type="body" sz="quarter" idx="1"/>
          </p:nvPr>
        </p:nvSpPr>
        <p:spPr>
          <a:xfrm>
            <a:off x="369581" y="4462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28"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Start Titelfolie">
    <p:spTree>
      <p:nvGrpSpPr>
        <p:cNvPr id="1" name=""/>
        <p:cNvGrpSpPr/>
        <p:nvPr/>
      </p:nvGrpSpPr>
      <p:grpSpPr>
        <a:xfrm>
          <a:off x="0" y="0"/>
          <a:ext cx="0" cy="0"/>
          <a:chOff x="0" y="0"/>
          <a:chExt cx="0" cy="0"/>
        </a:xfrm>
      </p:grpSpPr>
      <p:pic>
        <p:nvPicPr>
          <p:cNvPr id="35"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36"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37"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38"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39"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tart Titelfolie Kids gr">
    <p:spTree>
      <p:nvGrpSpPr>
        <p:cNvPr id="1" name=""/>
        <p:cNvGrpSpPr/>
        <p:nvPr/>
      </p:nvGrpSpPr>
      <p:grpSpPr>
        <a:xfrm>
          <a:off x="0" y="0"/>
          <a:ext cx="0" cy="0"/>
          <a:chOff x="0" y="0"/>
          <a:chExt cx="0" cy="0"/>
        </a:xfrm>
      </p:grpSpPr>
      <p:pic>
        <p:nvPicPr>
          <p:cNvPr id="46"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47"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48"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49"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50"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2_Start Titelfolie Kids kl">
    <p:spTree>
      <p:nvGrpSpPr>
        <p:cNvPr id="1" name=""/>
        <p:cNvGrpSpPr/>
        <p:nvPr/>
      </p:nvGrpSpPr>
      <p:grpSpPr>
        <a:xfrm>
          <a:off x="0" y="0"/>
          <a:ext cx="0" cy="0"/>
          <a:chOff x="0" y="0"/>
          <a:chExt cx="0" cy="0"/>
        </a:xfrm>
      </p:grpSpPr>
      <p:pic>
        <p:nvPicPr>
          <p:cNvPr id="57"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58"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59"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60"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61"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3_Start Titelfolie 2 Kids">
    <p:spTree>
      <p:nvGrpSpPr>
        <p:cNvPr id="1" name=""/>
        <p:cNvGrpSpPr/>
        <p:nvPr/>
      </p:nvGrpSpPr>
      <p:grpSpPr>
        <a:xfrm>
          <a:off x="0" y="0"/>
          <a:ext cx="0" cy="0"/>
          <a:chOff x="0" y="0"/>
          <a:chExt cx="0" cy="0"/>
        </a:xfrm>
      </p:grpSpPr>
      <p:pic>
        <p:nvPicPr>
          <p:cNvPr id="68"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69"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70"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71"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72"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1_Start Titelfolie ohne">
    <p:spTree>
      <p:nvGrpSpPr>
        <p:cNvPr id="1" name=""/>
        <p:cNvGrpSpPr/>
        <p:nvPr/>
      </p:nvGrpSpPr>
      <p:grpSpPr>
        <a:xfrm>
          <a:off x="0" y="0"/>
          <a:ext cx="0" cy="0"/>
          <a:chOff x="0" y="0"/>
          <a:chExt cx="0" cy="0"/>
        </a:xfrm>
      </p:grpSpPr>
      <p:pic>
        <p:nvPicPr>
          <p:cNvPr id="79" name="Grafik 5" descr="Grafik 5"/>
          <p:cNvPicPr>
            <a:picLocks noChangeAspect="1"/>
          </p:cNvPicPr>
          <p:nvPr/>
        </p:nvPicPr>
        <p:blipFill>
          <a:blip r:embed="rId2"/>
          <a:stretch>
            <a:fillRect/>
          </a:stretch>
        </p:blipFill>
        <p:spPr>
          <a:xfrm>
            <a:off x="0" y="0"/>
            <a:ext cx="12191997" cy="6858000"/>
          </a:xfrm>
          <a:prstGeom prst="rect">
            <a:avLst/>
          </a:prstGeom>
          <a:ln w="12700">
            <a:miter lim="400000"/>
          </a:ln>
        </p:spPr>
      </p:pic>
      <p:pic>
        <p:nvPicPr>
          <p:cNvPr id="80" name="Grafik 6" descr="Grafik 6"/>
          <p:cNvPicPr>
            <a:picLocks noChangeAspect="1"/>
          </p:cNvPicPr>
          <p:nvPr/>
        </p:nvPicPr>
        <p:blipFill>
          <a:blip r:embed="rId3"/>
          <a:stretch>
            <a:fillRect/>
          </a:stretch>
        </p:blipFill>
        <p:spPr>
          <a:xfrm>
            <a:off x="469790" y="421144"/>
            <a:ext cx="1877456" cy="1048058"/>
          </a:xfrm>
          <a:prstGeom prst="rect">
            <a:avLst/>
          </a:prstGeom>
          <a:ln w="12700">
            <a:miter lim="400000"/>
          </a:ln>
        </p:spPr>
      </p:pic>
      <p:sp>
        <p:nvSpPr>
          <p:cNvPr id="81" name="Titeltext"/>
          <p:cNvSpPr txBox="1">
            <a:spLocks noGrp="1"/>
          </p:cNvSpPr>
          <p:nvPr>
            <p:ph type="title"/>
          </p:nvPr>
        </p:nvSpPr>
        <p:spPr>
          <a:xfrm>
            <a:off x="369581" y="2136138"/>
            <a:ext cx="7355836" cy="1968502"/>
          </a:xfrm>
          <a:prstGeom prst="rect">
            <a:avLst/>
          </a:prstGeom>
        </p:spPr>
        <p:txBody>
          <a:bodyPr/>
          <a:lstStyle>
            <a:lvl1pPr algn="l">
              <a:defRPr sz="7000" cap="all">
                <a:latin typeface="Lexend ExtraBold"/>
                <a:ea typeface="Lexend ExtraBold"/>
                <a:cs typeface="Lexend ExtraBold"/>
                <a:sym typeface="Lexend ExtraBold"/>
              </a:defRPr>
            </a:lvl1pPr>
          </a:lstStyle>
          <a:p>
            <a:r>
              <a:t>Titeltext</a:t>
            </a:r>
          </a:p>
        </p:txBody>
      </p:sp>
      <p:sp>
        <p:nvSpPr>
          <p:cNvPr id="82" name="Textebene 1…"/>
          <p:cNvSpPr txBox="1">
            <a:spLocks noGrp="1"/>
          </p:cNvSpPr>
          <p:nvPr>
            <p:ph type="body" sz="quarter" idx="1"/>
          </p:nvPr>
        </p:nvSpPr>
        <p:spPr>
          <a:xfrm>
            <a:off x="369581" y="4246874"/>
            <a:ext cx="7355836" cy="314956"/>
          </a:xfrm>
          <a:prstGeom prst="rect">
            <a:avLst/>
          </a:prstGeom>
        </p:spPr>
        <p:txBody>
          <a:bodyPr/>
          <a:lstStyle>
            <a:lvl1pPr marL="0" indent="0">
              <a:lnSpc>
                <a:spcPts val="2200"/>
              </a:lnSpc>
              <a:spcBef>
                <a:spcPts val="0"/>
              </a:spcBef>
              <a:buSzTx/>
              <a:buFontTx/>
              <a:buNone/>
              <a:defRPr sz="1600" b="1">
                <a:latin typeface="Lexend SemiBold"/>
                <a:ea typeface="Lexend SemiBold"/>
                <a:cs typeface="Lexend SemiBold"/>
                <a:sym typeface="Lexend SemiBold"/>
              </a:defRPr>
            </a:lvl1pPr>
            <a:lvl2pPr marL="0" indent="0">
              <a:lnSpc>
                <a:spcPts val="2200"/>
              </a:lnSpc>
              <a:spcBef>
                <a:spcPts val="0"/>
              </a:spcBef>
              <a:buSzTx/>
              <a:buFontTx/>
              <a:buNone/>
              <a:defRPr sz="1600" b="1">
                <a:latin typeface="Lexend SemiBold"/>
                <a:ea typeface="Lexend SemiBold"/>
                <a:cs typeface="Lexend SemiBold"/>
                <a:sym typeface="Lexend SemiBold"/>
              </a:defRPr>
            </a:lvl2pPr>
            <a:lvl3pPr marL="1143000" indent="-228600">
              <a:lnSpc>
                <a:spcPts val="2200"/>
              </a:lnSpc>
              <a:spcBef>
                <a:spcPts val="0"/>
              </a:spcBef>
              <a:buFontTx/>
              <a:defRPr sz="1600" b="1">
                <a:latin typeface="Lexend SemiBold"/>
                <a:ea typeface="Lexend SemiBold"/>
                <a:cs typeface="Lexend SemiBold"/>
                <a:sym typeface="Lexend SemiBold"/>
              </a:defRPr>
            </a:lvl3pPr>
            <a:lvl4pPr marL="1632857" indent="-261257">
              <a:lnSpc>
                <a:spcPts val="2200"/>
              </a:lnSpc>
              <a:spcBef>
                <a:spcPts val="0"/>
              </a:spcBef>
              <a:buFontTx/>
              <a:defRPr sz="1600" b="1">
                <a:latin typeface="Lexend SemiBold"/>
                <a:ea typeface="Lexend SemiBold"/>
                <a:cs typeface="Lexend SemiBold"/>
                <a:sym typeface="Lexend SemiBold"/>
              </a:defRPr>
            </a:lvl4pPr>
            <a:lvl5pPr marL="2133600" indent="-304800">
              <a:lnSpc>
                <a:spcPts val="2200"/>
              </a:lnSpc>
              <a:spcBef>
                <a:spcPts val="0"/>
              </a:spcBef>
              <a:buFontTx/>
              <a:defRPr sz="1600" b="1">
                <a:latin typeface="Lexend SemiBold"/>
                <a:ea typeface="Lexend SemiBold"/>
                <a:cs typeface="Lexend SemiBold"/>
                <a:sym typeface="Lexend SemiBold"/>
              </a:defRPr>
            </a:lvl5pPr>
          </a:lstStyle>
          <a:p>
            <a:r>
              <a:t>Textebene 1</a:t>
            </a:r>
          </a:p>
          <a:p>
            <a:pPr lvl="1"/>
            <a:r>
              <a:t>Textebene 2</a:t>
            </a:r>
          </a:p>
          <a:p>
            <a:pPr lvl="2"/>
            <a:r>
              <a:t>Textebene 3</a:t>
            </a:r>
          </a:p>
          <a:p>
            <a:pPr lvl="3"/>
            <a:r>
              <a:t>Textebene 4</a:t>
            </a:r>
          </a:p>
          <a:p>
            <a:pPr lvl="4"/>
            <a:r>
              <a:t>Textebene 5</a:t>
            </a:r>
          </a:p>
        </p:txBody>
      </p:sp>
      <p:sp>
        <p:nvSpPr>
          <p:cNvPr id="83" name="Foliennummer"/>
          <p:cNvSpPr txBox="1">
            <a:spLocks noGrp="1"/>
          </p:cNvSpPr>
          <p:nvPr>
            <p:ph type="sldNum" sz="quarter" idx="2"/>
          </p:nvPr>
        </p:nvSpPr>
        <p:spPr>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ext mit Ü 2 spaltig">
    <p:spTree>
      <p:nvGrpSpPr>
        <p:cNvPr id="1" name=""/>
        <p:cNvGrpSpPr/>
        <p:nvPr/>
      </p:nvGrpSpPr>
      <p:grpSpPr>
        <a:xfrm>
          <a:off x="0" y="0"/>
          <a:ext cx="0" cy="0"/>
          <a:chOff x="0" y="0"/>
          <a:chExt cx="0" cy="0"/>
        </a:xfrm>
      </p:grpSpPr>
      <p:pic>
        <p:nvPicPr>
          <p:cNvPr id="127"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28"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29"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30" name="Textebene 1…"/>
          <p:cNvSpPr txBox="1">
            <a:spLocks noGrp="1"/>
          </p:cNvSpPr>
          <p:nvPr>
            <p:ph type="body" sz="quarter" idx="1"/>
          </p:nvPr>
        </p:nvSpPr>
        <p:spPr>
          <a:xfrm>
            <a:off x="469790" y="1724640"/>
            <a:ext cx="11231887" cy="755935"/>
          </a:xfrm>
          <a:prstGeom prst="rect">
            <a:avLst/>
          </a:prstGeom>
        </p:spPr>
        <p:txBody>
          <a:bodyPr anchor="ctr"/>
          <a:lstStyle>
            <a:lvl1pPr marL="0" indent="0" algn="ctr">
              <a:lnSpc>
                <a:spcPct val="100000"/>
              </a:lnSpc>
              <a:buSzTx/>
              <a:buFontTx/>
              <a:buNone/>
              <a:defRPr sz="3000" b="1" cap="all">
                <a:solidFill>
                  <a:srgbClr val="303059"/>
                </a:solidFill>
              </a:defRPr>
            </a:lvl1pPr>
            <a:lvl2pPr marL="838200" indent="-381000" algn="ctr">
              <a:lnSpc>
                <a:spcPct val="100000"/>
              </a:lnSpc>
              <a:buFontTx/>
              <a:defRPr sz="3000" b="1" cap="all">
                <a:solidFill>
                  <a:srgbClr val="303059"/>
                </a:solidFill>
              </a:defRPr>
            </a:lvl2pPr>
            <a:lvl3pPr marL="1343025" indent="-428625" algn="ctr">
              <a:lnSpc>
                <a:spcPct val="100000"/>
              </a:lnSpc>
              <a:buFontTx/>
              <a:defRPr sz="3000" b="1" cap="all">
                <a:solidFill>
                  <a:srgbClr val="303059"/>
                </a:solidFill>
              </a:defRPr>
            </a:lvl3pPr>
            <a:lvl4pPr marL="1861457" indent="-489857" algn="ctr">
              <a:lnSpc>
                <a:spcPct val="100000"/>
              </a:lnSpc>
              <a:buFontTx/>
              <a:defRPr sz="3000" b="1" cap="all">
                <a:solidFill>
                  <a:srgbClr val="303059"/>
                </a:solidFill>
              </a:defRPr>
            </a:lvl4pPr>
            <a:lvl5pPr marL="2400300" indent="-571500" algn="ctr">
              <a:lnSpc>
                <a:spcPct val="100000"/>
              </a:lnSpc>
              <a:buFontTx/>
              <a:defRPr sz="3000" b="1" cap="all">
                <a:solidFill>
                  <a:srgbClr val="303059"/>
                </a:solidFill>
              </a:defRPr>
            </a:lvl5pPr>
          </a:lstStyle>
          <a:p>
            <a:r>
              <a:t>Textebene 1</a:t>
            </a:r>
          </a:p>
          <a:p>
            <a:pPr lvl="1"/>
            <a:r>
              <a:t>Textebene 2</a:t>
            </a:r>
          </a:p>
          <a:p>
            <a:pPr lvl="2"/>
            <a:r>
              <a:t>Textebene 3</a:t>
            </a:r>
          </a:p>
          <a:p>
            <a:pPr lvl="3"/>
            <a:r>
              <a:t>Textebene 4</a:t>
            </a:r>
          </a:p>
          <a:p>
            <a:pPr lvl="4"/>
            <a:r>
              <a:t>Textebene 5</a:t>
            </a:r>
          </a:p>
        </p:txBody>
      </p:sp>
      <p:sp>
        <p:nvSpPr>
          <p:cNvPr id="131" name="Textplatzhalter 7"/>
          <p:cNvSpPr txBox="1"/>
          <p:nvPr/>
        </p:nvSpPr>
        <p:spPr>
          <a:xfrm>
            <a:off x="6096003" y="2671948"/>
            <a:ext cx="5605675" cy="3792356"/>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32" name="Textplatzhalter 7"/>
          <p:cNvSpPr txBox="1">
            <a:spLocks noGrp="1"/>
          </p:cNvSpPr>
          <p:nvPr>
            <p:ph type="body" sz="half" idx="21"/>
          </p:nvPr>
        </p:nvSpPr>
        <p:spPr>
          <a:xfrm>
            <a:off x="444497" y="2671948"/>
            <a:ext cx="5016500" cy="3792356"/>
          </a:xfrm>
          <a:prstGeom prst="rect">
            <a:avLst/>
          </a:prstGeom>
        </p:spPr>
        <p:txBody>
          <a:bodyPr/>
          <a:lstStyle/>
          <a:p>
            <a:pPr marL="0" indent="0">
              <a:lnSpc>
                <a:spcPts val="2200"/>
              </a:lnSpc>
              <a:spcBef>
                <a:spcPts val="0"/>
              </a:spcBef>
              <a:buSzTx/>
              <a:buFontTx/>
              <a:buNone/>
              <a:defRPr sz="1600" b="1">
                <a:latin typeface="Lexend SemiBold"/>
                <a:ea typeface="Lexend SemiBold"/>
                <a:cs typeface="Lexend SemiBold"/>
                <a:sym typeface="Lexend SemiBold"/>
              </a:defRPr>
            </a:pPr>
            <a:endParaRPr/>
          </a:p>
        </p:txBody>
      </p:sp>
      <p:sp>
        <p:nvSpPr>
          <p:cNvPr id="133"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Text mit Zitat">
    <p:spTree>
      <p:nvGrpSpPr>
        <p:cNvPr id="1" name=""/>
        <p:cNvGrpSpPr/>
        <p:nvPr/>
      </p:nvGrpSpPr>
      <p:grpSpPr>
        <a:xfrm>
          <a:off x="0" y="0"/>
          <a:ext cx="0" cy="0"/>
          <a:chOff x="0" y="0"/>
          <a:chExt cx="0" cy="0"/>
        </a:xfrm>
      </p:grpSpPr>
      <p:pic>
        <p:nvPicPr>
          <p:cNvPr id="140" name="Grafik 11" descr="Grafik 11"/>
          <p:cNvPicPr>
            <a:picLocks noChangeAspect="1"/>
          </p:cNvPicPr>
          <p:nvPr/>
        </p:nvPicPr>
        <p:blipFill>
          <a:blip r:embed="rId2"/>
          <a:stretch>
            <a:fillRect/>
          </a:stretch>
        </p:blipFill>
        <p:spPr>
          <a:xfrm>
            <a:off x="0" y="0"/>
            <a:ext cx="12191997" cy="6858000"/>
          </a:xfrm>
          <a:prstGeom prst="rect">
            <a:avLst/>
          </a:prstGeom>
          <a:ln w="12700">
            <a:miter lim="400000"/>
          </a:ln>
        </p:spPr>
      </p:pic>
      <p:sp>
        <p:nvSpPr>
          <p:cNvPr id="141" name="Titeltext"/>
          <p:cNvSpPr txBox="1">
            <a:spLocks noGrp="1"/>
          </p:cNvSpPr>
          <p:nvPr>
            <p:ph type="title"/>
          </p:nvPr>
        </p:nvSpPr>
        <p:spPr>
          <a:xfrm>
            <a:off x="469790" y="661925"/>
            <a:ext cx="9639413" cy="755934"/>
          </a:xfrm>
          <a:prstGeom prst="rect">
            <a:avLst/>
          </a:prstGeom>
        </p:spPr>
        <p:txBody>
          <a:bodyPr anchor="t"/>
          <a:lstStyle>
            <a:lvl1pPr algn="l">
              <a:defRPr cap="all">
                <a:solidFill>
                  <a:srgbClr val="303059"/>
                </a:solidFill>
              </a:defRPr>
            </a:lvl1pPr>
          </a:lstStyle>
          <a:p>
            <a:r>
              <a:t>Titeltext</a:t>
            </a:r>
          </a:p>
        </p:txBody>
      </p:sp>
      <p:pic>
        <p:nvPicPr>
          <p:cNvPr id="142" name="Grafik 17" descr="Grafik 17"/>
          <p:cNvPicPr>
            <a:picLocks noChangeAspect="1"/>
          </p:cNvPicPr>
          <p:nvPr/>
        </p:nvPicPr>
        <p:blipFill>
          <a:blip r:embed="rId3"/>
          <a:stretch>
            <a:fillRect/>
          </a:stretch>
        </p:blipFill>
        <p:spPr>
          <a:xfrm>
            <a:off x="10473518" y="638178"/>
            <a:ext cx="1354154" cy="755934"/>
          </a:xfrm>
          <a:prstGeom prst="rect">
            <a:avLst/>
          </a:prstGeom>
          <a:ln w="12700">
            <a:miter lim="400000"/>
          </a:ln>
        </p:spPr>
      </p:pic>
      <p:sp>
        <p:nvSpPr>
          <p:cNvPr id="143" name="Textebene 1…"/>
          <p:cNvSpPr txBox="1">
            <a:spLocks noGrp="1"/>
          </p:cNvSpPr>
          <p:nvPr>
            <p:ph type="body" sz="quarter" idx="1"/>
          </p:nvPr>
        </p:nvSpPr>
        <p:spPr>
          <a:xfrm>
            <a:off x="441215" y="1686080"/>
            <a:ext cx="5654797" cy="393705"/>
          </a:xfrm>
          <a:prstGeom prst="rect">
            <a:avLst/>
          </a:prstGeom>
        </p:spPr>
        <p:txBody>
          <a:bodyPr anchor="ctr"/>
          <a:lstStyle>
            <a:lvl1pPr marL="0" indent="0">
              <a:lnSpc>
                <a:spcPts val="2200"/>
              </a:lnSpc>
              <a:spcBef>
                <a:spcPts val="0"/>
              </a:spcBef>
              <a:buSzTx/>
              <a:buFontTx/>
              <a:buNone/>
              <a:defRPr sz="1600" b="1" cap="all">
                <a:solidFill>
                  <a:srgbClr val="8D82B1"/>
                </a:solidFill>
              </a:defRPr>
            </a:lvl1pPr>
            <a:lvl2pPr marL="660400" indent="-203200">
              <a:lnSpc>
                <a:spcPts val="2200"/>
              </a:lnSpc>
              <a:spcBef>
                <a:spcPts val="0"/>
              </a:spcBef>
              <a:buFontTx/>
              <a:defRPr sz="1600" b="1" cap="all">
                <a:solidFill>
                  <a:srgbClr val="8D82B1"/>
                </a:solidFill>
              </a:defRPr>
            </a:lvl2pPr>
            <a:lvl3pPr marL="1143000" indent="-228600">
              <a:lnSpc>
                <a:spcPts val="2200"/>
              </a:lnSpc>
              <a:spcBef>
                <a:spcPts val="0"/>
              </a:spcBef>
              <a:buFontTx/>
              <a:defRPr sz="1600" b="1" cap="all">
                <a:solidFill>
                  <a:srgbClr val="8D82B1"/>
                </a:solidFill>
              </a:defRPr>
            </a:lvl3pPr>
            <a:lvl4pPr marL="1632857" indent="-261257">
              <a:lnSpc>
                <a:spcPts val="2200"/>
              </a:lnSpc>
              <a:spcBef>
                <a:spcPts val="0"/>
              </a:spcBef>
              <a:buFontTx/>
              <a:defRPr sz="1600" b="1" cap="all">
                <a:solidFill>
                  <a:srgbClr val="8D82B1"/>
                </a:solidFill>
              </a:defRPr>
            </a:lvl4pPr>
            <a:lvl5pPr marL="2133600" indent="-304800">
              <a:lnSpc>
                <a:spcPts val="2200"/>
              </a:lnSpc>
              <a:spcBef>
                <a:spcPts val="0"/>
              </a:spcBef>
              <a:buFontTx/>
              <a:defRPr sz="1600" b="1" cap="all">
                <a:solidFill>
                  <a:srgbClr val="8D82B1"/>
                </a:solidFill>
              </a:defRPr>
            </a:lvl5pPr>
          </a:lstStyle>
          <a:p>
            <a:r>
              <a:t>Textebene 1</a:t>
            </a:r>
          </a:p>
          <a:p>
            <a:pPr lvl="1"/>
            <a:r>
              <a:t>Textebene 2</a:t>
            </a:r>
          </a:p>
          <a:p>
            <a:pPr lvl="2"/>
            <a:r>
              <a:t>Textebene 3</a:t>
            </a:r>
          </a:p>
          <a:p>
            <a:pPr lvl="3"/>
            <a:r>
              <a:t>Textebene 4</a:t>
            </a:r>
          </a:p>
          <a:p>
            <a:pPr lvl="4"/>
            <a:r>
              <a:t>Textebene 5</a:t>
            </a:r>
          </a:p>
        </p:txBody>
      </p:sp>
      <p:sp>
        <p:nvSpPr>
          <p:cNvPr id="144" name="Textplatzhalter 7"/>
          <p:cNvSpPr txBox="1"/>
          <p:nvPr/>
        </p:nvSpPr>
        <p:spPr>
          <a:xfrm>
            <a:off x="442852" y="2186503"/>
            <a:ext cx="5653142" cy="4244097"/>
          </a:xfrm>
          <a:prstGeom prst="rect">
            <a:avLst/>
          </a:prstGeom>
          <a:ln w="12700">
            <a:miter lim="400000"/>
          </a:ln>
        </p:spPr>
        <p:txBody>
          <a:bodyPr lIns="0" tIns="0" rIns="0" bIns="0">
            <a:normAutofit/>
          </a:bodyPr>
          <a:lstStyle/>
          <a:p>
            <a:pPr>
              <a:lnSpc>
                <a:spcPts val="2000"/>
              </a:lnSpc>
              <a:defRPr sz="1400">
                <a:solidFill>
                  <a:srgbClr val="494848"/>
                </a:solidFill>
                <a:latin typeface="Lexend"/>
                <a:ea typeface="Lexend"/>
                <a:cs typeface="Lexend"/>
                <a:sym typeface="Lexend"/>
              </a:defRPr>
            </a:pPr>
            <a:endParaRPr/>
          </a:p>
        </p:txBody>
      </p:sp>
      <p:sp>
        <p:nvSpPr>
          <p:cNvPr id="145" name="Textplatzhalter 7"/>
          <p:cNvSpPr txBox="1">
            <a:spLocks noGrp="1"/>
          </p:cNvSpPr>
          <p:nvPr>
            <p:ph type="body" sz="quarter" idx="21"/>
          </p:nvPr>
        </p:nvSpPr>
        <p:spPr>
          <a:xfrm>
            <a:off x="6615052" y="5039357"/>
            <a:ext cx="5057565" cy="1391242"/>
          </a:xfrm>
          <a:prstGeom prst="rect">
            <a:avLst/>
          </a:prstGeom>
        </p:spPr>
        <p:txBody>
          <a:bodyPr anchor="ctr"/>
          <a:lstStyle/>
          <a:p>
            <a:pPr marL="0" indent="0" algn="ctr">
              <a:lnSpc>
                <a:spcPts val="2000"/>
              </a:lnSpc>
              <a:spcBef>
                <a:spcPts val="0"/>
              </a:spcBef>
              <a:buSzTx/>
              <a:buFontTx/>
              <a:buNone/>
              <a:defRPr sz="1600" b="1">
                <a:latin typeface="Lexend SemiBold"/>
                <a:ea typeface="Lexend SemiBold"/>
                <a:cs typeface="Lexend SemiBold"/>
                <a:sym typeface="Lexend SemiBold"/>
              </a:defRPr>
            </a:pPr>
            <a:endParaRPr/>
          </a:p>
        </p:txBody>
      </p:sp>
      <p:sp>
        <p:nvSpPr>
          <p:cNvPr id="146" name="Foliennummer"/>
          <p:cNvSpPr txBox="1">
            <a:spLocks noGrp="1"/>
          </p:cNvSpPr>
          <p:nvPr>
            <p:ph type="sldNum" sz="quarter" idx="2"/>
          </p:nvPr>
        </p:nvSpPr>
        <p:spPr>
          <a:xfrm>
            <a:off x="11548493" y="6565901"/>
            <a:ext cx="182216" cy="177801"/>
          </a:xfrm>
          <a:prstGeom prst="rect">
            <a:avLst/>
          </a:prstGeom>
        </p:spPr>
        <p:txBody>
          <a:bodyPr/>
          <a:lstStyle/>
          <a:p>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rafik 5" descr="Grafik 5"/>
          <p:cNvPicPr>
            <a:picLocks noChangeAspect="1"/>
          </p:cNvPicPr>
          <p:nvPr/>
        </p:nvPicPr>
        <p:blipFill>
          <a:blip r:embed="rId21"/>
          <a:stretch>
            <a:fillRect/>
          </a:stretch>
        </p:blipFill>
        <p:spPr>
          <a:xfrm rot="10799991">
            <a:off x="-10" y="68"/>
            <a:ext cx="12191997" cy="6857864"/>
          </a:xfrm>
          <a:prstGeom prst="rect">
            <a:avLst/>
          </a:prstGeom>
          <a:ln w="12700">
            <a:miter lim="400000"/>
          </a:ln>
        </p:spPr>
      </p:pic>
      <p:sp>
        <p:nvSpPr>
          <p:cNvPr id="3" name="Titeltext"/>
          <p:cNvSpPr txBox="1">
            <a:spLocks noGrp="1"/>
          </p:cNvSpPr>
          <p:nvPr>
            <p:ph type="title"/>
          </p:nvPr>
        </p:nvSpPr>
        <p:spPr>
          <a:xfrm>
            <a:off x="469781" y="1712779"/>
            <a:ext cx="11202836" cy="34886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normAutofit/>
          </a:bodyPr>
          <a:lstStyle/>
          <a:p>
            <a:r>
              <a:t>Titeltext</a:t>
            </a:r>
          </a:p>
        </p:txBody>
      </p:sp>
      <p:pic>
        <p:nvPicPr>
          <p:cNvPr id="4" name="Grafik 10" descr="Grafik 10"/>
          <p:cNvPicPr>
            <a:picLocks noChangeAspect="1"/>
          </p:cNvPicPr>
          <p:nvPr/>
        </p:nvPicPr>
        <p:blipFill>
          <a:blip r:embed="rId22"/>
          <a:stretch>
            <a:fillRect/>
          </a:stretch>
        </p:blipFill>
        <p:spPr>
          <a:xfrm>
            <a:off x="10496708" y="638178"/>
            <a:ext cx="1354154" cy="755934"/>
          </a:xfrm>
          <a:prstGeom prst="rect">
            <a:avLst/>
          </a:prstGeom>
          <a:ln w="12700">
            <a:miter lim="400000"/>
          </a:ln>
        </p:spPr>
      </p:pic>
      <p:sp>
        <p:nvSpPr>
          <p:cNvPr id="5"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t>Textebene 1</a:t>
            </a:r>
          </a:p>
          <a:p>
            <a:pPr lvl="1"/>
            <a:r>
              <a:t>Textebene 2</a:t>
            </a:r>
          </a:p>
          <a:p>
            <a:pPr lvl="2"/>
            <a:r>
              <a:t>Textebene 3</a:t>
            </a:r>
          </a:p>
          <a:p>
            <a:pPr lvl="3"/>
            <a:r>
              <a:t>Textebene 4</a:t>
            </a:r>
          </a:p>
          <a:p>
            <a:pPr lvl="4"/>
            <a:r>
              <a:t>Textebene 5</a:t>
            </a:r>
          </a:p>
        </p:txBody>
      </p:sp>
      <p:sp>
        <p:nvSpPr>
          <p:cNvPr id="6" name="Foliennummer"/>
          <p:cNvSpPr txBox="1">
            <a:spLocks noGrp="1"/>
          </p:cNvSpPr>
          <p:nvPr>
            <p:ph type="sldNum" sz="quarter" idx="2"/>
          </p:nvPr>
        </p:nvSpPr>
        <p:spPr>
          <a:xfrm>
            <a:off x="5892800" y="6172200"/>
            <a:ext cx="2844800" cy="368301"/>
          </a:xfrm>
          <a:prstGeom prst="rect">
            <a:avLst/>
          </a:prstGeom>
          <a:ln w="12700">
            <a:miter lim="400000"/>
          </a:ln>
        </p:spPr>
        <p:txBody>
          <a:bodyPr wrap="none" lIns="0" tIns="0" rIns="0" bIns="0" anchor="ctr">
            <a:spAutoFit/>
          </a:bodyPr>
          <a:lstStyle>
            <a:lvl1pPr algn="r">
              <a:defRPr sz="1200">
                <a:solidFill>
                  <a:srgbClr val="ADABAB"/>
                </a:solidFill>
                <a:latin typeface="Lexend"/>
                <a:ea typeface="Lexend"/>
                <a:cs typeface="Lexend"/>
                <a:sym typeface="Lexend"/>
              </a:defRPr>
            </a:lvl1pPr>
          </a:lstStyle>
          <a:p>
            <a:fld id="{86CB4B4D-7CA3-9044-876B-883B54F8677D}" type="slidenum">
              <a:t>‹Nr.›</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 id="2147483669" r:id="rId16"/>
    <p:sldLayoutId id="2147483670" r:id="rId17"/>
    <p:sldLayoutId id="2147483671" r:id="rId18"/>
    <p:sldLayoutId id="2147483672" r:id="rId19"/>
  </p:sldLayoutIdLst>
  <p:transition spd="med"/>
  <p:txStyles>
    <p:titleStyle>
      <a:lvl1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1pPr>
      <a:lvl2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2pPr>
      <a:lvl3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3pPr>
      <a:lvl4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4pPr>
      <a:lvl5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5pPr>
      <a:lvl6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6pPr>
      <a:lvl7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7pPr>
      <a:lvl8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8pPr>
      <a:lvl9pPr marL="0" marR="0" indent="0" algn="ctr" defTabSz="914400" rtl="0" latinLnBrk="0">
        <a:lnSpc>
          <a:spcPct val="90000"/>
        </a:lnSpc>
        <a:spcBef>
          <a:spcPts val="0"/>
        </a:spcBef>
        <a:spcAft>
          <a:spcPts val="0"/>
        </a:spcAft>
        <a:buClrTx/>
        <a:buSzTx/>
        <a:buFontTx/>
        <a:buNone/>
        <a:tabLst/>
        <a:defRPr sz="3000" b="1" i="0" u="none" strike="noStrike" cap="none" spc="0" baseline="0">
          <a:solidFill>
            <a:srgbClr val="FFFFFF"/>
          </a:solidFill>
          <a:uFillTx/>
          <a:latin typeface="Lexend SemiBold"/>
          <a:ea typeface="Lexend SemiBold"/>
          <a:cs typeface="Lexend SemiBold"/>
          <a:sym typeface="Lexend SemiBold"/>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1pPr>
      <a:lvl2pPr marL="711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2pPr>
      <a:lvl3pPr marL="1200150" marR="0" indent="-28575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3pPr>
      <a:lvl4pPr marL="1698171" marR="0" indent="-326571"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4pPr>
      <a:lvl5pPr marL="2209800" marR="0" indent="-381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5pPr>
      <a:lvl6pPr marL="25400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6pPr>
      <a:lvl7pPr marL="29972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7pPr>
      <a:lvl8pPr marL="34544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8pPr>
      <a:lvl9pPr marL="3911600" marR="0" indent="-254000" algn="l" defTabSz="914400" rtl="0" latinLnBrk="0">
        <a:lnSpc>
          <a:spcPct val="90000"/>
        </a:lnSpc>
        <a:spcBef>
          <a:spcPts val="1000"/>
        </a:spcBef>
        <a:spcAft>
          <a:spcPts val="0"/>
        </a:spcAft>
        <a:buClrTx/>
        <a:buSzPct val="100000"/>
        <a:buFont typeface="Arial"/>
        <a:buChar char="•"/>
        <a:tabLst/>
        <a:defRPr sz="2000" b="0" i="0" u="none" strike="noStrike" cap="none" spc="0" baseline="0">
          <a:solidFill>
            <a:srgbClr val="494848"/>
          </a:solidFill>
          <a:uFillTx/>
          <a:latin typeface="Lexend"/>
          <a:ea typeface="Lexend"/>
          <a:cs typeface="Lexend"/>
          <a:sym typeface="Lexend"/>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5pPr>
      <a:lvl6pPr marL="0" marR="0" indent="22860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6pPr>
      <a:lvl7pPr marL="0" marR="0" indent="2743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7pPr>
      <a:lvl8pPr marL="0" marR="0" indent="3200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8pPr>
      <a:lvl9pPr marL="0" marR="0" indent="3657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Lexend"/>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minecraft-es.gamepedia.com/Modo_supervivencia" TargetMode="External"/><Relationship Id="rId2" Type="http://schemas.openxmlformats.org/officeDocument/2006/relationships/image" Target="../media/image43.gif"/><Relationship Id="rId1" Type="http://schemas.openxmlformats.org/officeDocument/2006/relationships/slideLayout" Target="../slideLayouts/slideLayout14.xml"/><Relationship Id="rId5" Type="http://schemas.openxmlformats.org/officeDocument/2006/relationships/image" Target="../media/image45.svg"/><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15.xml"/><Relationship Id="rId1" Type="http://schemas.openxmlformats.org/officeDocument/2006/relationships/video" Target="https://www.youtube.com/embed/0Y1c8IoXb6I?feature=oembed" TargetMode="External"/><Relationship Id="rId4" Type="http://schemas.openxmlformats.org/officeDocument/2006/relationships/image" Target="../media/image31.jpeg"/></Relationships>
</file>

<file path=ppt/slides/_rels/slide2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www.flickr.com/photos/wmbogen/47735083711/in/pool-at" TargetMode="External"/><Relationship Id="rId2" Type="http://schemas.openxmlformats.org/officeDocument/2006/relationships/image" Target="../media/image51.jpe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hyperlink" Target="https://www.it-business.de/die-haeufigsten-schaeden-bei-smartphones-a-681488/" TargetMode="External"/><Relationship Id="rId2" Type="http://schemas.openxmlformats.org/officeDocument/2006/relationships/image" Target="../media/image62.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itel 1"/>
          <p:cNvSpPr txBox="1">
            <a:spLocks noGrp="1"/>
          </p:cNvSpPr>
          <p:nvPr>
            <p:ph type="title"/>
          </p:nvPr>
        </p:nvSpPr>
        <p:spPr>
          <a:xfrm>
            <a:off x="369582" y="2136138"/>
            <a:ext cx="7355834" cy="1968502"/>
          </a:xfrm>
          <a:prstGeom prst="rect">
            <a:avLst/>
          </a:prstGeom>
        </p:spPr>
        <p:txBody>
          <a:bodyPr/>
          <a:lstStyle/>
          <a:p>
            <a:pPr defTabSz="877823">
              <a:defRPr sz="6719"/>
            </a:pPr>
            <a:r>
              <a:t>Los </a:t>
            </a:r>
            <a:br/>
            <a:r>
              <a:t>Geht’s!</a:t>
            </a:r>
          </a:p>
        </p:txBody>
      </p:sp>
      <p:sp>
        <p:nvSpPr>
          <p:cNvPr id="360" name="Textplatzhalter 2"/>
          <p:cNvSpPr txBox="1">
            <a:spLocks noGrp="1"/>
          </p:cNvSpPr>
          <p:nvPr>
            <p:ph type="body" sz="quarter" idx="1"/>
          </p:nvPr>
        </p:nvSpPr>
        <p:spPr>
          <a:xfrm>
            <a:off x="369582" y="4246874"/>
            <a:ext cx="3640443" cy="687076"/>
          </a:xfrm>
          <a:prstGeom prst="rect">
            <a:avLst/>
          </a:prstGeom>
        </p:spPr>
        <p:txBody>
          <a:bodyPr lIns="0" tIns="0" rIns="0" bIns="0" anchor="t">
            <a:normAutofit/>
          </a:bodyPr>
          <a:lstStyle/>
          <a:p>
            <a:pPr>
              <a:defRPr sz="1300"/>
            </a:pPr>
            <a:r>
              <a:rPr lang="de-AT"/>
              <a:t>Geld und ein gutes Leben: </a:t>
            </a:r>
            <a:endParaRPr lang="en-US"/>
          </a:p>
          <a:p>
            <a:pPr>
              <a:defRPr sz="1300"/>
            </a:pPr>
            <a:r>
              <a:rPr lang="de-AT"/>
              <a:t>Was brauchen wir, um glücklich zu sein?</a:t>
            </a: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9FB0C4-E0BE-AC52-72AD-EECF2017E777}"/>
              </a:ext>
            </a:extLst>
          </p:cNvPr>
          <p:cNvSpPr>
            <a:spLocks noGrp="1"/>
          </p:cNvSpPr>
          <p:nvPr>
            <p:ph type="title"/>
          </p:nvPr>
        </p:nvSpPr>
        <p:spPr/>
        <p:txBody>
          <a:bodyPr/>
          <a:lstStyle/>
          <a:p>
            <a:r>
              <a:rPr lang="de-AT" err="1"/>
              <a:t>SpielENDE</a:t>
            </a:r>
            <a:endParaRPr lang="de-AT"/>
          </a:p>
        </p:txBody>
      </p:sp>
      <p:sp>
        <p:nvSpPr>
          <p:cNvPr id="3" name="Textplatzhalter 2">
            <a:extLst>
              <a:ext uri="{FF2B5EF4-FFF2-40B4-BE49-F238E27FC236}">
                <a16:creationId xmlns:a16="http://schemas.microsoft.com/office/drawing/2014/main" id="{B10E6DF0-DC3A-6378-7F97-70B7CA194FE3}"/>
              </a:ext>
            </a:extLst>
          </p:cNvPr>
          <p:cNvSpPr>
            <a:spLocks noGrp="1"/>
          </p:cNvSpPr>
          <p:nvPr>
            <p:ph type="body" idx="1"/>
          </p:nvPr>
        </p:nvSpPr>
        <p:spPr/>
        <p:txBody>
          <a:bodyPr>
            <a:normAutofit/>
          </a:bodyPr>
          <a:lstStyle/>
          <a:p>
            <a:pPr marL="0" indent="0" algn="ctr">
              <a:buNone/>
            </a:pPr>
            <a:r>
              <a:rPr lang="de-AT" b="1" dirty="0">
                <a:solidFill>
                  <a:schemeClr val="tx1"/>
                </a:solidFill>
              </a:rPr>
              <a:t>Das Spiel endet, wenn das Jahr vorüber ist.</a:t>
            </a:r>
          </a:p>
          <a:p>
            <a:pPr marL="0" indent="0">
              <a:buNone/>
            </a:pPr>
            <a:endParaRPr lang="de-AT" dirty="0">
              <a:solidFill>
                <a:schemeClr val="tx1"/>
              </a:solidFill>
            </a:endParaRPr>
          </a:p>
          <a:p>
            <a:pPr marL="0" indent="0">
              <a:buNone/>
            </a:pPr>
            <a:r>
              <a:rPr lang="de-AT" dirty="0">
                <a:solidFill>
                  <a:schemeClr val="tx1"/>
                </a:solidFill>
              </a:rPr>
              <a:t>Wenn du zum Ende des Jahres mit deinen Finanzen im Minus bist, verlierst du außerdem 1-3 Glückspunkte.</a:t>
            </a:r>
          </a:p>
          <a:p>
            <a:pPr marL="0" indent="0">
              <a:buNone/>
            </a:pPr>
            <a:r>
              <a:rPr lang="de-AT" dirty="0">
                <a:solidFill>
                  <a:schemeClr val="tx1"/>
                </a:solidFill>
              </a:rPr>
              <a:t>Personen, die bei -10 angekommen sind, sind vorzeitig raus aus dem Spiel.</a:t>
            </a:r>
          </a:p>
          <a:p>
            <a:pPr marL="0" indent="0">
              <a:buNone/>
            </a:pPr>
            <a:endParaRPr lang="de-AT" dirty="0"/>
          </a:p>
          <a:p>
            <a:pPr marL="0" indent="0">
              <a:buNone/>
            </a:pPr>
            <a:endParaRPr lang="de-AT" dirty="0"/>
          </a:p>
        </p:txBody>
      </p:sp>
      <p:pic>
        <p:nvPicPr>
          <p:cNvPr id="4" name="Grafik 3" descr="Flagge">
            <a:extLst>
              <a:ext uri="{FF2B5EF4-FFF2-40B4-BE49-F238E27FC236}">
                <a16:creationId xmlns:a16="http://schemas.microsoft.com/office/drawing/2014/main" id="{FDA72F77-B0DC-6BD5-0DF6-40333793E14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39746" y="3295073"/>
            <a:ext cx="1646382" cy="1646382"/>
          </a:xfrm>
          <a:prstGeom prst="rect">
            <a:avLst/>
          </a:prstGeom>
        </p:spPr>
      </p:pic>
    </p:spTree>
    <p:extLst>
      <p:ext uri="{BB962C8B-B14F-4D97-AF65-F5344CB8AC3E}">
        <p14:creationId xmlns:p14="http://schemas.microsoft.com/office/powerpoint/2010/main" val="91143159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33000"/>
            <a:lum/>
          </a:blip>
          <a:srcRect/>
          <a:stretch>
            <a:fillRect t="-39000" b="-39000"/>
          </a:stretch>
        </a:blipFill>
        <a:effectLst/>
      </p:bgPr>
    </p:bg>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F8E47CFD-76D3-9133-1857-B0303AA4132D}"/>
              </a:ext>
            </a:extLst>
          </p:cNvPr>
          <p:cNvSpPr>
            <a:spLocks noGrp="1"/>
          </p:cNvSpPr>
          <p:nvPr>
            <p:ph type="title"/>
          </p:nvPr>
        </p:nvSpPr>
        <p:spPr/>
        <p:txBody>
          <a:bodyPr/>
          <a:lstStyle/>
          <a:p>
            <a:r>
              <a:rPr lang="de-AT"/>
              <a:t>Geht‘s los?</a:t>
            </a:r>
          </a:p>
        </p:txBody>
      </p:sp>
      <p:sp>
        <p:nvSpPr>
          <p:cNvPr id="5" name="Textplatzhalter 4">
            <a:extLst>
              <a:ext uri="{FF2B5EF4-FFF2-40B4-BE49-F238E27FC236}">
                <a16:creationId xmlns:a16="http://schemas.microsoft.com/office/drawing/2014/main" id="{F7721BA1-5C68-7607-A0EE-A2204D4864C2}"/>
              </a:ext>
            </a:extLst>
          </p:cNvPr>
          <p:cNvSpPr>
            <a:spLocks noGrp="1"/>
          </p:cNvSpPr>
          <p:nvPr>
            <p:ph type="body" sz="quarter" idx="1"/>
          </p:nvPr>
        </p:nvSpPr>
        <p:spPr/>
        <p:txBody>
          <a:bodyPr/>
          <a:lstStyle/>
          <a:p>
            <a:r>
              <a:rPr lang="de-DE" dirty="0">
                <a:solidFill>
                  <a:schemeClr val="tx1"/>
                </a:solidFill>
              </a:rPr>
              <a:t>Kennzeichne in der Geldleiste und der Glücksleiste deines Spielpfades jenes Ergebnis, welches für dich ein gutes Leben bedeutet.</a:t>
            </a:r>
            <a:endParaRPr lang="de-AT" dirty="0">
              <a:solidFill>
                <a:schemeClr val="tx1"/>
              </a:solidFill>
            </a:endParaRPr>
          </a:p>
        </p:txBody>
      </p:sp>
    </p:spTree>
    <p:extLst>
      <p:ext uri="{BB962C8B-B14F-4D97-AF65-F5344CB8AC3E}">
        <p14:creationId xmlns:p14="http://schemas.microsoft.com/office/powerpoint/2010/main" val="905166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Jänner</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dirty="0"/>
              <a:t>Taschengeld</a:t>
            </a:r>
          </a:p>
          <a:p>
            <a:r>
              <a:rPr lang="de-AT" sz="2000" dirty="0"/>
              <a:t>Geräteversicherung bezahlen</a:t>
            </a:r>
          </a:p>
          <a:p>
            <a:r>
              <a:rPr lang="de-AT" sz="2000" dirty="0"/>
              <a:t>Heldeneinsatz</a:t>
            </a:r>
          </a:p>
        </p:txBody>
      </p:sp>
    </p:spTree>
    <p:extLst>
      <p:ext uri="{BB962C8B-B14F-4D97-AF65-F5344CB8AC3E}">
        <p14:creationId xmlns:p14="http://schemas.microsoft.com/office/powerpoint/2010/main" val="1764055700"/>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a:bodyPr>
          <a:lstStyle/>
          <a:p>
            <a:r>
              <a:rPr lang="de-AT" dirty="0"/>
              <a:t>Beim Schulbuffet</a:t>
            </a:r>
          </a:p>
        </p:txBody>
      </p:sp>
      <p:sp>
        <p:nvSpPr>
          <p:cNvPr id="5" name="Textplatzhalter 4">
            <a:extLst>
              <a:ext uri="{FF2B5EF4-FFF2-40B4-BE49-F238E27FC236}">
                <a16:creationId xmlns:a16="http://schemas.microsoft.com/office/drawing/2014/main" id="{8568D92B-C21E-DE15-9B3B-3C345868EBC4}"/>
              </a:ext>
            </a:extLst>
          </p:cNvPr>
          <p:cNvSpPr>
            <a:spLocks noGrp="1"/>
          </p:cNvSpPr>
          <p:nvPr>
            <p:ph type="body" idx="1"/>
          </p:nvPr>
        </p:nvSpPr>
        <p:spPr>
          <a:xfrm>
            <a:off x="450569" y="1793174"/>
            <a:ext cx="6809213" cy="4379026"/>
          </a:xfrm>
        </p:spPr>
        <p:txBody>
          <a:bodyPr>
            <a:normAutofit/>
          </a:bodyPr>
          <a:lstStyle/>
          <a:p>
            <a:pPr marL="0" indent="0">
              <a:lnSpc>
                <a:spcPct val="100000"/>
              </a:lnSpc>
              <a:buNone/>
            </a:pPr>
            <a:r>
              <a:rPr lang="de-AT" dirty="0">
                <a:solidFill>
                  <a:schemeClr val="tx1"/>
                </a:solidFill>
              </a:rPr>
              <a:t>Das Schulbuffet bietet seit neuestem deinen </a:t>
            </a:r>
            <a:r>
              <a:rPr lang="de-AT" dirty="0" err="1">
                <a:solidFill>
                  <a:schemeClr val="tx1"/>
                </a:solidFill>
              </a:rPr>
              <a:t>Lieblingsmuffin</a:t>
            </a:r>
            <a:r>
              <a:rPr lang="de-AT" dirty="0">
                <a:solidFill>
                  <a:schemeClr val="tx1"/>
                </a:solidFill>
              </a:rPr>
              <a:t> an. Was machst du?</a:t>
            </a:r>
          </a:p>
          <a:p>
            <a:pPr marL="0" indent="0">
              <a:lnSpc>
                <a:spcPct val="100000"/>
              </a:lnSpc>
              <a:buNone/>
            </a:pPr>
            <a:endParaRPr lang="de-AT" dirty="0">
              <a:solidFill>
                <a:schemeClr val="tx1"/>
              </a:solidFill>
            </a:endParaRPr>
          </a:p>
          <a:p>
            <a:pPr marL="0" indent="0">
              <a:lnSpc>
                <a:spcPct val="100000"/>
              </a:lnSpc>
              <a:buNone/>
            </a:pPr>
            <a:r>
              <a:rPr lang="de-AT" sz="2000" dirty="0">
                <a:solidFill>
                  <a:schemeClr val="tx1"/>
                </a:solidFill>
              </a:rPr>
              <a:t>a) Ich kaufe einmalig ein Stück davon.</a:t>
            </a:r>
          </a:p>
          <a:p>
            <a:pPr marL="0" indent="0">
              <a:lnSpc>
                <a:spcPct val="100000"/>
              </a:lnSpc>
              <a:buNone/>
            </a:pPr>
            <a:r>
              <a:rPr lang="de-AT" sz="2000" b="1" dirty="0">
                <a:solidFill>
                  <a:schemeClr val="tx1"/>
                </a:solidFill>
              </a:rPr>
              <a:t>-1 Münze</a:t>
            </a:r>
          </a:p>
          <a:p>
            <a:pPr marL="0" indent="0">
              <a:lnSpc>
                <a:spcPct val="100000"/>
              </a:lnSpc>
              <a:buNone/>
            </a:pPr>
            <a:r>
              <a:rPr lang="de-AT" sz="2000" b="1" dirty="0">
                <a:solidFill>
                  <a:schemeClr val="tx1"/>
                </a:solidFill>
              </a:rPr>
              <a:t> </a:t>
            </a:r>
            <a:endParaRPr lang="de-AT" sz="2000" dirty="0">
              <a:solidFill>
                <a:schemeClr val="tx1"/>
              </a:solidFill>
            </a:endParaRPr>
          </a:p>
          <a:p>
            <a:pPr marL="0" indent="0">
              <a:lnSpc>
                <a:spcPct val="100000"/>
              </a:lnSpc>
              <a:buNone/>
            </a:pPr>
            <a:r>
              <a:rPr lang="de-AT" sz="2000" dirty="0">
                <a:solidFill>
                  <a:schemeClr val="tx1"/>
                </a:solidFill>
              </a:rPr>
              <a:t>b) Ich kaufe nichts.</a:t>
            </a:r>
          </a:p>
          <a:p>
            <a:pPr marL="0" indent="0">
              <a:lnSpc>
                <a:spcPct val="100000"/>
              </a:lnSpc>
              <a:buNone/>
            </a:pPr>
            <a:r>
              <a:rPr lang="de-AT" sz="2000" b="1" dirty="0">
                <a:solidFill>
                  <a:schemeClr val="tx1"/>
                </a:solidFill>
              </a:rPr>
              <a:t> </a:t>
            </a:r>
            <a:endParaRPr lang="de-AT" b="1" dirty="0">
              <a:solidFill>
                <a:schemeClr val="tx1"/>
              </a:solidFill>
            </a:endParaRPr>
          </a:p>
          <a:p>
            <a:pPr marL="0" indent="0">
              <a:lnSpc>
                <a:spcPct val="100000"/>
              </a:lnSpc>
              <a:buNone/>
            </a:pPr>
            <a:r>
              <a:rPr lang="de-AT" sz="2000" dirty="0">
                <a:solidFill>
                  <a:schemeClr val="tx1"/>
                </a:solidFill>
              </a:rPr>
              <a:t>c) Ich kaufe in diesem Monat fast täglich ein Stück davon.</a:t>
            </a:r>
          </a:p>
          <a:p>
            <a:pPr marL="0" indent="0">
              <a:lnSpc>
                <a:spcPct val="100000"/>
              </a:lnSpc>
              <a:buNone/>
            </a:pPr>
            <a:r>
              <a:rPr lang="de-AT" sz="2000" b="1" dirty="0">
                <a:solidFill>
                  <a:schemeClr val="tx1"/>
                </a:solidFill>
              </a:rPr>
              <a:t>- 5 Münzen</a:t>
            </a:r>
            <a:endParaRPr lang="de-AT" dirty="0">
              <a:solidFill>
                <a:schemeClr val="tx1"/>
              </a:solidFill>
            </a:endParaRPr>
          </a:p>
        </p:txBody>
      </p:sp>
      <p:pic>
        <p:nvPicPr>
          <p:cNvPr id="6" name="Grafik 5">
            <a:extLst>
              <a:ext uri="{FF2B5EF4-FFF2-40B4-BE49-F238E27FC236}">
                <a16:creationId xmlns:a16="http://schemas.microsoft.com/office/drawing/2014/main" id="{DB8B182D-3E39-419D-B6DB-3492B639F727}"/>
              </a:ext>
            </a:extLst>
          </p:cNvPr>
          <p:cNvPicPr>
            <a:picLocks noChangeAspect="1"/>
          </p:cNvPicPr>
          <p:nvPr/>
        </p:nvPicPr>
        <p:blipFill>
          <a:blip r:embed="rId2"/>
          <a:stretch>
            <a:fillRect/>
          </a:stretch>
        </p:blipFill>
        <p:spPr>
          <a:xfrm>
            <a:off x="7972425" y="2601343"/>
            <a:ext cx="3769006" cy="3769006"/>
          </a:xfrm>
          <a:prstGeom prst="rect">
            <a:avLst/>
          </a:prstGeom>
        </p:spPr>
      </p:pic>
    </p:spTree>
    <p:extLst>
      <p:ext uri="{BB962C8B-B14F-4D97-AF65-F5344CB8AC3E}">
        <p14:creationId xmlns:p14="http://schemas.microsoft.com/office/powerpoint/2010/main" val="351409442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dirty="0">
                <a:solidFill>
                  <a:srgbClr val="7030A0"/>
                </a:solidFill>
              </a:rPr>
              <a:t>Freundschaftskarte</a:t>
            </a:r>
            <a:br>
              <a:rPr lang="de-AT" dirty="0">
                <a:solidFill>
                  <a:srgbClr val="7030A0"/>
                </a:solidFill>
              </a:rPr>
            </a:br>
            <a:r>
              <a:rPr lang="de-AT" dirty="0"/>
              <a:t>Spieleabend</a:t>
            </a:r>
          </a:p>
        </p:txBody>
      </p:sp>
      <p:sp>
        <p:nvSpPr>
          <p:cNvPr id="5" name="Textplatzhalter 4">
            <a:extLst>
              <a:ext uri="{FF2B5EF4-FFF2-40B4-BE49-F238E27FC236}">
                <a16:creationId xmlns:a16="http://schemas.microsoft.com/office/drawing/2014/main" id="{2C7F2485-55A0-C8C4-41CA-56548FFEB222}"/>
              </a:ext>
            </a:extLst>
          </p:cNvPr>
          <p:cNvSpPr>
            <a:spLocks noGrp="1"/>
          </p:cNvSpPr>
          <p:nvPr>
            <p:ph type="body" idx="1"/>
          </p:nvPr>
        </p:nvSpPr>
        <p:spPr>
          <a:xfrm>
            <a:off x="450570" y="1793174"/>
            <a:ext cx="6996710" cy="4800666"/>
          </a:xfrm>
        </p:spPr>
        <p:txBody>
          <a:bodyPr>
            <a:normAutofit/>
          </a:bodyPr>
          <a:lstStyle/>
          <a:p>
            <a:pPr marL="0" indent="0">
              <a:lnSpc>
                <a:spcPct val="110000"/>
              </a:lnSpc>
              <a:buNone/>
            </a:pPr>
            <a:r>
              <a:rPr lang="de-AT" dirty="0" err="1">
                <a:solidFill>
                  <a:schemeClr val="tx1"/>
                </a:solidFill>
              </a:rPr>
              <a:t>Ein:e</a:t>
            </a:r>
            <a:r>
              <a:rPr lang="de-AT" dirty="0">
                <a:solidFill>
                  <a:schemeClr val="tx1"/>
                </a:solidFill>
              </a:rPr>
              <a:t> </a:t>
            </a:r>
            <a:r>
              <a:rPr lang="de-AT" dirty="0" err="1">
                <a:solidFill>
                  <a:schemeClr val="tx1"/>
                </a:solidFill>
              </a:rPr>
              <a:t>Freund:in</a:t>
            </a:r>
            <a:r>
              <a:rPr lang="de-AT" dirty="0">
                <a:solidFill>
                  <a:schemeClr val="tx1"/>
                </a:solidFill>
              </a:rPr>
              <a:t> lädt dich zu einem Spieleabend ein. </a:t>
            </a:r>
          </a:p>
          <a:p>
            <a:pPr marL="0" indent="0">
              <a:lnSpc>
                <a:spcPct val="110000"/>
              </a:lnSpc>
              <a:spcBef>
                <a:spcPts val="0"/>
              </a:spcBef>
              <a:buNone/>
            </a:pPr>
            <a:endParaRPr lang="de-AT" dirty="0">
              <a:solidFill>
                <a:schemeClr val="tx1"/>
              </a:solidFill>
            </a:endParaRPr>
          </a:p>
          <a:p>
            <a:pPr marL="0" indent="0">
              <a:lnSpc>
                <a:spcPct val="110000"/>
              </a:lnSpc>
              <a:spcBef>
                <a:spcPts val="0"/>
              </a:spcBef>
              <a:buNone/>
            </a:pPr>
            <a:r>
              <a:rPr lang="de-AT" dirty="0">
                <a:solidFill>
                  <a:schemeClr val="tx1"/>
                </a:solidFill>
              </a:rPr>
              <a:t>a) Ich freue mich und kaufe Knabberzeug für alle ein.</a:t>
            </a:r>
          </a:p>
          <a:p>
            <a:pPr marL="0" indent="0">
              <a:lnSpc>
                <a:spcPct val="110000"/>
              </a:lnSpc>
              <a:spcBef>
                <a:spcPts val="0"/>
              </a:spcBef>
              <a:buNone/>
            </a:pPr>
            <a:r>
              <a:rPr lang="de-AT" b="1" dirty="0">
                <a:solidFill>
                  <a:schemeClr val="tx1"/>
                </a:solidFill>
              </a:rPr>
              <a:t>-2 Münzen</a:t>
            </a:r>
          </a:p>
          <a:p>
            <a:pPr marL="0" indent="0">
              <a:lnSpc>
                <a:spcPct val="110000"/>
              </a:lnSpc>
              <a:spcBef>
                <a:spcPts val="0"/>
              </a:spcBef>
              <a:buNone/>
            </a:pPr>
            <a:endParaRPr lang="de-AT" dirty="0">
              <a:solidFill>
                <a:schemeClr val="tx1"/>
              </a:solidFill>
            </a:endParaRPr>
          </a:p>
          <a:p>
            <a:pPr marL="0" indent="0">
              <a:lnSpc>
                <a:spcPct val="110000"/>
              </a:lnSpc>
              <a:spcBef>
                <a:spcPts val="0"/>
              </a:spcBef>
              <a:buNone/>
            </a:pPr>
            <a:r>
              <a:rPr lang="de-AT" dirty="0">
                <a:solidFill>
                  <a:schemeClr val="tx1"/>
                </a:solidFill>
              </a:rPr>
              <a:t>b) Ich lehne dankend ab.</a:t>
            </a:r>
          </a:p>
          <a:p>
            <a:pPr marL="0" indent="0">
              <a:lnSpc>
                <a:spcPct val="110000"/>
              </a:lnSpc>
              <a:spcBef>
                <a:spcPts val="0"/>
              </a:spcBef>
              <a:buNone/>
            </a:pPr>
            <a:r>
              <a:rPr lang="de-AT" b="1" dirty="0">
                <a:solidFill>
                  <a:schemeClr val="tx1"/>
                </a:solidFill>
              </a:rPr>
              <a:t> </a:t>
            </a:r>
          </a:p>
          <a:p>
            <a:pPr marL="0" indent="0">
              <a:lnSpc>
                <a:spcPct val="110000"/>
              </a:lnSpc>
              <a:spcBef>
                <a:spcPts val="0"/>
              </a:spcBef>
              <a:buNone/>
            </a:pPr>
            <a:r>
              <a:rPr lang="de-AT" dirty="0">
                <a:solidFill>
                  <a:schemeClr val="tx1"/>
                </a:solidFill>
              </a:rPr>
              <a:t>c) Ich gehe ohne Mitbringsel hin. </a:t>
            </a:r>
          </a:p>
          <a:p>
            <a:pPr marL="0" indent="0">
              <a:lnSpc>
                <a:spcPct val="110000"/>
              </a:lnSpc>
              <a:spcBef>
                <a:spcPts val="0"/>
              </a:spcBef>
              <a:buNone/>
            </a:pPr>
            <a:r>
              <a:rPr lang="de-AT" b="1" dirty="0">
                <a:solidFill>
                  <a:schemeClr val="tx1"/>
                </a:solidFill>
              </a:rPr>
              <a:t> </a:t>
            </a:r>
            <a:endParaRPr lang="de-AT" dirty="0">
              <a:solidFill>
                <a:schemeClr val="tx1"/>
              </a:solidFill>
            </a:endParaRPr>
          </a:p>
          <a:p>
            <a:pPr marL="0" indent="0">
              <a:lnSpc>
                <a:spcPct val="110000"/>
              </a:lnSpc>
              <a:spcBef>
                <a:spcPts val="0"/>
              </a:spcBef>
              <a:buNone/>
            </a:pPr>
            <a:r>
              <a:rPr lang="de-AT" dirty="0">
                <a:solidFill>
                  <a:schemeClr val="tx1"/>
                </a:solidFill>
              </a:rPr>
              <a:t>d) Ich kaufe Knabberzeug für alle ein und verlange dann von allen eine Beteiligung an den Kosten.</a:t>
            </a:r>
          </a:p>
          <a:p>
            <a:pPr marL="0" indent="0">
              <a:lnSpc>
                <a:spcPct val="110000"/>
              </a:lnSpc>
              <a:spcBef>
                <a:spcPts val="0"/>
              </a:spcBef>
              <a:buNone/>
            </a:pPr>
            <a:r>
              <a:rPr lang="de-AT" b="1" dirty="0">
                <a:solidFill>
                  <a:schemeClr val="tx1"/>
                </a:solidFill>
              </a:rPr>
              <a:t>-1 Münze</a:t>
            </a:r>
          </a:p>
        </p:txBody>
      </p:sp>
      <p:pic>
        <p:nvPicPr>
          <p:cNvPr id="4098" name="Picture 2" descr="spieleabend teenager">
            <a:extLst>
              <a:ext uri="{FF2B5EF4-FFF2-40B4-BE49-F238E27FC236}">
                <a16:creationId xmlns:a16="http://schemas.microsoft.com/office/drawing/2014/main" id="{6A487BA1-7467-851C-4B81-7AA8FEA319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6224" y="2549399"/>
            <a:ext cx="3859049" cy="3859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46787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Februar</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dirty="0"/>
              <a:t>Taschengeld</a:t>
            </a:r>
          </a:p>
          <a:p>
            <a:r>
              <a:rPr lang="de-AT" sz="2000" dirty="0"/>
              <a:t>Geräteversicherung bezahlen</a:t>
            </a:r>
          </a:p>
          <a:p>
            <a:r>
              <a:rPr lang="de-AT" sz="2000" dirty="0"/>
              <a:t>Heldeneinsatz</a:t>
            </a:r>
          </a:p>
        </p:txBody>
      </p:sp>
    </p:spTree>
    <p:extLst>
      <p:ext uri="{BB962C8B-B14F-4D97-AF65-F5344CB8AC3E}">
        <p14:creationId xmlns:p14="http://schemas.microsoft.com/office/powerpoint/2010/main" val="803972966"/>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 name="Grafik 2" descr="Ein Bild, das Pixel, Grafiken enthält.&#10;&#10;Automatisch generierte Beschreibung">
            <a:extLst>
              <a:ext uri="{FF2B5EF4-FFF2-40B4-BE49-F238E27FC236}">
                <a16:creationId xmlns:a16="http://schemas.microsoft.com/office/drawing/2014/main" id="{89DD92E6-5794-7841-9E08-365A8D1108B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229079" y="185778"/>
            <a:ext cx="3733840" cy="2103396"/>
          </a:xfrm>
          <a:prstGeom prst="rect">
            <a:avLst/>
          </a:prstGeom>
        </p:spPr>
      </p:pic>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523999" y="1950721"/>
            <a:ext cx="9144001" cy="1696720"/>
          </a:xfrm>
        </p:spPr>
        <p:txBody>
          <a:bodyPr anchor="b">
            <a:normAutofit/>
          </a:bodyPr>
          <a:lstStyle/>
          <a:p>
            <a:r>
              <a:rPr lang="de-AT" dirty="0"/>
              <a:t>Zwischenfall: Liebeskummer</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770333" y="4054117"/>
            <a:ext cx="10651330" cy="2402731"/>
          </a:xfrm>
        </p:spPr>
        <p:txBody>
          <a:bodyPr>
            <a:normAutofit fontScale="92500"/>
          </a:bodyPr>
          <a:lstStyle/>
          <a:p>
            <a:pPr marL="0" indent="0">
              <a:lnSpc>
                <a:spcPct val="110000"/>
              </a:lnSpc>
              <a:buNone/>
            </a:pPr>
            <a:r>
              <a:rPr lang="de-AT" dirty="0">
                <a:solidFill>
                  <a:schemeClr val="tx1"/>
                </a:solidFill>
              </a:rPr>
              <a:t>Der Liebesgott Amor hat sein Ziel verfehlt – dein </a:t>
            </a:r>
            <a:r>
              <a:rPr lang="de-AT" dirty="0" err="1">
                <a:solidFill>
                  <a:schemeClr val="tx1"/>
                </a:solidFill>
              </a:rPr>
              <a:t>Crush</a:t>
            </a:r>
            <a:r>
              <a:rPr lang="de-AT" dirty="0">
                <a:solidFill>
                  <a:schemeClr val="tx1"/>
                </a:solidFill>
              </a:rPr>
              <a:t> hat kein Interesse an dir. Du fühlst dich richtig schlecht. Dieses Ereignis trifft alle </a:t>
            </a:r>
            <a:r>
              <a:rPr lang="de-AT" dirty="0" err="1">
                <a:solidFill>
                  <a:schemeClr val="tx1"/>
                </a:solidFill>
              </a:rPr>
              <a:t>Schüler:innen</a:t>
            </a:r>
            <a:r>
              <a:rPr lang="de-AT" dirty="0">
                <a:solidFill>
                  <a:schemeClr val="tx1"/>
                </a:solidFill>
              </a:rPr>
              <a:t>, deren Nachname mit A, E, I, M, Q, U, Y beginnt und wirkt sich auf deren Glück aus. Außerdem kann die nächste Gelegenheit, zusätzliches Geld zu verdienen (</a:t>
            </a:r>
            <a:r>
              <a:rPr lang="de-AT" b="1" dirty="0" err="1">
                <a:solidFill>
                  <a:srgbClr val="0070C0"/>
                </a:solidFill>
              </a:rPr>
              <a:t>Jobkarte</a:t>
            </a:r>
            <a:r>
              <a:rPr lang="de-AT" dirty="0">
                <a:solidFill>
                  <a:schemeClr val="tx1"/>
                </a:solidFill>
              </a:rPr>
              <a:t>), nicht wahrgenommen werden.</a:t>
            </a:r>
          </a:p>
          <a:p>
            <a:pPr marL="0" indent="0">
              <a:lnSpc>
                <a:spcPct val="110000"/>
              </a:lnSpc>
              <a:buNone/>
            </a:pPr>
            <a:r>
              <a:rPr lang="de-AT" dirty="0">
                <a:solidFill>
                  <a:schemeClr val="tx1"/>
                </a:solidFill>
              </a:rPr>
              <a:t>Notiere ein zerbrochenes Herz auf deinem Spielpfad. </a:t>
            </a:r>
          </a:p>
          <a:p>
            <a:pPr marL="0" indent="0">
              <a:lnSpc>
                <a:spcPct val="110000"/>
              </a:lnSpc>
              <a:buNone/>
            </a:pPr>
            <a:r>
              <a:rPr lang="de-AT" dirty="0">
                <a:solidFill>
                  <a:schemeClr val="tx1"/>
                </a:solidFill>
              </a:rPr>
              <a:t>Ausgenommen davon sind alle Personen, die eine </a:t>
            </a:r>
            <a:r>
              <a:rPr lang="de-AT" b="1" dirty="0">
                <a:solidFill>
                  <a:schemeClr val="tx1"/>
                </a:solidFill>
              </a:rPr>
              <a:t>Vertrauensperson </a:t>
            </a:r>
            <a:r>
              <a:rPr lang="de-AT" dirty="0">
                <a:solidFill>
                  <a:schemeClr val="tx1"/>
                </a:solidFill>
              </a:rPr>
              <a:t>als Resilienz gewählt haben.</a:t>
            </a:r>
            <a:r>
              <a:rPr lang="de-AT" b="1" dirty="0">
                <a:solidFill>
                  <a:schemeClr val="tx1"/>
                </a:solidFill>
              </a:rPr>
              <a:t> </a:t>
            </a:r>
          </a:p>
        </p:txBody>
      </p:sp>
      <p:pic>
        <p:nvPicPr>
          <p:cNvPr id="4" name="Grafik 3" descr="Gebrochenes Herz Silhouette">
            <a:extLst>
              <a:ext uri="{FF2B5EF4-FFF2-40B4-BE49-F238E27FC236}">
                <a16:creationId xmlns:a16="http://schemas.microsoft.com/office/drawing/2014/main" id="{65DA43BB-D42A-F03C-0185-14E4C0961C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095628" y="5183928"/>
            <a:ext cx="558511" cy="558511"/>
          </a:xfrm>
          <a:prstGeom prst="rect">
            <a:avLst/>
          </a:prstGeom>
        </p:spPr>
      </p:pic>
    </p:spTree>
    <p:extLst>
      <p:ext uri="{BB962C8B-B14F-4D97-AF65-F5344CB8AC3E}">
        <p14:creationId xmlns:p14="http://schemas.microsoft.com/office/powerpoint/2010/main" val="611622033"/>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dirty="0" err="1">
                <a:solidFill>
                  <a:srgbClr val="0070C0"/>
                </a:solidFill>
              </a:rPr>
              <a:t>Jobkarte</a:t>
            </a:r>
            <a:br>
              <a:rPr lang="de-AT" dirty="0">
                <a:solidFill>
                  <a:srgbClr val="0070C0"/>
                </a:solidFill>
              </a:rPr>
            </a:br>
            <a:r>
              <a:rPr lang="de-AT" dirty="0"/>
              <a:t>Babysitten</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69" y="1793174"/>
            <a:ext cx="5757191" cy="4379026"/>
          </a:xfrm>
        </p:spPr>
        <p:txBody>
          <a:bodyPr>
            <a:normAutofit lnSpcReduction="10000"/>
          </a:bodyPr>
          <a:lstStyle/>
          <a:p>
            <a:pPr marL="0" indent="0">
              <a:lnSpc>
                <a:spcPct val="110000"/>
              </a:lnSpc>
              <a:buNone/>
            </a:pPr>
            <a:r>
              <a:rPr lang="de-AT" sz="2000" dirty="0">
                <a:solidFill>
                  <a:schemeClr val="tx1"/>
                </a:solidFill>
              </a:rPr>
              <a:t>Eine Bekannte braucht </a:t>
            </a:r>
            <a:r>
              <a:rPr lang="de-AT" sz="2000" dirty="0" err="1">
                <a:solidFill>
                  <a:schemeClr val="tx1"/>
                </a:solidFill>
              </a:rPr>
              <a:t>eine:n</a:t>
            </a:r>
            <a:r>
              <a:rPr lang="de-AT" sz="2000" dirty="0">
                <a:solidFill>
                  <a:schemeClr val="tx1"/>
                </a:solidFill>
              </a:rPr>
              <a:t> </a:t>
            </a:r>
            <a:r>
              <a:rPr lang="de-AT" sz="2000" dirty="0" err="1">
                <a:solidFill>
                  <a:schemeClr val="tx1"/>
                </a:solidFill>
              </a:rPr>
              <a:t>Babysitter:in</a:t>
            </a:r>
            <a:r>
              <a:rPr lang="de-AT" sz="2000" dirty="0">
                <a:solidFill>
                  <a:schemeClr val="tx1"/>
                </a:solidFill>
              </a:rPr>
              <a:t> und würde dafür 3 Münzen bezahlen. Der Termin fällt leider mit eine</a:t>
            </a:r>
            <a:r>
              <a:rPr lang="de-AT" dirty="0">
                <a:solidFill>
                  <a:schemeClr val="tx1"/>
                </a:solidFill>
              </a:rPr>
              <a:t>r Aktivität</a:t>
            </a:r>
            <a:r>
              <a:rPr lang="de-AT" sz="2000" dirty="0">
                <a:solidFill>
                  <a:schemeClr val="tx1"/>
                </a:solidFill>
              </a:rPr>
              <a:t> mit deinen </a:t>
            </a:r>
            <a:r>
              <a:rPr lang="de-AT" sz="2000" dirty="0" err="1">
                <a:solidFill>
                  <a:schemeClr val="tx1"/>
                </a:solidFill>
              </a:rPr>
              <a:t>Freund:innen</a:t>
            </a:r>
            <a:r>
              <a:rPr lang="de-AT" sz="2000" dirty="0">
                <a:solidFill>
                  <a:schemeClr val="tx1"/>
                </a:solidFill>
              </a:rPr>
              <a:t> zusammen. Du müsstest diese dafür absagen.</a:t>
            </a:r>
          </a:p>
          <a:p>
            <a:pPr marL="0" indent="0">
              <a:lnSpc>
                <a:spcPct val="110000"/>
              </a:lnSpc>
              <a:buNone/>
            </a:pPr>
            <a:endParaRPr lang="de-AT" sz="2000" dirty="0">
              <a:solidFill>
                <a:schemeClr val="tx1"/>
              </a:solidFill>
            </a:endParaRPr>
          </a:p>
          <a:p>
            <a:pPr marL="457200" indent="-457200">
              <a:lnSpc>
                <a:spcPct val="110000"/>
              </a:lnSpc>
              <a:buAutoNum type="alphaLcParenR"/>
            </a:pPr>
            <a:r>
              <a:rPr lang="de-AT" sz="2000" dirty="0">
                <a:solidFill>
                  <a:schemeClr val="tx1"/>
                </a:solidFill>
              </a:rPr>
              <a:t>Ich nehme das Angebot an. </a:t>
            </a:r>
          </a:p>
          <a:p>
            <a:pPr marL="0" indent="0">
              <a:lnSpc>
                <a:spcPct val="110000"/>
              </a:lnSpc>
              <a:buNone/>
            </a:pPr>
            <a:r>
              <a:rPr lang="de-AT" sz="2000" b="1" dirty="0">
                <a:solidFill>
                  <a:schemeClr val="tx1"/>
                </a:solidFill>
              </a:rPr>
              <a:t>+ 3 Münzen</a:t>
            </a:r>
          </a:p>
          <a:p>
            <a:pPr marL="0" indent="0">
              <a:lnSpc>
                <a:spcPct val="110000"/>
              </a:lnSpc>
              <a:buNone/>
            </a:pPr>
            <a:r>
              <a:rPr lang="de-AT" b="1" dirty="0">
                <a:solidFill>
                  <a:schemeClr val="tx1"/>
                </a:solidFill>
              </a:rPr>
              <a:t>Die nächste Job- oder Freundschaftskarte ist für dich nicht spielbar. (Notiere „b“ unter deinem Spielfeld.)</a:t>
            </a:r>
          </a:p>
          <a:p>
            <a:pPr marL="0" indent="0">
              <a:lnSpc>
                <a:spcPct val="110000"/>
              </a:lnSpc>
              <a:buNone/>
            </a:pPr>
            <a:endParaRPr lang="de-AT" sz="2000" dirty="0">
              <a:solidFill>
                <a:schemeClr val="tx1"/>
              </a:solidFill>
            </a:endParaRPr>
          </a:p>
          <a:p>
            <a:pPr marL="0" indent="0">
              <a:lnSpc>
                <a:spcPct val="110000"/>
              </a:lnSpc>
              <a:buNone/>
            </a:pPr>
            <a:r>
              <a:rPr lang="de-AT" sz="2000" dirty="0">
                <a:solidFill>
                  <a:schemeClr val="tx1"/>
                </a:solidFill>
              </a:rPr>
              <a:t>b) Ich lehne dankend ab.</a:t>
            </a:r>
          </a:p>
        </p:txBody>
      </p:sp>
      <p:pic>
        <p:nvPicPr>
          <p:cNvPr id="3" name="Picture 2" descr="Frau in weißem Kleid mit weißem Keramikteller mit Burger">
            <a:extLst>
              <a:ext uri="{FF2B5EF4-FFF2-40B4-BE49-F238E27FC236}">
                <a16:creationId xmlns:a16="http://schemas.microsoft.com/office/drawing/2014/main" id="{B47AD032-0A2D-AD0D-B7EE-CE24B106B87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343" y="2167642"/>
            <a:ext cx="5189552" cy="4151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61087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März</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1755749962"/>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a:bodyPr>
          <a:lstStyle/>
          <a:p>
            <a:r>
              <a:rPr lang="de-AT" dirty="0"/>
              <a:t>Exkursion zum Bauernmarkt</a:t>
            </a:r>
          </a:p>
        </p:txBody>
      </p:sp>
      <p:sp>
        <p:nvSpPr>
          <p:cNvPr id="5" name="Textplatzhalter 4">
            <a:extLst>
              <a:ext uri="{FF2B5EF4-FFF2-40B4-BE49-F238E27FC236}">
                <a16:creationId xmlns:a16="http://schemas.microsoft.com/office/drawing/2014/main" id="{D05F15B3-BC6D-35C4-AA1F-AFC28FB04E19}"/>
              </a:ext>
            </a:extLst>
          </p:cNvPr>
          <p:cNvSpPr>
            <a:spLocks noGrp="1"/>
          </p:cNvSpPr>
          <p:nvPr>
            <p:ph type="body" idx="1"/>
          </p:nvPr>
        </p:nvSpPr>
        <p:spPr>
          <a:xfrm>
            <a:off x="450570" y="1793173"/>
            <a:ext cx="7562461" cy="4643721"/>
          </a:xfrm>
        </p:spPr>
        <p:txBody>
          <a:bodyPr>
            <a:normAutofit/>
          </a:bodyPr>
          <a:lstStyle/>
          <a:p>
            <a:pPr marL="0" indent="0">
              <a:lnSpc>
                <a:spcPct val="110000"/>
              </a:lnSpc>
              <a:buNone/>
            </a:pPr>
            <a:r>
              <a:rPr lang="de-AT" dirty="0">
                <a:solidFill>
                  <a:schemeClr val="tx1"/>
                </a:solidFill>
              </a:rPr>
              <a:t>Ihr macht als Klasse einen Ausflug zum Bauernmarkt. Bei einem besonders schönen Stand entdeckst du Kipferl, die dir sehr schmecken.</a:t>
            </a:r>
          </a:p>
          <a:p>
            <a:pPr marL="0" indent="0">
              <a:lnSpc>
                <a:spcPct val="110000"/>
              </a:lnSpc>
              <a:buNone/>
            </a:pPr>
            <a:endParaRPr lang="de-AT" dirty="0">
              <a:solidFill>
                <a:schemeClr val="tx1"/>
              </a:solidFill>
            </a:endParaRPr>
          </a:p>
          <a:p>
            <a:pPr marL="0" indent="0">
              <a:lnSpc>
                <a:spcPct val="110000"/>
              </a:lnSpc>
              <a:buNone/>
            </a:pPr>
            <a:r>
              <a:rPr lang="de-AT" sz="2000" dirty="0">
                <a:solidFill>
                  <a:schemeClr val="tx1"/>
                </a:solidFill>
              </a:rPr>
              <a:t>a) Ich kaufe </a:t>
            </a:r>
            <a:r>
              <a:rPr lang="de-AT" dirty="0">
                <a:solidFill>
                  <a:schemeClr val="tx1"/>
                </a:solidFill>
              </a:rPr>
              <a:t>ein Kipferl</a:t>
            </a:r>
            <a:r>
              <a:rPr lang="de-AT" sz="2000" dirty="0">
                <a:solidFill>
                  <a:schemeClr val="tx1"/>
                </a:solidFill>
              </a:rPr>
              <a:t>.</a:t>
            </a:r>
          </a:p>
          <a:p>
            <a:pPr marL="0" indent="0">
              <a:lnSpc>
                <a:spcPct val="110000"/>
              </a:lnSpc>
              <a:buNone/>
            </a:pPr>
            <a:r>
              <a:rPr lang="de-AT" sz="2000" b="1" dirty="0">
                <a:solidFill>
                  <a:schemeClr val="tx1"/>
                </a:solidFill>
              </a:rPr>
              <a:t>- 1 Münze</a:t>
            </a:r>
          </a:p>
          <a:p>
            <a:pPr marL="0" indent="0">
              <a:lnSpc>
                <a:spcPct val="110000"/>
              </a:lnSpc>
              <a:spcBef>
                <a:spcPts val="0"/>
              </a:spcBef>
              <a:buNone/>
            </a:pPr>
            <a:r>
              <a:rPr lang="de-AT" sz="2000" b="1" dirty="0">
                <a:solidFill>
                  <a:schemeClr val="tx1"/>
                </a:solidFill>
              </a:rPr>
              <a:t> </a:t>
            </a:r>
            <a:endParaRPr lang="de-AT" sz="2000" dirty="0">
              <a:solidFill>
                <a:schemeClr val="tx1"/>
              </a:solidFill>
            </a:endParaRPr>
          </a:p>
          <a:p>
            <a:pPr marL="0" indent="0">
              <a:lnSpc>
                <a:spcPct val="110000"/>
              </a:lnSpc>
              <a:buNone/>
            </a:pPr>
            <a:r>
              <a:rPr lang="de-AT" sz="2000" dirty="0">
                <a:solidFill>
                  <a:schemeClr val="tx1"/>
                </a:solidFill>
              </a:rPr>
              <a:t>b) Ich kaufe nichts.</a:t>
            </a:r>
          </a:p>
          <a:p>
            <a:pPr marL="0" indent="0">
              <a:lnSpc>
                <a:spcPct val="110000"/>
              </a:lnSpc>
              <a:buNone/>
            </a:pPr>
            <a:r>
              <a:rPr lang="de-AT" sz="2000" b="1" dirty="0">
                <a:solidFill>
                  <a:schemeClr val="tx1"/>
                </a:solidFill>
              </a:rPr>
              <a:t> </a:t>
            </a:r>
            <a:endParaRPr lang="de-AT" b="1" dirty="0">
              <a:solidFill>
                <a:schemeClr val="tx1"/>
              </a:solidFill>
            </a:endParaRPr>
          </a:p>
          <a:p>
            <a:pPr marL="0" indent="0">
              <a:lnSpc>
                <a:spcPct val="110000"/>
              </a:lnSpc>
              <a:buNone/>
            </a:pPr>
            <a:r>
              <a:rPr lang="de-AT" sz="2000" dirty="0">
                <a:solidFill>
                  <a:schemeClr val="tx1"/>
                </a:solidFill>
              </a:rPr>
              <a:t>c) Ich kaufe mir etwas und lade auch noch meine drei besten </a:t>
            </a:r>
            <a:r>
              <a:rPr lang="de-AT" sz="2000" dirty="0" err="1">
                <a:solidFill>
                  <a:schemeClr val="tx1"/>
                </a:solidFill>
              </a:rPr>
              <a:t>Freund:innen</a:t>
            </a:r>
            <a:r>
              <a:rPr lang="de-AT" sz="2000" dirty="0">
                <a:solidFill>
                  <a:schemeClr val="tx1"/>
                </a:solidFill>
              </a:rPr>
              <a:t> ein.</a:t>
            </a:r>
          </a:p>
          <a:p>
            <a:pPr marL="0" indent="0">
              <a:lnSpc>
                <a:spcPct val="110000"/>
              </a:lnSpc>
              <a:buNone/>
            </a:pPr>
            <a:r>
              <a:rPr lang="de-AT" sz="2000" b="1" dirty="0">
                <a:solidFill>
                  <a:schemeClr val="tx1"/>
                </a:solidFill>
              </a:rPr>
              <a:t>- 2 Münzen</a:t>
            </a:r>
          </a:p>
        </p:txBody>
      </p:sp>
      <p:pic>
        <p:nvPicPr>
          <p:cNvPr id="3074" name="Picture 2" descr="bauernmarkt">
            <a:extLst>
              <a:ext uri="{FF2B5EF4-FFF2-40B4-BE49-F238E27FC236}">
                <a16:creationId xmlns:a16="http://schemas.microsoft.com/office/drawing/2014/main" id="{F7AF0332-3F3B-D7EB-3D7E-B80D5CD35F5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72139" y="2550694"/>
            <a:ext cx="3744157" cy="3744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678410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797D99D5-D07C-A5DA-8E8E-92D8D6EFE044}"/>
              </a:ext>
            </a:extLst>
          </p:cNvPr>
          <p:cNvSpPr>
            <a:spLocks noGrp="1"/>
          </p:cNvSpPr>
          <p:nvPr>
            <p:ph type="title"/>
          </p:nvPr>
        </p:nvSpPr>
        <p:spPr/>
        <p:txBody>
          <a:bodyPr/>
          <a:lstStyle/>
          <a:p>
            <a:r>
              <a:rPr lang="de-AT"/>
              <a:t>Leben mit und ohne Geld</a:t>
            </a:r>
          </a:p>
        </p:txBody>
      </p:sp>
      <p:sp>
        <p:nvSpPr>
          <p:cNvPr id="5" name="Textplatzhalter 4">
            <a:extLst>
              <a:ext uri="{FF2B5EF4-FFF2-40B4-BE49-F238E27FC236}">
                <a16:creationId xmlns:a16="http://schemas.microsoft.com/office/drawing/2014/main" id="{09DF588F-E304-B9E8-F0EB-D237786B9C09}"/>
              </a:ext>
            </a:extLst>
          </p:cNvPr>
          <p:cNvSpPr>
            <a:spLocks noGrp="1"/>
          </p:cNvSpPr>
          <p:nvPr>
            <p:ph type="body" idx="1"/>
          </p:nvPr>
        </p:nvSpPr>
        <p:spPr>
          <a:xfrm>
            <a:off x="7063046" y="2178092"/>
            <a:ext cx="4356794" cy="3044148"/>
          </a:xfrm>
        </p:spPr>
        <p:txBody>
          <a:bodyPr lIns="0" tIns="0" rIns="0" bIns="0" anchor="t">
            <a:normAutofit/>
          </a:bodyPr>
          <a:lstStyle/>
          <a:p>
            <a:pPr marL="342900" indent="-342900">
              <a:lnSpc>
                <a:spcPct val="110000"/>
              </a:lnSpc>
              <a:buFont typeface="+mj-lt"/>
              <a:buAutoNum type="arabicPeriod"/>
            </a:pPr>
            <a:r>
              <a:rPr lang="de-AT" b="1" dirty="0">
                <a:solidFill>
                  <a:schemeClr val="tx1"/>
                </a:solidFill>
              </a:rPr>
              <a:t>Seht</a:t>
            </a:r>
            <a:r>
              <a:rPr lang="de-AT" dirty="0">
                <a:solidFill>
                  <a:schemeClr val="tx1"/>
                </a:solidFill>
              </a:rPr>
              <a:t> das Video bis Minute 1:13 </a:t>
            </a:r>
            <a:r>
              <a:rPr lang="de-AT" b="1" dirty="0">
                <a:solidFill>
                  <a:schemeClr val="tx1"/>
                </a:solidFill>
              </a:rPr>
              <a:t>an</a:t>
            </a:r>
            <a:r>
              <a:rPr lang="de-AT" dirty="0">
                <a:solidFill>
                  <a:schemeClr val="tx1"/>
                </a:solidFill>
              </a:rPr>
              <a:t>.</a:t>
            </a:r>
            <a:endParaRPr lang="en-US" dirty="0">
              <a:solidFill>
                <a:schemeClr val="tx1"/>
              </a:solidFill>
            </a:endParaRPr>
          </a:p>
          <a:p>
            <a:pPr marL="342900" indent="-342900">
              <a:lnSpc>
                <a:spcPct val="110000"/>
              </a:lnSpc>
              <a:buFont typeface="+mj-lt"/>
              <a:buAutoNum type="arabicPeriod"/>
            </a:pPr>
            <a:r>
              <a:rPr lang="de-AT" dirty="0">
                <a:solidFill>
                  <a:schemeClr val="tx1"/>
                </a:solidFill>
              </a:rPr>
              <a:t>Arbeitet zu zweit:</a:t>
            </a:r>
            <a:endParaRPr lang="en-US" dirty="0">
              <a:solidFill>
                <a:schemeClr val="tx1"/>
              </a:solidFill>
            </a:endParaRPr>
          </a:p>
          <a:p>
            <a:pPr marL="939800" lvl="1" indent="-457200">
              <a:lnSpc>
                <a:spcPct val="110000"/>
              </a:lnSpc>
              <a:buFont typeface="+mj-lt"/>
              <a:buAutoNum type="alphaLcPeriod"/>
            </a:pPr>
            <a:r>
              <a:rPr lang="de-AT" b="1" dirty="0">
                <a:solidFill>
                  <a:schemeClr val="tx1"/>
                </a:solidFill>
              </a:rPr>
              <a:t>Beschreibt</a:t>
            </a:r>
            <a:r>
              <a:rPr lang="de-AT" dirty="0">
                <a:solidFill>
                  <a:schemeClr val="tx1"/>
                </a:solidFill>
              </a:rPr>
              <a:t> euch gegenseitig die vorgestellten Personen des Videos Marius und Julius.</a:t>
            </a:r>
          </a:p>
          <a:p>
            <a:pPr marL="939800" lvl="1" indent="-457200">
              <a:lnSpc>
                <a:spcPct val="110000"/>
              </a:lnSpc>
              <a:buFont typeface="+mj-lt"/>
              <a:buAutoNum type="alphaLcPeriod"/>
            </a:pPr>
            <a:r>
              <a:rPr lang="de-AT" dirty="0">
                <a:solidFill>
                  <a:schemeClr val="tx1"/>
                </a:solidFill>
              </a:rPr>
              <a:t>Welche Fragen habt ihr? </a:t>
            </a:r>
            <a:r>
              <a:rPr lang="de-AT" b="1" dirty="0">
                <a:solidFill>
                  <a:schemeClr val="tx1"/>
                </a:solidFill>
              </a:rPr>
              <a:t>Notiert</a:t>
            </a:r>
            <a:r>
              <a:rPr lang="de-AT" dirty="0">
                <a:solidFill>
                  <a:schemeClr val="tx1"/>
                </a:solidFill>
              </a:rPr>
              <a:t> sie in eure Mitschrift.</a:t>
            </a:r>
          </a:p>
          <a:p>
            <a:pPr marL="0" indent="0">
              <a:buNone/>
            </a:pPr>
            <a:endParaRPr lang="de-AT" sz="2400" dirty="0"/>
          </a:p>
        </p:txBody>
      </p:sp>
      <p:pic>
        <p:nvPicPr>
          <p:cNvPr id="6" name="Onlinemedien 5" title="Leben ohne Geld auszugeben: Konsumtypen | Galileo Lunch Break">
            <a:hlinkClick r:id="" action="ppaction://media"/>
            <a:extLst>
              <a:ext uri="{FF2B5EF4-FFF2-40B4-BE49-F238E27FC236}">
                <a16:creationId xmlns:a16="http://schemas.microsoft.com/office/drawing/2014/main" id="{B7043CEB-E09C-69CE-3F35-8E6AA6FE2307}"/>
              </a:ext>
            </a:extLst>
          </p:cNvPr>
          <p:cNvPicPr>
            <a:picLocks noRot="1" noChangeAspect="1"/>
          </p:cNvPicPr>
          <p:nvPr>
            <a:videoFile r:link="rId1"/>
          </p:nvPr>
        </p:nvPicPr>
        <p:blipFill>
          <a:blip r:embed="rId3"/>
          <a:stretch>
            <a:fillRect/>
          </a:stretch>
        </p:blipFill>
        <p:spPr>
          <a:xfrm>
            <a:off x="515377" y="1790382"/>
            <a:ext cx="5889345" cy="3327480"/>
          </a:xfrm>
          <a:prstGeom prst="rect">
            <a:avLst/>
          </a:prstGeom>
        </p:spPr>
      </p:pic>
      <p:pic>
        <p:nvPicPr>
          <p:cNvPr id="2" name="Picture 1">
            <a:extLst>
              <a:ext uri="{FF2B5EF4-FFF2-40B4-BE49-F238E27FC236}">
                <a16:creationId xmlns:a16="http://schemas.microsoft.com/office/drawing/2014/main" id="{1F42BA75-B923-C2CD-354A-AFDD3FA9496B}"/>
              </a:ext>
            </a:extLst>
          </p:cNvPr>
          <p:cNvPicPr>
            <a:picLocks noChangeAspect="1"/>
          </p:cNvPicPr>
          <p:nvPr/>
        </p:nvPicPr>
        <p:blipFill>
          <a:blip r:embed="rId4"/>
          <a:stretch>
            <a:fillRect/>
          </a:stretch>
        </p:blipFill>
        <p:spPr>
          <a:xfrm>
            <a:off x="10186612" y="4905297"/>
            <a:ext cx="1694292" cy="1702131"/>
          </a:xfrm>
          <a:prstGeom prst="rect">
            <a:avLst/>
          </a:prstGeom>
        </p:spPr>
      </p:pic>
    </p:spTree>
    <p:extLst>
      <p:ext uri="{BB962C8B-B14F-4D97-AF65-F5344CB8AC3E}">
        <p14:creationId xmlns:p14="http://schemas.microsoft.com/office/powerpoint/2010/main" val="7290385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2000"/>
            <a:lum/>
          </a:blip>
          <a:srcRect/>
          <a:stretch>
            <a:fillRect t="-9000" b="-9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524003" y="2514600"/>
            <a:ext cx="9144001" cy="1962146"/>
          </a:xfrm>
        </p:spPr>
        <p:txBody>
          <a:bodyPr anchor="b">
            <a:normAutofit/>
          </a:bodyPr>
          <a:lstStyle/>
          <a:p>
            <a:r>
              <a:rPr lang="de-AT" dirty="0"/>
              <a:t>Zwischenfall: Geldgeschenk</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524003" y="4568826"/>
            <a:ext cx="9144001" cy="1655759"/>
          </a:xfrm>
        </p:spPr>
        <p:txBody>
          <a:bodyPr>
            <a:normAutofit/>
          </a:bodyPr>
          <a:lstStyle/>
          <a:p>
            <a:r>
              <a:rPr lang="en-US" dirty="0">
                <a:solidFill>
                  <a:schemeClr val="tx1"/>
                </a:solidFill>
              </a:rPr>
              <a:t>Eine </a:t>
            </a:r>
            <a:r>
              <a:rPr lang="en-US" dirty="0" err="1">
                <a:solidFill>
                  <a:schemeClr val="tx1"/>
                </a:solidFill>
              </a:rPr>
              <a:t>Verwandte</a:t>
            </a:r>
            <a:r>
              <a:rPr lang="en-US" dirty="0">
                <a:solidFill>
                  <a:schemeClr val="tx1"/>
                </a:solidFill>
              </a:rPr>
              <a:t> </a:t>
            </a:r>
            <a:r>
              <a:rPr lang="en-US" dirty="0" err="1">
                <a:solidFill>
                  <a:schemeClr val="tx1"/>
                </a:solidFill>
              </a:rPr>
              <a:t>schenkt</a:t>
            </a:r>
            <a:r>
              <a:rPr lang="en-US" dirty="0">
                <a:solidFill>
                  <a:schemeClr val="tx1"/>
                </a:solidFill>
              </a:rPr>
              <a:t> </a:t>
            </a:r>
            <a:r>
              <a:rPr lang="en-US" dirty="0" err="1">
                <a:solidFill>
                  <a:schemeClr val="tx1"/>
                </a:solidFill>
              </a:rPr>
              <a:t>dir</a:t>
            </a:r>
            <a:r>
              <a:rPr lang="en-US" dirty="0">
                <a:solidFill>
                  <a:schemeClr val="tx1"/>
                </a:solidFill>
              </a:rPr>
              <a:t> Geld.</a:t>
            </a:r>
          </a:p>
          <a:p>
            <a:r>
              <a:rPr lang="en-US" b="1" dirty="0">
                <a:solidFill>
                  <a:schemeClr val="tx1"/>
                </a:solidFill>
              </a:rPr>
              <a:t>+5 </a:t>
            </a:r>
            <a:r>
              <a:rPr lang="de-AT" b="1" dirty="0">
                <a:solidFill>
                  <a:schemeClr val="tx1"/>
                </a:solidFill>
              </a:rPr>
              <a:t>Münzen</a:t>
            </a:r>
            <a:endParaRPr lang="en-US" b="1" dirty="0">
              <a:solidFill>
                <a:schemeClr val="tx1"/>
              </a:solidFill>
            </a:endParaRPr>
          </a:p>
          <a:p>
            <a:r>
              <a:rPr lang="de-AT" b="1" dirty="0"/>
              <a:t> </a:t>
            </a:r>
          </a:p>
        </p:txBody>
      </p:sp>
    </p:spTree>
    <p:extLst>
      <p:ext uri="{BB962C8B-B14F-4D97-AF65-F5344CB8AC3E}">
        <p14:creationId xmlns:p14="http://schemas.microsoft.com/office/powerpoint/2010/main" val="3507459034"/>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April</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900398004"/>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a:solidFill>
                  <a:srgbClr val="7030A0"/>
                </a:solidFill>
              </a:rPr>
              <a:t>Freundschaftskarte</a:t>
            </a:r>
            <a:br>
              <a:rPr lang="de-AT">
                <a:solidFill>
                  <a:srgbClr val="7030A0"/>
                </a:solidFill>
              </a:rPr>
            </a:br>
            <a:r>
              <a:rPr lang="de-AT"/>
              <a:t>Nachbarschaftshilfe</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70" y="1793174"/>
            <a:ext cx="6677818" cy="4379026"/>
          </a:xfrm>
        </p:spPr>
        <p:txBody>
          <a:bodyPr>
            <a:normAutofit/>
          </a:bodyPr>
          <a:lstStyle/>
          <a:p>
            <a:pPr marL="0" indent="0">
              <a:buNone/>
            </a:pPr>
            <a:r>
              <a:rPr lang="de-AT" dirty="0">
                <a:solidFill>
                  <a:schemeClr val="tx1"/>
                </a:solidFill>
              </a:rPr>
              <a:t>Eine befreundete Familie zieht um und kann jede helfende Hand gebrauchen. Als Dankeschön gibt es ein gemütliches Zusammensitzen bei Kuchen und Kakao. Hilfst du mit? </a:t>
            </a:r>
            <a:endParaRPr lang="de-AT" sz="2000" dirty="0">
              <a:solidFill>
                <a:schemeClr val="tx1"/>
              </a:solidFill>
            </a:endParaRPr>
          </a:p>
          <a:p>
            <a:pPr marL="0" indent="0">
              <a:buNone/>
            </a:pPr>
            <a:endParaRPr lang="de-AT" sz="2000" dirty="0">
              <a:solidFill>
                <a:schemeClr val="tx1"/>
              </a:solidFill>
            </a:endParaRPr>
          </a:p>
          <a:p>
            <a:pPr marL="0" indent="0">
              <a:buNone/>
            </a:pPr>
            <a:r>
              <a:rPr lang="de-AT" sz="2000" dirty="0">
                <a:solidFill>
                  <a:schemeClr val="tx1"/>
                </a:solidFill>
              </a:rPr>
              <a:t>a) Aber sicher doch!</a:t>
            </a:r>
          </a:p>
          <a:p>
            <a:pPr marL="0" indent="0">
              <a:buNone/>
            </a:pPr>
            <a:r>
              <a:rPr lang="de-AT" sz="2000" b="1" dirty="0">
                <a:solidFill>
                  <a:schemeClr val="tx1"/>
                </a:solidFill>
              </a:rPr>
              <a:t>Heldeneinsatz</a:t>
            </a:r>
          </a:p>
          <a:p>
            <a:pPr marL="0" indent="0">
              <a:buNone/>
            </a:pPr>
            <a:endParaRPr lang="de-AT" sz="2000" dirty="0">
              <a:solidFill>
                <a:schemeClr val="tx1"/>
              </a:solidFill>
            </a:endParaRPr>
          </a:p>
          <a:p>
            <a:pPr marL="0" indent="0">
              <a:buNone/>
            </a:pPr>
            <a:r>
              <a:rPr lang="de-AT" sz="2000" dirty="0">
                <a:solidFill>
                  <a:schemeClr val="tx1"/>
                </a:solidFill>
              </a:rPr>
              <a:t>b) Ich habe keine Lust und sage ab.</a:t>
            </a:r>
          </a:p>
          <a:p>
            <a:pPr marL="0" indent="0">
              <a:buNone/>
            </a:pPr>
            <a:endParaRPr lang="de-AT" dirty="0">
              <a:solidFill>
                <a:schemeClr val="tx1"/>
              </a:solidFill>
            </a:endParaRPr>
          </a:p>
          <a:p>
            <a:pPr marL="0" indent="0">
              <a:buNone/>
            </a:pPr>
            <a:r>
              <a:rPr lang="de-AT" b="1" dirty="0">
                <a:solidFill>
                  <a:schemeClr val="tx1"/>
                </a:solidFill>
              </a:rPr>
              <a:t>Achtung! Wenn du aktuell beschäftigt („b“) bist, kannst du nicht teilnehmen. Anschließend kannst du „b“ auf deinem Spielfeld durchstreichen.</a:t>
            </a:r>
          </a:p>
        </p:txBody>
      </p:sp>
      <p:pic>
        <p:nvPicPr>
          <p:cNvPr id="4" name="Grafik 3">
            <a:extLst>
              <a:ext uri="{FF2B5EF4-FFF2-40B4-BE49-F238E27FC236}">
                <a16:creationId xmlns:a16="http://schemas.microsoft.com/office/drawing/2014/main" id="{A052D9CE-B47D-BB01-3090-46936E6A8879}"/>
              </a:ext>
            </a:extLst>
          </p:cNvPr>
          <p:cNvPicPr>
            <a:picLocks noChangeAspect="1"/>
          </p:cNvPicPr>
          <p:nvPr/>
        </p:nvPicPr>
        <p:blipFill rotWithShape="1">
          <a:blip r:embed="rId2"/>
          <a:srcRect r="53441" b="51111"/>
          <a:stretch/>
        </p:blipFill>
        <p:spPr>
          <a:xfrm>
            <a:off x="7648574" y="2135057"/>
            <a:ext cx="4092855" cy="4297655"/>
          </a:xfrm>
          <a:prstGeom prst="rect">
            <a:avLst/>
          </a:prstGeom>
        </p:spPr>
      </p:pic>
    </p:spTree>
    <p:extLst>
      <p:ext uri="{BB962C8B-B14F-4D97-AF65-F5344CB8AC3E}">
        <p14:creationId xmlns:p14="http://schemas.microsoft.com/office/powerpoint/2010/main" val="2742073094"/>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Büchertisch</a:t>
            </a:r>
          </a:p>
        </p:txBody>
      </p:sp>
      <p:sp>
        <p:nvSpPr>
          <p:cNvPr id="5" name="Textplatzhalter 4">
            <a:extLst>
              <a:ext uri="{FF2B5EF4-FFF2-40B4-BE49-F238E27FC236}">
                <a16:creationId xmlns:a16="http://schemas.microsoft.com/office/drawing/2014/main" id="{2C7F2485-55A0-C8C4-41CA-56548FFEB222}"/>
              </a:ext>
            </a:extLst>
          </p:cNvPr>
          <p:cNvSpPr>
            <a:spLocks noGrp="1"/>
          </p:cNvSpPr>
          <p:nvPr>
            <p:ph type="body" idx="1"/>
          </p:nvPr>
        </p:nvSpPr>
        <p:spPr>
          <a:xfrm>
            <a:off x="450569" y="1793174"/>
            <a:ext cx="7880631" cy="4667784"/>
          </a:xfrm>
        </p:spPr>
        <p:txBody>
          <a:bodyPr>
            <a:noAutofit/>
          </a:bodyPr>
          <a:lstStyle/>
          <a:p>
            <a:pPr marL="0" indent="0">
              <a:lnSpc>
                <a:spcPct val="110000"/>
              </a:lnSpc>
              <a:buNone/>
            </a:pPr>
            <a:r>
              <a:rPr lang="de-AT" dirty="0">
                <a:solidFill>
                  <a:schemeClr val="tx1"/>
                </a:solidFill>
              </a:rPr>
              <a:t>Deine Schule veranstaltet einen Büchertisch. Du bekommst 25 % Rabatt auf deinen Einkauf.</a:t>
            </a:r>
          </a:p>
          <a:p>
            <a:pPr marL="0" indent="0">
              <a:lnSpc>
                <a:spcPct val="110000"/>
              </a:lnSpc>
              <a:buNone/>
            </a:pPr>
            <a:endParaRPr lang="de-AT" dirty="0">
              <a:solidFill>
                <a:schemeClr val="tx1"/>
              </a:solidFill>
            </a:endParaRPr>
          </a:p>
          <a:p>
            <a:pPr marL="0" indent="0">
              <a:lnSpc>
                <a:spcPct val="110000"/>
              </a:lnSpc>
              <a:spcBef>
                <a:spcPts val="0"/>
              </a:spcBef>
              <a:buNone/>
            </a:pPr>
            <a:r>
              <a:rPr lang="de-AT" dirty="0">
                <a:solidFill>
                  <a:schemeClr val="tx1"/>
                </a:solidFill>
              </a:rPr>
              <a:t>a) Bei dem Angebot kaufe ich gleich zwei Bücher, die ich mir schon lange wünsche, und ein weiteres, welches mir beim Büchertisch besonders gefällt.</a:t>
            </a:r>
          </a:p>
          <a:p>
            <a:pPr marL="0" indent="0">
              <a:lnSpc>
                <a:spcPct val="110000"/>
              </a:lnSpc>
              <a:spcBef>
                <a:spcPts val="0"/>
              </a:spcBef>
              <a:buNone/>
            </a:pPr>
            <a:r>
              <a:rPr lang="de-AT" b="1" dirty="0">
                <a:solidFill>
                  <a:schemeClr val="tx1"/>
                </a:solidFill>
              </a:rPr>
              <a:t>- 6 Münzen</a:t>
            </a:r>
          </a:p>
          <a:p>
            <a:pPr marL="0" indent="0">
              <a:lnSpc>
                <a:spcPct val="110000"/>
              </a:lnSpc>
              <a:spcBef>
                <a:spcPts val="0"/>
              </a:spcBef>
              <a:buNone/>
            </a:pPr>
            <a:endParaRPr lang="de-AT" dirty="0">
              <a:solidFill>
                <a:schemeClr val="tx1"/>
              </a:solidFill>
            </a:endParaRPr>
          </a:p>
          <a:p>
            <a:pPr marL="0" indent="0">
              <a:lnSpc>
                <a:spcPct val="110000"/>
              </a:lnSpc>
              <a:spcBef>
                <a:spcPts val="0"/>
              </a:spcBef>
              <a:buNone/>
            </a:pPr>
            <a:r>
              <a:rPr lang="de-AT" dirty="0">
                <a:solidFill>
                  <a:schemeClr val="tx1"/>
                </a:solidFill>
              </a:rPr>
              <a:t>b) Ich kaufe mir keine Bücher.</a:t>
            </a:r>
          </a:p>
          <a:p>
            <a:pPr marL="0" indent="0">
              <a:lnSpc>
                <a:spcPct val="110000"/>
              </a:lnSpc>
              <a:spcBef>
                <a:spcPts val="0"/>
              </a:spcBef>
              <a:buNone/>
            </a:pPr>
            <a:r>
              <a:rPr lang="de-AT" b="1" dirty="0">
                <a:solidFill>
                  <a:schemeClr val="tx1"/>
                </a:solidFill>
              </a:rPr>
              <a:t>Keine Veränderung</a:t>
            </a:r>
          </a:p>
          <a:p>
            <a:pPr marL="0" indent="0">
              <a:lnSpc>
                <a:spcPct val="110000"/>
              </a:lnSpc>
              <a:spcBef>
                <a:spcPts val="0"/>
              </a:spcBef>
              <a:buNone/>
            </a:pPr>
            <a:r>
              <a:rPr lang="de-AT" b="1" dirty="0">
                <a:solidFill>
                  <a:schemeClr val="tx1"/>
                </a:solidFill>
              </a:rPr>
              <a:t> </a:t>
            </a:r>
          </a:p>
          <a:p>
            <a:pPr marL="0" indent="0">
              <a:lnSpc>
                <a:spcPct val="110000"/>
              </a:lnSpc>
              <a:spcBef>
                <a:spcPts val="0"/>
              </a:spcBef>
              <a:buNone/>
            </a:pPr>
            <a:r>
              <a:rPr lang="de-AT" dirty="0">
                <a:solidFill>
                  <a:schemeClr val="tx1"/>
                </a:solidFill>
              </a:rPr>
              <a:t>c) Ich kaufe mir ein Buch, welches mir besonders gefällt.</a:t>
            </a:r>
          </a:p>
          <a:p>
            <a:pPr marL="0" indent="0">
              <a:lnSpc>
                <a:spcPct val="110000"/>
              </a:lnSpc>
              <a:spcBef>
                <a:spcPts val="0"/>
              </a:spcBef>
              <a:buNone/>
            </a:pPr>
            <a:r>
              <a:rPr lang="de-AT" b="1" dirty="0">
                <a:solidFill>
                  <a:schemeClr val="tx1"/>
                </a:solidFill>
              </a:rPr>
              <a:t>- 2 Münzen</a:t>
            </a:r>
          </a:p>
        </p:txBody>
      </p:sp>
      <p:pic>
        <p:nvPicPr>
          <p:cNvPr id="7170" name="Picture 2" descr="Eine Sammlung von Kinderbüchern auf einem Tisch">
            <a:extLst>
              <a:ext uri="{FF2B5EF4-FFF2-40B4-BE49-F238E27FC236}">
                <a16:creationId xmlns:a16="http://schemas.microsoft.com/office/drawing/2014/main" id="{CECE3107-C8D8-988D-E586-21FA1476DA1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50272" y="2061354"/>
            <a:ext cx="3191159" cy="42535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6156305"/>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Mai</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214562660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1000"/>
            <a:lum/>
            <a:extLst>
              <a:ext uri="{837473B0-CC2E-450A-ABE3-18F120FF3D39}">
                <a1611:picAttrSrcUrl xmlns:a1611="http://schemas.microsoft.com/office/drawing/2016/11/main" r:id="rId3"/>
              </a:ext>
            </a:extLst>
          </a:blip>
          <a:srcRect/>
          <a:stretch>
            <a:fillRect t="-9000" b="-9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524003" y="2514600"/>
            <a:ext cx="9144001" cy="1371600"/>
          </a:xfrm>
        </p:spPr>
        <p:txBody>
          <a:bodyPr anchor="b">
            <a:normAutofit/>
          </a:bodyPr>
          <a:lstStyle/>
          <a:p>
            <a:r>
              <a:rPr lang="de-AT" dirty="0"/>
              <a:t>Zwischenfall: Trauer</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523999" y="4147721"/>
            <a:ext cx="9144001" cy="1655759"/>
          </a:xfrm>
        </p:spPr>
        <p:txBody>
          <a:bodyPr>
            <a:normAutofit lnSpcReduction="10000"/>
          </a:bodyPr>
          <a:lstStyle/>
          <a:p>
            <a:r>
              <a:rPr lang="en-US" dirty="0">
                <a:solidFill>
                  <a:schemeClr val="tx1"/>
                </a:solidFill>
              </a:rPr>
              <a:t>Dein </a:t>
            </a:r>
            <a:r>
              <a:rPr lang="en-US" dirty="0" err="1">
                <a:solidFill>
                  <a:schemeClr val="tx1"/>
                </a:solidFill>
              </a:rPr>
              <a:t>Haustier</a:t>
            </a:r>
            <a:r>
              <a:rPr lang="en-US" dirty="0">
                <a:solidFill>
                  <a:schemeClr val="tx1"/>
                </a:solidFill>
              </a:rPr>
              <a:t> </a:t>
            </a:r>
            <a:r>
              <a:rPr lang="en-US" dirty="0" err="1">
                <a:solidFill>
                  <a:schemeClr val="tx1"/>
                </a:solidFill>
              </a:rPr>
              <a:t>wird</a:t>
            </a:r>
            <a:r>
              <a:rPr lang="en-US" dirty="0">
                <a:solidFill>
                  <a:schemeClr val="tx1"/>
                </a:solidFill>
              </a:rPr>
              <a:t> </a:t>
            </a:r>
            <a:r>
              <a:rPr lang="en-US" dirty="0" err="1">
                <a:solidFill>
                  <a:schemeClr val="tx1"/>
                </a:solidFill>
              </a:rPr>
              <a:t>plötzlich</a:t>
            </a:r>
            <a:r>
              <a:rPr lang="en-US" dirty="0">
                <a:solidFill>
                  <a:schemeClr val="tx1"/>
                </a:solidFill>
              </a:rPr>
              <a:t> </a:t>
            </a:r>
            <a:r>
              <a:rPr lang="en-US" dirty="0" err="1">
                <a:solidFill>
                  <a:schemeClr val="tx1"/>
                </a:solidFill>
              </a:rPr>
              <a:t>krank</a:t>
            </a:r>
            <a:r>
              <a:rPr lang="en-US" dirty="0">
                <a:solidFill>
                  <a:schemeClr val="tx1"/>
                </a:solidFill>
              </a:rPr>
              <a:t> und </a:t>
            </a:r>
            <a:r>
              <a:rPr lang="en-US" dirty="0" err="1">
                <a:solidFill>
                  <a:schemeClr val="tx1"/>
                </a:solidFill>
              </a:rPr>
              <a:t>verstirbt</a:t>
            </a:r>
            <a:r>
              <a:rPr lang="en-US" dirty="0">
                <a:solidFill>
                  <a:schemeClr val="tx1"/>
                </a:solidFill>
              </a:rPr>
              <a:t> </a:t>
            </a:r>
            <a:r>
              <a:rPr lang="en-US" dirty="0" err="1">
                <a:solidFill>
                  <a:schemeClr val="tx1"/>
                </a:solidFill>
              </a:rPr>
              <a:t>leider</a:t>
            </a:r>
            <a:r>
              <a:rPr lang="en-US" dirty="0">
                <a:solidFill>
                  <a:schemeClr val="tx1"/>
                </a:solidFill>
              </a:rPr>
              <a:t> </a:t>
            </a:r>
            <a:r>
              <a:rPr lang="en-US" dirty="0" err="1">
                <a:solidFill>
                  <a:schemeClr val="tx1"/>
                </a:solidFill>
              </a:rPr>
              <a:t>unerwartet</a:t>
            </a:r>
            <a:r>
              <a:rPr lang="en-US" dirty="0">
                <a:solidFill>
                  <a:schemeClr val="tx1"/>
                </a:solidFill>
              </a:rPr>
              <a:t>. Du </a:t>
            </a:r>
            <a:r>
              <a:rPr lang="en-US" dirty="0" err="1">
                <a:solidFill>
                  <a:schemeClr val="tx1"/>
                </a:solidFill>
              </a:rPr>
              <a:t>bist</a:t>
            </a:r>
            <a:r>
              <a:rPr lang="en-US" dirty="0">
                <a:solidFill>
                  <a:schemeClr val="tx1"/>
                </a:solidFill>
              </a:rPr>
              <a:t> </a:t>
            </a:r>
            <a:r>
              <a:rPr lang="en-US" dirty="0" err="1">
                <a:solidFill>
                  <a:schemeClr val="tx1"/>
                </a:solidFill>
              </a:rPr>
              <a:t>sehr</a:t>
            </a:r>
            <a:r>
              <a:rPr lang="en-US" dirty="0">
                <a:solidFill>
                  <a:schemeClr val="tx1"/>
                </a:solidFill>
              </a:rPr>
              <a:t> </a:t>
            </a:r>
            <a:r>
              <a:rPr lang="en-US" dirty="0" err="1">
                <a:solidFill>
                  <a:schemeClr val="tx1"/>
                </a:solidFill>
              </a:rPr>
              <a:t>traurig</a:t>
            </a:r>
            <a:r>
              <a:rPr lang="en-US" dirty="0">
                <a:solidFill>
                  <a:schemeClr val="tx1"/>
                </a:solidFill>
              </a:rPr>
              <a:t> und </a:t>
            </a:r>
            <a:r>
              <a:rPr lang="en-US" dirty="0" err="1">
                <a:solidFill>
                  <a:schemeClr val="tx1"/>
                </a:solidFill>
              </a:rPr>
              <a:t>verlierst</a:t>
            </a:r>
            <a:r>
              <a:rPr lang="en-US" dirty="0">
                <a:solidFill>
                  <a:schemeClr val="tx1"/>
                </a:solidFill>
              </a:rPr>
              <a:t> </a:t>
            </a:r>
            <a:r>
              <a:rPr lang="en-US" dirty="0" err="1">
                <a:solidFill>
                  <a:schemeClr val="tx1"/>
                </a:solidFill>
              </a:rPr>
              <a:t>einige</a:t>
            </a:r>
            <a:r>
              <a:rPr lang="en-US" dirty="0">
                <a:solidFill>
                  <a:schemeClr val="tx1"/>
                </a:solidFill>
              </a:rPr>
              <a:t> </a:t>
            </a:r>
            <a:r>
              <a:rPr lang="en-US" dirty="0" err="1">
                <a:solidFill>
                  <a:schemeClr val="tx1"/>
                </a:solidFill>
              </a:rPr>
              <a:t>Glückspunkte</a:t>
            </a:r>
            <a:r>
              <a:rPr lang="en-US" dirty="0">
                <a:solidFill>
                  <a:schemeClr val="tx1"/>
                </a:solidFill>
              </a:rPr>
              <a:t> (</a:t>
            </a:r>
            <a:r>
              <a:rPr lang="en-US" dirty="0" err="1">
                <a:solidFill>
                  <a:schemeClr val="tx1"/>
                </a:solidFill>
              </a:rPr>
              <a:t>individuell</a:t>
            </a:r>
            <a:r>
              <a:rPr lang="en-US" dirty="0">
                <a:solidFill>
                  <a:schemeClr val="tx1"/>
                </a:solidFill>
              </a:rPr>
              <a:t> </a:t>
            </a:r>
            <a:r>
              <a:rPr lang="en-US" dirty="0" err="1">
                <a:solidFill>
                  <a:schemeClr val="tx1"/>
                </a:solidFill>
              </a:rPr>
              <a:t>wählbar</a:t>
            </a:r>
            <a:r>
              <a:rPr lang="en-US" dirty="0">
                <a:solidFill>
                  <a:schemeClr val="tx1"/>
                </a:solidFill>
              </a:rPr>
              <a:t>).</a:t>
            </a:r>
          </a:p>
          <a:p>
            <a:r>
              <a:rPr lang="en-US" dirty="0" err="1">
                <a:solidFill>
                  <a:schemeClr val="tx1"/>
                </a:solidFill>
              </a:rPr>
              <a:t>Wenn</a:t>
            </a:r>
            <a:r>
              <a:rPr lang="en-US" dirty="0">
                <a:solidFill>
                  <a:schemeClr val="tx1"/>
                </a:solidFill>
              </a:rPr>
              <a:t> du </a:t>
            </a:r>
            <a:r>
              <a:rPr lang="en-US" dirty="0" err="1">
                <a:solidFill>
                  <a:schemeClr val="tx1"/>
                </a:solidFill>
              </a:rPr>
              <a:t>ein</a:t>
            </a:r>
            <a:r>
              <a:rPr lang="en-US" dirty="0">
                <a:solidFill>
                  <a:schemeClr val="tx1"/>
                </a:solidFill>
              </a:rPr>
              <a:t> </a:t>
            </a:r>
            <a:r>
              <a:rPr lang="en-US" b="1" dirty="0">
                <a:solidFill>
                  <a:schemeClr val="tx1"/>
                </a:solidFill>
              </a:rPr>
              <a:t>Coaching </a:t>
            </a:r>
            <a:r>
              <a:rPr lang="en-US" dirty="0" err="1">
                <a:solidFill>
                  <a:schemeClr val="tx1"/>
                </a:solidFill>
              </a:rPr>
              <a:t>machst</a:t>
            </a:r>
            <a:r>
              <a:rPr lang="en-US" dirty="0">
                <a:solidFill>
                  <a:schemeClr val="tx1"/>
                </a:solidFill>
              </a:rPr>
              <a:t>, </a:t>
            </a:r>
            <a:r>
              <a:rPr lang="en-US" dirty="0" err="1">
                <a:solidFill>
                  <a:schemeClr val="tx1"/>
                </a:solidFill>
              </a:rPr>
              <a:t>trifft</a:t>
            </a:r>
            <a:r>
              <a:rPr lang="en-US" dirty="0">
                <a:solidFill>
                  <a:schemeClr val="tx1"/>
                </a:solidFill>
              </a:rPr>
              <a:t> dich </a:t>
            </a:r>
            <a:r>
              <a:rPr lang="en-US" dirty="0" err="1">
                <a:solidFill>
                  <a:schemeClr val="tx1"/>
                </a:solidFill>
              </a:rPr>
              <a:t>dieser</a:t>
            </a:r>
            <a:r>
              <a:rPr lang="en-US" dirty="0">
                <a:solidFill>
                  <a:schemeClr val="tx1"/>
                </a:solidFill>
              </a:rPr>
              <a:t> </a:t>
            </a:r>
            <a:r>
              <a:rPr lang="en-US" dirty="0" err="1">
                <a:solidFill>
                  <a:schemeClr val="tx1"/>
                </a:solidFill>
              </a:rPr>
              <a:t>Verlust</a:t>
            </a:r>
            <a:r>
              <a:rPr lang="en-US" dirty="0">
                <a:solidFill>
                  <a:schemeClr val="tx1"/>
                </a:solidFill>
              </a:rPr>
              <a:t> </a:t>
            </a:r>
            <a:r>
              <a:rPr lang="en-US" dirty="0" err="1">
                <a:solidFill>
                  <a:schemeClr val="tx1"/>
                </a:solidFill>
              </a:rPr>
              <a:t>nicht</a:t>
            </a:r>
            <a:r>
              <a:rPr lang="en-US" dirty="0">
                <a:solidFill>
                  <a:schemeClr val="tx1"/>
                </a:solidFill>
              </a:rPr>
              <a:t> so hart – </a:t>
            </a:r>
            <a:r>
              <a:rPr lang="en-US" dirty="0" err="1">
                <a:solidFill>
                  <a:schemeClr val="tx1"/>
                </a:solidFill>
              </a:rPr>
              <a:t>deine</a:t>
            </a:r>
            <a:r>
              <a:rPr lang="en-US" dirty="0">
                <a:solidFill>
                  <a:schemeClr val="tx1"/>
                </a:solidFill>
              </a:rPr>
              <a:t> </a:t>
            </a:r>
            <a:r>
              <a:rPr lang="en-US" dirty="0" err="1">
                <a:solidFill>
                  <a:schemeClr val="tx1"/>
                </a:solidFill>
              </a:rPr>
              <a:t>Glückspunkte</a:t>
            </a:r>
            <a:r>
              <a:rPr lang="en-US" dirty="0">
                <a:solidFill>
                  <a:schemeClr val="tx1"/>
                </a:solidFill>
              </a:rPr>
              <a:t> </a:t>
            </a:r>
            <a:r>
              <a:rPr lang="en-US" dirty="0" err="1">
                <a:solidFill>
                  <a:schemeClr val="tx1"/>
                </a:solidFill>
              </a:rPr>
              <a:t>bleiben</a:t>
            </a:r>
            <a:r>
              <a:rPr lang="en-US" dirty="0">
                <a:solidFill>
                  <a:schemeClr val="tx1"/>
                </a:solidFill>
              </a:rPr>
              <a:t> </a:t>
            </a:r>
            <a:r>
              <a:rPr lang="en-US" dirty="0" err="1">
                <a:solidFill>
                  <a:schemeClr val="tx1"/>
                </a:solidFill>
              </a:rPr>
              <a:t>unverändert</a:t>
            </a:r>
            <a:r>
              <a:rPr lang="en-US" dirty="0">
                <a:solidFill>
                  <a:schemeClr val="tx1"/>
                </a:solidFill>
              </a:rPr>
              <a:t>.</a:t>
            </a:r>
          </a:p>
          <a:p>
            <a:r>
              <a:rPr lang="de-AT" sz="2400" b="1" dirty="0"/>
              <a:t> </a:t>
            </a:r>
            <a:endParaRPr lang="de-AT" b="1" dirty="0"/>
          </a:p>
        </p:txBody>
      </p:sp>
    </p:spTree>
    <p:extLst>
      <p:ext uri="{BB962C8B-B14F-4D97-AF65-F5344CB8AC3E}">
        <p14:creationId xmlns:p14="http://schemas.microsoft.com/office/powerpoint/2010/main" val="1516460222"/>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dirty="0" err="1">
                <a:solidFill>
                  <a:srgbClr val="0070C0"/>
                </a:solidFill>
              </a:rPr>
              <a:t>Jobkarte</a:t>
            </a:r>
            <a:br>
              <a:rPr lang="de-AT" dirty="0">
                <a:solidFill>
                  <a:srgbClr val="0070C0"/>
                </a:solidFill>
              </a:rPr>
            </a:br>
            <a:r>
              <a:rPr lang="de-AT" dirty="0"/>
              <a:t>Gartenarbeit</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69" y="1793174"/>
            <a:ext cx="6953341" cy="4853432"/>
          </a:xfrm>
        </p:spPr>
        <p:txBody>
          <a:bodyPr>
            <a:normAutofit lnSpcReduction="10000"/>
          </a:bodyPr>
          <a:lstStyle/>
          <a:p>
            <a:pPr marL="0" indent="0">
              <a:buNone/>
            </a:pPr>
            <a:r>
              <a:rPr lang="de-AT" dirty="0">
                <a:solidFill>
                  <a:schemeClr val="tx1"/>
                </a:solidFill>
              </a:rPr>
              <a:t>Ein Verwandter benötigt Hilfe bei der Gartenarbeit und würde dafür 3 Münzen bezahlen. Der Termin fällt leider mit einer Aktivität mit deinen </a:t>
            </a:r>
            <a:r>
              <a:rPr lang="de-AT" dirty="0" err="1">
                <a:solidFill>
                  <a:schemeClr val="tx1"/>
                </a:solidFill>
              </a:rPr>
              <a:t>Freund:innen</a:t>
            </a:r>
            <a:r>
              <a:rPr lang="de-AT" dirty="0">
                <a:solidFill>
                  <a:schemeClr val="tx1"/>
                </a:solidFill>
              </a:rPr>
              <a:t> zusammen. Du müsstest diese dafür absagen.</a:t>
            </a:r>
          </a:p>
          <a:p>
            <a:pPr marL="0" indent="0">
              <a:buNone/>
            </a:pPr>
            <a:endParaRPr lang="de-AT" dirty="0">
              <a:solidFill>
                <a:schemeClr val="tx1"/>
              </a:solidFill>
            </a:endParaRPr>
          </a:p>
          <a:p>
            <a:pPr marL="457200" indent="-457200">
              <a:buAutoNum type="alphaLcParenR"/>
            </a:pPr>
            <a:r>
              <a:rPr lang="de-AT" dirty="0">
                <a:solidFill>
                  <a:schemeClr val="tx1"/>
                </a:solidFill>
              </a:rPr>
              <a:t>Ich nehme sein Angebot an. </a:t>
            </a:r>
          </a:p>
          <a:p>
            <a:pPr marL="0" indent="0">
              <a:buNone/>
            </a:pPr>
            <a:r>
              <a:rPr lang="de-AT" b="1" dirty="0">
                <a:solidFill>
                  <a:schemeClr val="tx1"/>
                </a:solidFill>
              </a:rPr>
              <a:t>+3 Münzen</a:t>
            </a:r>
          </a:p>
          <a:p>
            <a:pPr marL="0" indent="0">
              <a:buNone/>
            </a:pPr>
            <a:r>
              <a:rPr lang="de-AT" b="1" dirty="0">
                <a:solidFill>
                  <a:schemeClr val="tx1"/>
                </a:solidFill>
              </a:rPr>
              <a:t>Die nächste Job- oder Freundschaftskarte ist für dich nicht spielbar. (Notiere „b“ unter deinem Spielfeld).</a:t>
            </a:r>
          </a:p>
          <a:p>
            <a:pPr marL="0" indent="0">
              <a:buNone/>
            </a:pPr>
            <a:endParaRPr lang="de-AT" dirty="0">
              <a:solidFill>
                <a:schemeClr val="tx1"/>
              </a:solidFill>
            </a:endParaRPr>
          </a:p>
          <a:p>
            <a:pPr marL="0" indent="0">
              <a:buNone/>
            </a:pPr>
            <a:r>
              <a:rPr lang="de-AT" dirty="0">
                <a:solidFill>
                  <a:schemeClr val="tx1"/>
                </a:solidFill>
              </a:rPr>
              <a:t>b) Ich lehne dankend ab.</a:t>
            </a:r>
          </a:p>
          <a:p>
            <a:pPr marL="0" indent="0">
              <a:buNone/>
            </a:pPr>
            <a:endParaRPr lang="de-AT" dirty="0">
              <a:solidFill>
                <a:schemeClr val="tx1"/>
              </a:solidFill>
            </a:endParaRPr>
          </a:p>
          <a:p>
            <a:pPr marL="0" indent="0">
              <a:buNone/>
            </a:pPr>
            <a:r>
              <a:rPr lang="de-AT" b="1" dirty="0">
                <a:solidFill>
                  <a:schemeClr val="tx1"/>
                </a:solidFill>
              </a:rPr>
              <a:t>Achtung! Wenn du aktuell beschäftigt („b“) bist, kannst du nicht teilnehmen. Anschließend kannst du „b“ auf deinem Spielfeld durchstreichen.</a:t>
            </a:r>
          </a:p>
        </p:txBody>
      </p:sp>
      <p:pic>
        <p:nvPicPr>
          <p:cNvPr id="4" name="Grafik 3" descr="Ein Bild, das Person, Kleidung, draußen, Pflanze enthält.&#10;&#10;Automatisch generierte Beschreibung">
            <a:extLst>
              <a:ext uri="{FF2B5EF4-FFF2-40B4-BE49-F238E27FC236}">
                <a16:creationId xmlns:a16="http://schemas.microsoft.com/office/drawing/2014/main" id="{3FE88CF4-74AE-9C9D-9911-A40B26DF0BFA}"/>
              </a:ext>
            </a:extLst>
          </p:cNvPr>
          <p:cNvPicPr>
            <a:picLocks noChangeAspect="1"/>
          </p:cNvPicPr>
          <p:nvPr/>
        </p:nvPicPr>
        <p:blipFill rotWithShape="1">
          <a:blip r:embed="rId2">
            <a:extLst>
              <a:ext uri="{28A0092B-C50C-407E-A947-70E740481C1C}">
                <a14:useLocalDpi xmlns:a14="http://schemas.microsoft.com/office/drawing/2010/main" val="0"/>
              </a:ext>
            </a:extLst>
          </a:blip>
          <a:srcRect l="35929"/>
          <a:stretch/>
        </p:blipFill>
        <p:spPr>
          <a:xfrm>
            <a:off x="7581331" y="2059890"/>
            <a:ext cx="4160100" cy="4320000"/>
          </a:xfrm>
          <a:prstGeom prst="rect">
            <a:avLst/>
          </a:prstGeom>
        </p:spPr>
      </p:pic>
    </p:spTree>
    <p:extLst>
      <p:ext uri="{BB962C8B-B14F-4D97-AF65-F5344CB8AC3E}">
        <p14:creationId xmlns:p14="http://schemas.microsoft.com/office/powerpoint/2010/main" val="3472716845"/>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Juni</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190229524"/>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dirty="0"/>
              <a:t>Sommersportwoche</a:t>
            </a:r>
          </a:p>
        </p:txBody>
      </p:sp>
      <p:sp>
        <p:nvSpPr>
          <p:cNvPr id="5" name="Textplatzhalter 4">
            <a:extLst>
              <a:ext uri="{FF2B5EF4-FFF2-40B4-BE49-F238E27FC236}">
                <a16:creationId xmlns:a16="http://schemas.microsoft.com/office/drawing/2014/main" id="{2C7F2485-55A0-C8C4-41CA-56548FFEB222}"/>
              </a:ext>
            </a:extLst>
          </p:cNvPr>
          <p:cNvSpPr>
            <a:spLocks noGrp="1"/>
          </p:cNvSpPr>
          <p:nvPr>
            <p:ph type="body" idx="1"/>
          </p:nvPr>
        </p:nvSpPr>
        <p:spPr>
          <a:xfrm>
            <a:off x="450568" y="1793174"/>
            <a:ext cx="7972072" cy="4379026"/>
          </a:xfrm>
        </p:spPr>
        <p:txBody>
          <a:bodyPr>
            <a:noAutofit/>
          </a:bodyPr>
          <a:lstStyle/>
          <a:p>
            <a:pPr marL="0" indent="0">
              <a:buNone/>
            </a:pPr>
            <a:r>
              <a:rPr lang="de-AT" sz="1900" dirty="0">
                <a:solidFill>
                  <a:schemeClr val="tx1"/>
                </a:solidFill>
              </a:rPr>
              <a:t>Ihr seid auf Sommersportwoche und spaziert durch die Gegend. Ihr entdeckt ein nettes Kaffeehaus und ein paar Souvenirläden.</a:t>
            </a:r>
          </a:p>
          <a:p>
            <a:pPr marL="0" indent="0">
              <a:buNone/>
            </a:pPr>
            <a:endParaRPr lang="de-AT" sz="1900" dirty="0">
              <a:solidFill>
                <a:schemeClr val="tx1"/>
              </a:solidFill>
            </a:endParaRPr>
          </a:p>
          <a:p>
            <a:pPr marL="0" indent="0">
              <a:buNone/>
            </a:pPr>
            <a:r>
              <a:rPr lang="de-AT" sz="1900" dirty="0">
                <a:solidFill>
                  <a:schemeClr val="tx1"/>
                </a:solidFill>
              </a:rPr>
              <a:t>a) Ich gehe mit meinen </a:t>
            </a:r>
            <a:r>
              <a:rPr lang="de-AT" sz="1900" dirty="0" err="1">
                <a:solidFill>
                  <a:schemeClr val="tx1"/>
                </a:solidFill>
              </a:rPr>
              <a:t>Freund:innen</a:t>
            </a:r>
            <a:r>
              <a:rPr lang="de-AT" sz="1900" dirty="0">
                <a:solidFill>
                  <a:schemeClr val="tx1"/>
                </a:solidFill>
              </a:rPr>
              <a:t> ins Kaffeehaus und bestelle eine Kleinigkeit. In den </a:t>
            </a:r>
            <a:r>
              <a:rPr lang="de-AT" sz="1900" dirty="0" err="1">
                <a:solidFill>
                  <a:schemeClr val="tx1"/>
                </a:solidFill>
              </a:rPr>
              <a:t>Souvernirläden</a:t>
            </a:r>
            <a:r>
              <a:rPr lang="de-AT" sz="1900" dirty="0">
                <a:solidFill>
                  <a:schemeClr val="tx1"/>
                </a:solidFill>
              </a:rPr>
              <a:t> kaufe ich nichts.</a:t>
            </a:r>
          </a:p>
          <a:p>
            <a:pPr marL="0" indent="0">
              <a:buNone/>
            </a:pPr>
            <a:r>
              <a:rPr lang="de-AT" sz="1900" b="1" dirty="0">
                <a:solidFill>
                  <a:schemeClr val="tx1"/>
                </a:solidFill>
              </a:rPr>
              <a:t>- 1 Münze</a:t>
            </a:r>
          </a:p>
          <a:p>
            <a:pPr marL="0" indent="0">
              <a:spcBef>
                <a:spcPts val="0"/>
              </a:spcBef>
              <a:buNone/>
            </a:pPr>
            <a:r>
              <a:rPr lang="de-AT" sz="1900" b="1" dirty="0">
                <a:solidFill>
                  <a:schemeClr val="tx1"/>
                </a:solidFill>
              </a:rPr>
              <a:t> </a:t>
            </a:r>
            <a:endParaRPr lang="de-AT" sz="1900" dirty="0">
              <a:solidFill>
                <a:schemeClr val="tx1"/>
              </a:solidFill>
            </a:endParaRPr>
          </a:p>
          <a:p>
            <a:pPr marL="0" indent="0">
              <a:buNone/>
            </a:pPr>
            <a:r>
              <a:rPr lang="de-AT" sz="1900" dirty="0">
                <a:solidFill>
                  <a:schemeClr val="tx1"/>
                </a:solidFill>
              </a:rPr>
              <a:t>b) Ich kaufe in einem Souvenirladen eine Kleinigkeit für meine Eltern.</a:t>
            </a:r>
          </a:p>
          <a:p>
            <a:pPr marL="0" indent="0">
              <a:buNone/>
            </a:pPr>
            <a:r>
              <a:rPr lang="de-AT" sz="1900" b="1" dirty="0">
                <a:solidFill>
                  <a:schemeClr val="tx1"/>
                </a:solidFill>
              </a:rPr>
              <a:t>- 1 Münze</a:t>
            </a:r>
          </a:p>
          <a:p>
            <a:pPr marL="0" indent="0">
              <a:spcBef>
                <a:spcPts val="0"/>
              </a:spcBef>
              <a:buNone/>
            </a:pPr>
            <a:r>
              <a:rPr lang="de-AT" sz="1900" b="1" dirty="0">
                <a:solidFill>
                  <a:schemeClr val="tx1"/>
                </a:solidFill>
              </a:rPr>
              <a:t> </a:t>
            </a:r>
          </a:p>
          <a:p>
            <a:pPr marL="0" indent="0">
              <a:buNone/>
            </a:pPr>
            <a:r>
              <a:rPr lang="de-AT" sz="1900" dirty="0">
                <a:solidFill>
                  <a:schemeClr val="tx1"/>
                </a:solidFill>
              </a:rPr>
              <a:t>c) Ich möchte meinen Eltern, meinen Großeltern und meinen Geschwistern etwas mitbringen und gönne mir selbst ein Stück Torte.</a:t>
            </a:r>
          </a:p>
          <a:p>
            <a:pPr marL="0" indent="0">
              <a:buNone/>
            </a:pPr>
            <a:r>
              <a:rPr lang="de-AT" sz="1900" b="1" dirty="0">
                <a:solidFill>
                  <a:schemeClr val="tx1"/>
                </a:solidFill>
              </a:rPr>
              <a:t>- 4 Münzen</a:t>
            </a:r>
          </a:p>
        </p:txBody>
      </p:sp>
      <p:pic>
        <p:nvPicPr>
          <p:cNvPr id="10242" name="Picture 2" descr="Sportwoche am see schulklase">
            <a:extLst>
              <a:ext uri="{FF2B5EF4-FFF2-40B4-BE49-F238E27FC236}">
                <a16:creationId xmlns:a16="http://schemas.microsoft.com/office/drawing/2014/main" id="{871CF24D-037D-2D4B-3C91-2B83FBF2C73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76188" y="2651759"/>
            <a:ext cx="3386703" cy="33867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0122395"/>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a:bodyPr>
          <a:lstStyle/>
          <a:p>
            <a:r>
              <a:rPr lang="de-AT" dirty="0"/>
              <a:t>Poolparty</a:t>
            </a:r>
          </a:p>
        </p:txBody>
      </p:sp>
      <p:sp>
        <p:nvSpPr>
          <p:cNvPr id="5" name="Textplatzhalter 4">
            <a:extLst>
              <a:ext uri="{FF2B5EF4-FFF2-40B4-BE49-F238E27FC236}">
                <a16:creationId xmlns:a16="http://schemas.microsoft.com/office/drawing/2014/main" id="{2C7F2485-55A0-C8C4-41CA-56548FFEB222}"/>
              </a:ext>
            </a:extLst>
          </p:cNvPr>
          <p:cNvSpPr>
            <a:spLocks noGrp="1"/>
          </p:cNvSpPr>
          <p:nvPr>
            <p:ph type="body" idx="1"/>
          </p:nvPr>
        </p:nvSpPr>
        <p:spPr>
          <a:xfrm>
            <a:off x="450570" y="1793174"/>
            <a:ext cx="7139934" cy="4379026"/>
          </a:xfrm>
        </p:spPr>
        <p:txBody>
          <a:bodyPr>
            <a:noAutofit/>
          </a:bodyPr>
          <a:lstStyle/>
          <a:p>
            <a:pPr marL="0" indent="0">
              <a:buNone/>
            </a:pPr>
            <a:r>
              <a:rPr lang="de-AT" dirty="0" err="1">
                <a:solidFill>
                  <a:schemeClr val="tx1"/>
                </a:solidFill>
              </a:rPr>
              <a:t>Dein:e</a:t>
            </a:r>
            <a:r>
              <a:rPr lang="de-AT" dirty="0">
                <a:solidFill>
                  <a:schemeClr val="tx1"/>
                </a:solidFill>
              </a:rPr>
              <a:t> </a:t>
            </a:r>
            <a:r>
              <a:rPr lang="de-AT" dirty="0" err="1">
                <a:solidFill>
                  <a:schemeClr val="tx1"/>
                </a:solidFill>
              </a:rPr>
              <a:t>beste:r</a:t>
            </a:r>
            <a:r>
              <a:rPr lang="de-AT" dirty="0">
                <a:solidFill>
                  <a:schemeClr val="tx1"/>
                </a:solidFill>
              </a:rPr>
              <a:t> </a:t>
            </a:r>
            <a:r>
              <a:rPr lang="de-AT" dirty="0" err="1">
                <a:solidFill>
                  <a:schemeClr val="tx1"/>
                </a:solidFill>
              </a:rPr>
              <a:t>Freund:in</a:t>
            </a:r>
            <a:r>
              <a:rPr lang="de-AT" dirty="0">
                <a:solidFill>
                  <a:schemeClr val="tx1"/>
                </a:solidFill>
              </a:rPr>
              <a:t> macht eine Poolparty für die ganze Klasse, auf die du dich sehr freust. Wirst du etwas mitbringen?</a:t>
            </a:r>
          </a:p>
          <a:p>
            <a:pPr marL="0" indent="0">
              <a:buNone/>
            </a:pPr>
            <a:endParaRPr lang="de-AT" dirty="0">
              <a:solidFill>
                <a:schemeClr val="tx1"/>
              </a:solidFill>
            </a:endParaRPr>
          </a:p>
          <a:p>
            <a:pPr marL="0" indent="0">
              <a:buNone/>
            </a:pPr>
            <a:r>
              <a:rPr lang="de-AT" dirty="0">
                <a:solidFill>
                  <a:schemeClr val="tx1"/>
                </a:solidFill>
              </a:rPr>
              <a:t>a) Ich nehme ein kleines, selbstgebasteltes Geschenk mit.</a:t>
            </a:r>
          </a:p>
          <a:p>
            <a:pPr marL="0" indent="0">
              <a:buNone/>
            </a:pPr>
            <a:r>
              <a:rPr lang="de-AT" b="1" dirty="0">
                <a:solidFill>
                  <a:schemeClr val="tx1"/>
                </a:solidFill>
              </a:rPr>
              <a:t> </a:t>
            </a:r>
            <a:endParaRPr lang="de-AT" dirty="0">
              <a:solidFill>
                <a:schemeClr val="tx1"/>
              </a:solidFill>
            </a:endParaRPr>
          </a:p>
          <a:p>
            <a:pPr marL="0" indent="0">
              <a:buNone/>
            </a:pPr>
            <a:r>
              <a:rPr lang="de-AT" dirty="0">
                <a:solidFill>
                  <a:schemeClr val="tx1"/>
                </a:solidFill>
              </a:rPr>
              <a:t>b) Ich kaufe meiner Freundin/meinem Freund ein cooles Gummitier für den Pool.</a:t>
            </a:r>
          </a:p>
          <a:p>
            <a:pPr marL="0" indent="0">
              <a:buNone/>
            </a:pPr>
            <a:r>
              <a:rPr lang="de-AT" b="1" dirty="0">
                <a:solidFill>
                  <a:schemeClr val="tx1"/>
                </a:solidFill>
              </a:rPr>
              <a:t>- 2 Münzen</a:t>
            </a:r>
          </a:p>
          <a:p>
            <a:pPr marL="0" indent="0">
              <a:buNone/>
            </a:pPr>
            <a:endParaRPr lang="de-AT" b="1" dirty="0">
              <a:solidFill>
                <a:schemeClr val="tx1"/>
              </a:solidFill>
            </a:endParaRPr>
          </a:p>
          <a:p>
            <a:pPr marL="0" indent="0">
              <a:buNone/>
            </a:pPr>
            <a:r>
              <a:rPr lang="de-AT" dirty="0">
                <a:solidFill>
                  <a:schemeClr val="tx1"/>
                </a:solidFill>
              </a:rPr>
              <a:t>c) Ich bringe nichts mit. Meine Anwesenheit ist Geschenk genug.</a:t>
            </a:r>
          </a:p>
        </p:txBody>
      </p:sp>
      <p:pic>
        <p:nvPicPr>
          <p:cNvPr id="2050" name="Picture 2" descr="여름에 물에 핑크 플라밍고 수영 반지">
            <a:extLst>
              <a:ext uri="{FF2B5EF4-FFF2-40B4-BE49-F238E27FC236}">
                <a16:creationId xmlns:a16="http://schemas.microsoft.com/office/drawing/2014/main" id="{9560A7CC-AD99-6CC2-B0E4-5CAF2C3DD3A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5468"/>
          <a:stretch/>
        </p:blipFill>
        <p:spPr bwMode="auto">
          <a:xfrm>
            <a:off x="8201024" y="1908728"/>
            <a:ext cx="3540405" cy="4461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65143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itel 1"/>
          <p:cNvSpPr txBox="1">
            <a:spLocks noGrp="1"/>
          </p:cNvSpPr>
          <p:nvPr>
            <p:ph type="title"/>
          </p:nvPr>
        </p:nvSpPr>
        <p:spPr>
          <a:xfrm>
            <a:off x="369580" y="2136138"/>
            <a:ext cx="9674072" cy="1968502"/>
          </a:xfrm>
          <a:prstGeom prst="rect">
            <a:avLst/>
          </a:prstGeom>
        </p:spPr>
        <p:txBody>
          <a:bodyPr/>
          <a:lstStyle>
            <a:lvl1pPr>
              <a:defRPr b="0" cap="none"/>
            </a:lvl1pPr>
          </a:lstStyle>
          <a:p>
            <a:r>
              <a:rPr lang="de-DE"/>
              <a:t>Planspiel „</a:t>
            </a:r>
            <a:r>
              <a:rPr lang="de-DE" err="1"/>
              <a:t>Nervus</a:t>
            </a:r>
            <a:r>
              <a:rPr lang="de-DE"/>
              <a:t> </a:t>
            </a:r>
            <a:r>
              <a:rPr lang="de-DE" err="1"/>
              <a:t>Rerum</a:t>
            </a:r>
            <a:r>
              <a:rPr lang="de-DE"/>
              <a:t>“</a:t>
            </a:r>
            <a:endParaRPr/>
          </a:p>
        </p:txBody>
      </p:sp>
      <p:sp>
        <p:nvSpPr>
          <p:cNvPr id="363" name="Textplatzhalter 2"/>
          <p:cNvSpPr txBox="1">
            <a:spLocks noGrp="1"/>
          </p:cNvSpPr>
          <p:nvPr>
            <p:ph type="body" sz="quarter" idx="1"/>
          </p:nvPr>
        </p:nvSpPr>
        <p:spPr>
          <a:xfrm>
            <a:off x="369582" y="4246874"/>
            <a:ext cx="7355834" cy="314956"/>
          </a:xfrm>
          <a:prstGeom prst="rect">
            <a:avLst/>
          </a:prstGeom>
        </p:spPr>
        <p:txBody>
          <a:bodyPr/>
          <a:lstStyle/>
          <a:p>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Juli</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pPr marL="0" marR="0" lvl="0" indent="0" algn="l" defTabSz="914400" rtl="0" eaLnBrk="1" fontAlgn="auto" latinLnBrk="0" hangingPunct="1">
              <a:lnSpc>
                <a:spcPts val="2200"/>
              </a:lnSpc>
              <a:spcBef>
                <a:spcPts val="0"/>
              </a:spcBef>
              <a:spcAft>
                <a:spcPts val="0"/>
              </a:spcAft>
              <a:buClrTx/>
              <a:buSzTx/>
              <a:buFontTx/>
              <a:buNone/>
              <a:tabLst/>
              <a:defRPr/>
            </a:pPr>
            <a:r>
              <a:rPr kumimoji="0" lang="de-AT" sz="2000" b="1" i="0" u="none" strike="noStrike" kern="0" cap="none" spc="0" normalizeH="0" baseline="0" noProof="0">
                <a:ln>
                  <a:noFill/>
                </a:ln>
                <a:solidFill>
                  <a:srgbClr val="494848"/>
                </a:solidFill>
                <a:effectLst/>
                <a:uLnTx/>
                <a:uFillTx/>
                <a:latin typeface="Lexend SemiBold"/>
                <a:sym typeface="Lexend SemiBold"/>
              </a:rPr>
              <a:t>Taschengeld</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de-AT" sz="2000" b="1" i="0" u="none" strike="noStrike" kern="0" cap="none" spc="0" normalizeH="0" baseline="0" noProof="0">
                <a:ln>
                  <a:noFill/>
                </a:ln>
                <a:solidFill>
                  <a:srgbClr val="494848"/>
                </a:solidFill>
                <a:effectLst/>
                <a:uLnTx/>
                <a:uFillTx/>
                <a:latin typeface="Lexend SemiBold"/>
                <a:sym typeface="Lexend SemiBold"/>
              </a:rPr>
              <a:t>Geräteversicherung bezahlen</a:t>
            </a:r>
          </a:p>
          <a:p>
            <a:pPr marL="0" marR="0" lvl="0" indent="0" algn="l" defTabSz="914400" rtl="0" eaLnBrk="1" fontAlgn="auto" latinLnBrk="0" hangingPunct="1">
              <a:lnSpc>
                <a:spcPts val="2200"/>
              </a:lnSpc>
              <a:spcBef>
                <a:spcPts val="0"/>
              </a:spcBef>
              <a:spcAft>
                <a:spcPts val="0"/>
              </a:spcAft>
              <a:buClrTx/>
              <a:buSzTx/>
              <a:buFontTx/>
              <a:buNone/>
              <a:tabLst/>
              <a:defRPr/>
            </a:pPr>
            <a:r>
              <a:rPr kumimoji="0" lang="de-AT" sz="2000" b="1" i="0" u="none" strike="noStrike" kern="0" cap="none" spc="0" normalizeH="0" baseline="0" noProof="0">
                <a:ln>
                  <a:noFill/>
                </a:ln>
                <a:solidFill>
                  <a:srgbClr val="494848"/>
                </a:solidFill>
                <a:effectLst/>
                <a:uLnTx/>
                <a:uFillTx/>
                <a:latin typeface="Lexend SemiBold"/>
                <a:sym typeface="Lexend SemiBold"/>
              </a:rPr>
              <a:t>Heldeneinsatz</a:t>
            </a:r>
          </a:p>
          <a:p>
            <a:endParaRPr lang="de-AT" sz="2000"/>
          </a:p>
        </p:txBody>
      </p:sp>
    </p:spTree>
    <p:extLst>
      <p:ext uri="{BB962C8B-B14F-4D97-AF65-F5344CB8AC3E}">
        <p14:creationId xmlns:p14="http://schemas.microsoft.com/office/powerpoint/2010/main" val="2150472522"/>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err="1">
                <a:solidFill>
                  <a:srgbClr val="0070C0"/>
                </a:solidFill>
              </a:rPr>
              <a:t>Jobkarte</a:t>
            </a:r>
            <a:br>
              <a:rPr lang="de-AT">
                <a:solidFill>
                  <a:srgbClr val="0070C0"/>
                </a:solidFill>
              </a:rPr>
            </a:br>
            <a:r>
              <a:rPr lang="de-AT"/>
              <a:t>Dog </a:t>
            </a:r>
            <a:r>
              <a:rPr lang="de-AT" err="1"/>
              <a:t>sitting</a:t>
            </a:r>
            <a:endParaRPr lang="de-AT"/>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69" y="1793174"/>
            <a:ext cx="7657845" cy="4610058"/>
          </a:xfrm>
        </p:spPr>
        <p:txBody>
          <a:bodyPr>
            <a:normAutofit fontScale="92500"/>
          </a:bodyPr>
          <a:lstStyle/>
          <a:p>
            <a:pPr marL="0" indent="0">
              <a:lnSpc>
                <a:spcPct val="100000"/>
              </a:lnSpc>
              <a:buNone/>
            </a:pPr>
            <a:r>
              <a:rPr lang="de-AT" dirty="0">
                <a:solidFill>
                  <a:schemeClr val="tx1"/>
                </a:solidFill>
              </a:rPr>
              <a:t>Ein Bekannter benötigt </a:t>
            </a:r>
            <a:r>
              <a:rPr lang="de-AT" dirty="0" err="1">
                <a:solidFill>
                  <a:schemeClr val="tx1"/>
                </a:solidFill>
              </a:rPr>
              <a:t>eine:n</a:t>
            </a:r>
            <a:r>
              <a:rPr lang="de-AT" dirty="0">
                <a:solidFill>
                  <a:schemeClr val="tx1"/>
                </a:solidFill>
              </a:rPr>
              <a:t> </a:t>
            </a:r>
            <a:r>
              <a:rPr lang="de-AT" dirty="0" err="1">
                <a:solidFill>
                  <a:schemeClr val="tx1"/>
                </a:solidFill>
              </a:rPr>
              <a:t>Hundesitter:in</a:t>
            </a:r>
            <a:r>
              <a:rPr lang="de-AT" dirty="0">
                <a:solidFill>
                  <a:schemeClr val="tx1"/>
                </a:solidFill>
              </a:rPr>
              <a:t>, während er auf Urlaub ist. Dafür würde er 3 Münzen bezahlen. Der Termin fällt leider mit einer Aktivität mit deinen </a:t>
            </a:r>
            <a:r>
              <a:rPr lang="de-AT" dirty="0" err="1">
                <a:solidFill>
                  <a:schemeClr val="tx1"/>
                </a:solidFill>
              </a:rPr>
              <a:t>Freund:innen</a:t>
            </a:r>
            <a:r>
              <a:rPr lang="de-AT" dirty="0">
                <a:solidFill>
                  <a:schemeClr val="tx1"/>
                </a:solidFill>
              </a:rPr>
              <a:t> zusammen. Du müsstest diese dafür absagen.</a:t>
            </a:r>
          </a:p>
          <a:p>
            <a:pPr marL="0" indent="0">
              <a:lnSpc>
                <a:spcPct val="100000"/>
              </a:lnSpc>
              <a:buNone/>
            </a:pPr>
            <a:endParaRPr lang="de-AT" dirty="0">
              <a:solidFill>
                <a:schemeClr val="tx1"/>
              </a:solidFill>
            </a:endParaRPr>
          </a:p>
          <a:p>
            <a:pPr marL="0" indent="0">
              <a:lnSpc>
                <a:spcPct val="100000"/>
              </a:lnSpc>
              <a:buNone/>
            </a:pPr>
            <a:r>
              <a:rPr lang="de-AT" dirty="0">
                <a:solidFill>
                  <a:schemeClr val="tx1"/>
                </a:solidFill>
              </a:rPr>
              <a:t>a) Ich nehme sein Angebot an. </a:t>
            </a:r>
          </a:p>
          <a:p>
            <a:pPr marL="0" indent="0">
              <a:lnSpc>
                <a:spcPct val="100000"/>
              </a:lnSpc>
              <a:buNone/>
            </a:pPr>
            <a:r>
              <a:rPr lang="de-AT" b="1" dirty="0">
                <a:solidFill>
                  <a:schemeClr val="tx1"/>
                </a:solidFill>
              </a:rPr>
              <a:t>+3 Münzen</a:t>
            </a:r>
          </a:p>
          <a:p>
            <a:pPr marL="0" indent="0">
              <a:lnSpc>
                <a:spcPct val="100000"/>
              </a:lnSpc>
              <a:buNone/>
            </a:pPr>
            <a:r>
              <a:rPr lang="de-AT" b="1" dirty="0">
                <a:solidFill>
                  <a:schemeClr val="tx1"/>
                </a:solidFill>
              </a:rPr>
              <a:t>Die nächste Job- oder Freundschaftskarte ist für dich nicht spielbar. (Notiere „b“ unter deinem Spielfeld.)</a:t>
            </a:r>
            <a:endParaRPr lang="de-AT" dirty="0">
              <a:solidFill>
                <a:schemeClr val="tx1"/>
              </a:solidFill>
            </a:endParaRPr>
          </a:p>
          <a:p>
            <a:pPr marL="0" indent="0">
              <a:lnSpc>
                <a:spcPct val="100000"/>
              </a:lnSpc>
              <a:buNone/>
            </a:pPr>
            <a:r>
              <a:rPr lang="de-AT" dirty="0">
                <a:solidFill>
                  <a:schemeClr val="tx1"/>
                </a:solidFill>
              </a:rPr>
              <a:t>b) Ich lehne dankend ab.</a:t>
            </a:r>
          </a:p>
          <a:p>
            <a:pPr marL="0" indent="0">
              <a:lnSpc>
                <a:spcPct val="100000"/>
              </a:lnSpc>
              <a:buNone/>
            </a:pPr>
            <a:endParaRPr lang="de-AT" b="1" dirty="0">
              <a:solidFill>
                <a:schemeClr val="tx1"/>
              </a:solidFill>
            </a:endParaRPr>
          </a:p>
          <a:p>
            <a:pPr marL="0" indent="0">
              <a:buNone/>
            </a:pPr>
            <a:r>
              <a:rPr lang="de-AT" b="1" dirty="0">
                <a:solidFill>
                  <a:schemeClr val="tx1"/>
                </a:solidFill>
              </a:rPr>
              <a:t>Achtung! Wenn du aktuell beschäftigt („b“) bist, kannst du nicht teilnehmen. Anschließend kannst du „b“ auf deinem Spielfeld durchstreichen.</a:t>
            </a:r>
          </a:p>
        </p:txBody>
      </p:sp>
      <p:pic>
        <p:nvPicPr>
          <p:cNvPr id="2050" name="Picture 2" descr="Mann in blauem T-Shirt und blauer Jeans geht mit weißem Hund unterwegs während">
            <a:extLst>
              <a:ext uri="{FF2B5EF4-FFF2-40B4-BE49-F238E27FC236}">
                <a16:creationId xmlns:a16="http://schemas.microsoft.com/office/drawing/2014/main" id="{B13EE532-FE9F-2A1F-6060-D313359F8F2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0801" r="20100"/>
          <a:stretch/>
        </p:blipFill>
        <p:spPr bwMode="auto">
          <a:xfrm>
            <a:off x="8362950" y="1827490"/>
            <a:ext cx="3378480" cy="45757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409658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5000"/>
            <a:lum/>
          </a:blip>
          <a:srcRect/>
          <a:stretch>
            <a:fillRect t="-17000" b="-17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455169" y="1904695"/>
            <a:ext cx="9144001" cy="1962146"/>
          </a:xfrm>
        </p:spPr>
        <p:txBody>
          <a:bodyPr anchor="b">
            <a:normAutofit/>
          </a:bodyPr>
          <a:lstStyle/>
          <a:p>
            <a:r>
              <a:rPr lang="de-AT" dirty="0"/>
              <a:t>Zwischenfall: Krankheit</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523999" y="3972232"/>
            <a:ext cx="9144001" cy="1490105"/>
          </a:xfrm>
        </p:spPr>
        <p:txBody>
          <a:bodyPr>
            <a:normAutofit/>
          </a:bodyPr>
          <a:lstStyle/>
          <a:p>
            <a:r>
              <a:rPr lang="en-US" dirty="0">
                <a:solidFill>
                  <a:schemeClr val="tx1"/>
                </a:solidFill>
              </a:rPr>
              <a:t>Der </a:t>
            </a:r>
            <a:r>
              <a:rPr lang="en-US" dirty="0" err="1">
                <a:solidFill>
                  <a:schemeClr val="tx1"/>
                </a:solidFill>
              </a:rPr>
              <a:t>gemeinsame</a:t>
            </a:r>
            <a:r>
              <a:rPr lang="en-US" dirty="0">
                <a:solidFill>
                  <a:schemeClr val="tx1"/>
                </a:solidFill>
              </a:rPr>
              <a:t> </a:t>
            </a:r>
            <a:r>
              <a:rPr lang="en-US" dirty="0" err="1">
                <a:solidFill>
                  <a:schemeClr val="tx1"/>
                </a:solidFill>
              </a:rPr>
              <a:t>Familienurlaub</a:t>
            </a:r>
            <a:r>
              <a:rPr lang="en-US" dirty="0">
                <a:solidFill>
                  <a:schemeClr val="tx1"/>
                </a:solidFill>
              </a:rPr>
              <a:t> </a:t>
            </a:r>
            <a:r>
              <a:rPr lang="en-US" dirty="0" err="1">
                <a:solidFill>
                  <a:schemeClr val="tx1"/>
                </a:solidFill>
              </a:rPr>
              <a:t>fällt</a:t>
            </a:r>
            <a:r>
              <a:rPr lang="en-US" dirty="0">
                <a:solidFill>
                  <a:schemeClr val="tx1"/>
                </a:solidFill>
              </a:rPr>
              <a:t> ins Wasser, da </a:t>
            </a:r>
            <a:r>
              <a:rPr lang="en-US" dirty="0" err="1">
                <a:solidFill>
                  <a:schemeClr val="tx1"/>
                </a:solidFill>
              </a:rPr>
              <a:t>deine</a:t>
            </a:r>
            <a:r>
              <a:rPr lang="en-US" dirty="0">
                <a:solidFill>
                  <a:schemeClr val="tx1"/>
                </a:solidFill>
              </a:rPr>
              <a:t> </a:t>
            </a:r>
            <a:r>
              <a:rPr lang="en-US" dirty="0" err="1">
                <a:solidFill>
                  <a:schemeClr val="tx1"/>
                </a:solidFill>
              </a:rPr>
              <a:t>Eltern</a:t>
            </a:r>
            <a:r>
              <a:rPr lang="en-US" dirty="0">
                <a:solidFill>
                  <a:schemeClr val="tx1"/>
                </a:solidFill>
              </a:rPr>
              <a:t> </a:t>
            </a:r>
            <a:r>
              <a:rPr lang="en-US" dirty="0" err="1">
                <a:solidFill>
                  <a:schemeClr val="tx1"/>
                </a:solidFill>
              </a:rPr>
              <a:t>sich</a:t>
            </a:r>
            <a:r>
              <a:rPr lang="en-US" dirty="0">
                <a:solidFill>
                  <a:schemeClr val="tx1"/>
                </a:solidFill>
              </a:rPr>
              <a:t> </a:t>
            </a:r>
            <a:r>
              <a:rPr lang="en-US" dirty="0" err="1">
                <a:solidFill>
                  <a:schemeClr val="tx1"/>
                </a:solidFill>
              </a:rPr>
              <a:t>eine</a:t>
            </a:r>
            <a:r>
              <a:rPr lang="en-US" dirty="0">
                <a:solidFill>
                  <a:schemeClr val="tx1"/>
                </a:solidFill>
              </a:rPr>
              <a:t> </a:t>
            </a:r>
            <a:r>
              <a:rPr lang="en-US" dirty="0" err="1">
                <a:solidFill>
                  <a:schemeClr val="tx1"/>
                </a:solidFill>
              </a:rPr>
              <a:t>Erkältung</a:t>
            </a:r>
            <a:r>
              <a:rPr lang="en-US" dirty="0">
                <a:solidFill>
                  <a:schemeClr val="tx1"/>
                </a:solidFill>
              </a:rPr>
              <a:t> </a:t>
            </a:r>
            <a:r>
              <a:rPr lang="en-US" dirty="0" err="1">
                <a:solidFill>
                  <a:schemeClr val="tx1"/>
                </a:solidFill>
              </a:rPr>
              <a:t>eingefangen</a:t>
            </a:r>
            <a:r>
              <a:rPr lang="en-US" dirty="0">
                <a:solidFill>
                  <a:schemeClr val="tx1"/>
                </a:solidFill>
              </a:rPr>
              <a:t> </a:t>
            </a:r>
            <a:r>
              <a:rPr lang="en-US" dirty="0" err="1">
                <a:solidFill>
                  <a:schemeClr val="tx1"/>
                </a:solidFill>
              </a:rPr>
              <a:t>haben</a:t>
            </a:r>
            <a:r>
              <a:rPr lang="en-US" dirty="0">
                <a:solidFill>
                  <a:schemeClr val="tx1"/>
                </a:solidFill>
              </a:rPr>
              <a:t> und </a:t>
            </a:r>
            <a:r>
              <a:rPr lang="en-US" dirty="0" err="1">
                <a:solidFill>
                  <a:schemeClr val="tx1"/>
                </a:solidFill>
              </a:rPr>
              <a:t>sich</a:t>
            </a:r>
            <a:r>
              <a:rPr lang="en-US" dirty="0">
                <a:solidFill>
                  <a:schemeClr val="tx1"/>
                </a:solidFill>
              </a:rPr>
              <a:t> </a:t>
            </a:r>
            <a:r>
              <a:rPr lang="en-US" dirty="0" err="1">
                <a:solidFill>
                  <a:schemeClr val="tx1"/>
                </a:solidFill>
              </a:rPr>
              <a:t>ein</a:t>
            </a:r>
            <a:r>
              <a:rPr lang="en-US" dirty="0">
                <a:solidFill>
                  <a:schemeClr val="tx1"/>
                </a:solidFill>
              </a:rPr>
              <a:t> </a:t>
            </a:r>
            <a:r>
              <a:rPr lang="en-US" dirty="0" err="1">
                <a:solidFill>
                  <a:schemeClr val="tx1"/>
                </a:solidFill>
              </a:rPr>
              <a:t>paar</a:t>
            </a:r>
            <a:r>
              <a:rPr lang="en-US" dirty="0">
                <a:solidFill>
                  <a:schemeClr val="tx1"/>
                </a:solidFill>
              </a:rPr>
              <a:t> </a:t>
            </a:r>
            <a:r>
              <a:rPr lang="en-US" dirty="0" err="1">
                <a:solidFill>
                  <a:schemeClr val="tx1"/>
                </a:solidFill>
              </a:rPr>
              <a:t>Tage</a:t>
            </a:r>
            <a:r>
              <a:rPr lang="en-US" dirty="0">
                <a:solidFill>
                  <a:schemeClr val="tx1"/>
                </a:solidFill>
              </a:rPr>
              <a:t> </a:t>
            </a:r>
            <a:r>
              <a:rPr lang="en-US" dirty="0" err="1">
                <a:solidFill>
                  <a:schemeClr val="tx1"/>
                </a:solidFill>
              </a:rPr>
              <a:t>ausruhen</a:t>
            </a:r>
            <a:r>
              <a:rPr lang="en-US" dirty="0">
                <a:solidFill>
                  <a:schemeClr val="tx1"/>
                </a:solidFill>
              </a:rPr>
              <a:t> </a:t>
            </a:r>
            <a:r>
              <a:rPr lang="en-US" dirty="0" err="1">
                <a:solidFill>
                  <a:schemeClr val="tx1"/>
                </a:solidFill>
              </a:rPr>
              <a:t>müssen</a:t>
            </a:r>
            <a:r>
              <a:rPr lang="en-US" dirty="0">
                <a:solidFill>
                  <a:schemeClr val="tx1"/>
                </a:solidFill>
              </a:rPr>
              <a:t>.</a:t>
            </a:r>
          </a:p>
          <a:p>
            <a:endParaRPr lang="en-US" b="1" dirty="0">
              <a:solidFill>
                <a:schemeClr val="tx1"/>
              </a:solidFill>
            </a:endParaRPr>
          </a:p>
          <a:p>
            <a:r>
              <a:rPr lang="en-US" dirty="0">
                <a:solidFill>
                  <a:schemeClr val="tx1"/>
                </a:solidFill>
              </a:rPr>
              <a:t>Du </a:t>
            </a:r>
            <a:r>
              <a:rPr lang="en-US" dirty="0" err="1">
                <a:solidFill>
                  <a:schemeClr val="tx1"/>
                </a:solidFill>
              </a:rPr>
              <a:t>bist</a:t>
            </a:r>
            <a:r>
              <a:rPr lang="en-US" dirty="0">
                <a:solidFill>
                  <a:schemeClr val="tx1"/>
                </a:solidFill>
              </a:rPr>
              <a:t> </a:t>
            </a:r>
            <a:r>
              <a:rPr lang="en-US" dirty="0" err="1">
                <a:solidFill>
                  <a:schemeClr val="tx1"/>
                </a:solidFill>
              </a:rPr>
              <a:t>traurig</a:t>
            </a:r>
            <a:r>
              <a:rPr lang="en-US" dirty="0">
                <a:solidFill>
                  <a:schemeClr val="tx1"/>
                </a:solidFill>
              </a:rPr>
              <a:t> und </a:t>
            </a:r>
            <a:r>
              <a:rPr lang="en-US" dirty="0" err="1">
                <a:solidFill>
                  <a:schemeClr val="tx1"/>
                </a:solidFill>
              </a:rPr>
              <a:t>verlierst</a:t>
            </a:r>
            <a:r>
              <a:rPr lang="en-US" dirty="0">
                <a:solidFill>
                  <a:schemeClr val="tx1"/>
                </a:solidFill>
              </a:rPr>
              <a:t> </a:t>
            </a:r>
            <a:r>
              <a:rPr lang="en-US" dirty="0" err="1">
                <a:solidFill>
                  <a:schemeClr val="tx1"/>
                </a:solidFill>
              </a:rPr>
              <a:t>einige</a:t>
            </a:r>
            <a:r>
              <a:rPr lang="en-US" dirty="0">
                <a:solidFill>
                  <a:schemeClr val="tx1"/>
                </a:solidFill>
              </a:rPr>
              <a:t> </a:t>
            </a:r>
            <a:r>
              <a:rPr lang="en-US" dirty="0" err="1">
                <a:solidFill>
                  <a:schemeClr val="tx1"/>
                </a:solidFill>
              </a:rPr>
              <a:t>Glückspunkte</a:t>
            </a:r>
            <a:r>
              <a:rPr lang="en-US" dirty="0">
                <a:solidFill>
                  <a:schemeClr val="tx1"/>
                </a:solidFill>
              </a:rPr>
              <a:t> (</a:t>
            </a:r>
            <a:r>
              <a:rPr lang="en-US" dirty="0" err="1">
                <a:solidFill>
                  <a:schemeClr val="tx1"/>
                </a:solidFill>
              </a:rPr>
              <a:t>individuell</a:t>
            </a:r>
            <a:r>
              <a:rPr lang="en-US" dirty="0">
                <a:solidFill>
                  <a:schemeClr val="tx1"/>
                </a:solidFill>
              </a:rPr>
              <a:t> </a:t>
            </a:r>
            <a:r>
              <a:rPr lang="en-US" dirty="0" err="1">
                <a:solidFill>
                  <a:schemeClr val="tx1"/>
                </a:solidFill>
              </a:rPr>
              <a:t>wählbar</a:t>
            </a:r>
            <a:r>
              <a:rPr lang="en-US" dirty="0">
                <a:solidFill>
                  <a:schemeClr val="tx1"/>
                </a:solidFill>
              </a:rPr>
              <a:t>).</a:t>
            </a:r>
          </a:p>
        </p:txBody>
      </p:sp>
    </p:spTree>
    <p:extLst>
      <p:ext uri="{BB962C8B-B14F-4D97-AF65-F5344CB8AC3E}">
        <p14:creationId xmlns:p14="http://schemas.microsoft.com/office/powerpoint/2010/main" val="96961312"/>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August</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745194718"/>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a:solidFill>
                  <a:srgbClr val="7030A0"/>
                </a:solidFill>
              </a:rPr>
              <a:t>Freundschaftskarte</a:t>
            </a:r>
            <a:br>
              <a:rPr lang="de-AT">
                <a:solidFill>
                  <a:srgbClr val="7030A0"/>
                </a:solidFill>
              </a:rPr>
            </a:br>
            <a:r>
              <a:rPr lang="de-AT"/>
              <a:t>Popkonzert</a:t>
            </a:r>
          </a:p>
        </p:txBody>
      </p:sp>
      <p:sp>
        <p:nvSpPr>
          <p:cNvPr id="5" name="Textplatzhalter 4">
            <a:extLst>
              <a:ext uri="{FF2B5EF4-FFF2-40B4-BE49-F238E27FC236}">
                <a16:creationId xmlns:a16="http://schemas.microsoft.com/office/drawing/2014/main" id="{2C7F2485-55A0-C8C4-41CA-56548FFEB222}"/>
              </a:ext>
            </a:extLst>
          </p:cNvPr>
          <p:cNvSpPr>
            <a:spLocks noGrp="1"/>
          </p:cNvSpPr>
          <p:nvPr>
            <p:ph type="body" idx="1"/>
          </p:nvPr>
        </p:nvSpPr>
        <p:spPr>
          <a:xfrm>
            <a:off x="450569" y="1793174"/>
            <a:ext cx="9367199" cy="4691847"/>
          </a:xfrm>
        </p:spPr>
        <p:txBody>
          <a:bodyPr>
            <a:noAutofit/>
          </a:bodyPr>
          <a:lstStyle/>
          <a:p>
            <a:pPr marL="0" indent="0">
              <a:lnSpc>
                <a:spcPct val="110000"/>
              </a:lnSpc>
              <a:buNone/>
            </a:pPr>
            <a:r>
              <a:rPr lang="de-AT" dirty="0">
                <a:solidFill>
                  <a:schemeClr val="tx1"/>
                </a:solidFill>
              </a:rPr>
              <a:t>Die Eltern einer Freundin/eines Freundes bieten dir an, dich zu einem Konzert deiner Lieblingsband mitzunehmen. Die Konzertkarte musst du selbst bezahlen.</a:t>
            </a:r>
          </a:p>
          <a:p>
            <a:pPr marL="0" indent="0">
              <a:lnSpc>
                <a:spcPct val="110000"/>
              </a:lnSpc>
              <a:buNone/>
            </a:pPr>
            <a:endParaRPr lang="de-AT" dirty="0">
              <a:solidFill>
                <a:schemeClr val="tx1"/>
              </a:solidFill>
            </a:endParaRPr>
          </a:p>
          <a:p>
            <a:pPr marL="0" indent="0">
              <a:lnSpc>
                <a:spcPct val="100000"/>
              </a:lnSpc>
              <a:spcBef>
                <a:spcPts val="0"/>
              </a:spcBef>
              <a:buNone/>
            </a:pPr>
            <a:r>
              <a:rPr lang="de-AT" dirty="0">
                <a:solidFill>
                  <a:schemeClr val="tx1"/>
                </a:solidFill>
              </a:rPr>
              <a:t>a) Natürlich fahre ich mit!</a:t>
            </a:r>
          </a:p>
          <a:p>
            <a:pPr marL="0" indent="0">
              <a:lnSpc>
                <a:spcPct val="100000"/>
              </a:lnSpc>
              <a:spcBef>
                <a:spcPts val="0"/>
              </a:spcBef>
              <a:buNone/>
            </a:pPr>
            <a:r>
              <a:rPr lang="de-AT" b="1" dirty="0">
                <a:solidFill>
                  <a:schemeClr val="tx1"/>
                </a:solidFill>
              </a:rPr>
              <a:t>- 10 Münzen</a:t>
            </a:r>
          </a:p>
          <a:p>
            <a:pPr marL="0" indent="0">
              <a:lnSpc>
                <a:spcPct val="100000"/>
              </a:lnSpc>
              <a:spcBef>
                <a:spcPts val="0"/>
              </a:spcBef>
              <a:buNone/>
            </a:pPr>
            <a:endParaRPr lang="de-AT" dirty="0">
              <a:solidFill>
                <a:schemeClr val="tx1"/>
              </a:solidFill>
            </a:endParaRPr>
          </a:p>
          <a:p>
            <a:pPr marL="0" indent="0">
              <a:lnSpc>
                <a:spcPct val="100000"/>
              </a:lnSpc>
              <a:spcBef>
                <a:spcPts val="0"/>
              </a:spcBef>
              <a:buNone/>
            </a:pPr>
            <a:r>
              <a:rPr lang="de-AT" dirty="0">
                <a:solidFill>
                  <a:schemeClr val="tx1"/>
                </a:solidFill>
              </a:rPr>
              <a:t>b) Ich fahre mit und kaufe mir dort außerdem noch ein T-Shirt.</a:t>
            </a:r>
          </a:p>
          <a:p>
            <a:pPr marL="0" indent="0">
              <a:lnSpc>
                <a:spcPct val="100000"/>
              </a:lnSpc>
              <a:spcBef>
                <a:spcPts val="0"/>
              </a:spcBef>
              <a:buNone/>
            </a:pPr>
            <a:r>
              <a:rPr lang="de-AT" b="1" dirty="0">
                <a:solidFill>
                  <a:schemeClr val="tx1"/>
                </a:solidFill>
              </a:rPr>
              <a:t>- 13 Münzen</a:t>
            </a:r>
          </a:p>
          <a:p>
            <a:pPr marL="0" indent="0">
              <a:lnSpc>
                <a:spcPct val="100000"/>
              </a:lnSpc>
              <a:spcBef>
                <a:spcPts val="0"/>
              </a:spcBef>
              <a:buNone/>
            </a:pPr>
            <a:r>
              <a:rPr lang="de-AT" b="1" dirty="0">
                <a:solidFill>
                  <a:schemeClr val="tx1"/>
                </a:solidFill>
              </a:rPr>
              <a:t> </a:t>
            </a:r>
          </a:p>
          <a:p>
            <a:pPr marL="0" indent="0">
              <a:lnSpc>
                <a:spcPct val="100000"/>
              </a:lnSpc>
              <a:spcBef>
                <a:spcPts val="0"/>
              </a:spcBef>
              <a:buNone/>
            </a:pPr>
            <a:r>
              <a:rPr lang="de-AT" dirty="0">
                <a:solidFill>
                  <a:schemeClr val="tx1"/>
                </a:solidFill>
              </a:rPr>
              <a:t>c) Ich möchte derzeit kein Geld ausgeben.</a:t>
            </a:r>
          </a:p>
          <a:p>
            <a:pPr marL="0" indent="0">
              <a:lnSpc>
                <a:spcPct val="110000"/>
              </a:lnSpc>
              <a:buNone/>
            </a:pPr>
            <a:r>
              <a:rPr lang="de-AT" b="1" dirty="0">
                <a:solidFill>
                  <a:schemeClr val="tx1"/>
                </a:solidFill>
              </a:rPr>
              <a:t> </a:t>
            </a:r>
          </a:p>
          <a:p>
            <a:pPr marL="0" indent="0">
              <a:buNone/>
            </a:pPr>
            <a:r>
              <a:rPr lang="de-AT" b="1" dirty="0">
                <a:solidFill>
                  <a:schemeClr val="tx1"/>
                </a:solidFill>
              </a:rPr>
              <a:t>Achtung! Wenn du aktuell beschäftigt („b“) bist, kannst du nicht </a:t>
            </a:r>
            <a:br>
              <a:rPr lang="de-AT" b="1" dirty="0">
                <a:solidFill>
                  <a:schemeClr val="tx1"/>
                </a:solidFill>
              </a:rPr>
            </a:br>
            <a:r>
              <a:rPr lang="de-AT" b="1" dirty="0">
                <a:solidFill>
                  <a:schemeClr val="tx1"/>
                </a:solidFill>
              </a:rPr>
              <a:t>teilnehmen. Anschließend kannst du „b“ auf deinem Spielfeld </a:t>
            </a:r>
            <a:br>
              <a:rPr lang="de-AT" b="1" dirty="0">
                <a:solidFill>
                  <a:schemeClr val="tx1"/>
                </a:solidFill>
              </a:rPr>
            </a:br>
            <a:r>
              <a:rPr lang="de-AT" b="1" dirty="0">
                <a:solidFill>
                  <a:schemeClr val="tx1"/>
                </a:solidFill>
              </a:rPr>
              <a:t>durchstreichen.</a:t>
            </a:r>
          </a:p>
          <a:p>
            <a:pPr marL="0" indent="0">
              <a:buNone/>
            </a:pPr>
            <a:endParaRPr lang="de-AT" b="1" dirty="0">
              <a:solidFill>
                <a:schemeClr val="tx1"/>
              </a:solidFill>
            </a:endParaRPr>
          </a:p>
        </p:txBody>
      </p:sp>
      <p:pic>
        <p:nvPicPr>
          <p:cNvPr id="12290" name="Picture 2" descr="Rockkonzert jugendliche toben">
            <a:extLst>
              <a:ext uri="{FF2B5EF4-FFF2-40B4-BE49-F238E27FC236}">
                <a16:creationId xmlns:a16="http://schemas.microsoft.com/office/drawing/2014/main" id="{8287BA26-76F4-AFED-359C-659D97C8102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04729" y="2946400"/>
            <a:ext cx="3436702" cy="34367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1602190"/>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3000"/>
            <a:lum/>
          </a:blip>
          <a:srcRect/>
          <a:stretch>
            <a:fillRect t="-17000" b="-17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523999" y="1629697"/>
            <a:ext cx="9144001" cy="1962146"/>
          </a:xfrm>
        </p:spPr>
        <p:txBody>
          <a:bodyPr anchor="b">
            <a:normAutofit/>
          </a:bodyPr>
          <a:lstStyle/>
          <a:p>
            <a:r>
              <a:rPr lang="de-AT" dirty="0"/>
              <a:t>Zwischenfall: Hochwasser</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523999" y="3683923"/>
            <a:ext cx="9144001" cy="2386371"/>
          </a:xfrm>
        </p:spPr>
        <p:txBody>
          <a:bodyPr>
            <a:normAutofit lnSpcReduction="10000"/>
          </a:bodyPr>
          <a:lstStyle/>
          <a:p>
            <a:r>
              <a:rPr lang="en-US" dirty="0">
                <a:solidFill>
                  <a:schemeClr val="tx1"/>
                </a:solidFill>
              </a:rPr>
              <a:t>Wasser </a:t>
            </a:r>
            <a:r>
              <a:rPr lang="en-US" dirty="0" err="1">
                <a:solidFill>
                  <a:schemeClr val="tx1"/>
                </a:solidFill>
              </a:rPr>
              <a:t>läuft</a:t>
            </a:r>
            <a:r>
              <a:rPr lang="en-US" dirty="0">
                <a:solidFill>
                  <a:schemeClr val="tx1"/>
                </a:solidFill>
              </a:rPr>
              <a:t> in </a:t>
            </a:r>
            <a:r>
              <a:rPr lang="en-US" dirty="0" err="1">
                <a:solidFill>
                  <a:schemeClr val="tx1"/>
                </a:solidFill>
              </a:rPr>
              <a:t>euren</a:t>
            </a:r>
            <a:r>
              <a:rPr lang="en-US" dirty="0">
                <a:solidFill>
                  <a:schemeClr val="tx1"/>
                </a:solidFill>
              </a:rPr>
              <a:t> Keller. </a:t>
            </a:r>
            <a:r>
              <a:rPr lang="en-US" dirty="0" err="1">
                <a:solidFill>
                  <a:schemeClr val="tx1"/>
                </a:solidFill>
              </a:rPr>
              <a:t>Deine</a:t>
            </a:r>
            <a:r>
              <a:rPr lang="en-US" dirty="0">
                <a:solidFill>
                  <a:schemeClr val="tx1"/>
                </a:solidFill>
              </a:rPr>
              <a:t> </a:t>
            </a:r>
            <a:r>
              <a:rPr lang="en-US" dirty="0" err="1">
                <a:solidFill>
                  <a:schemeClr val="tx1"/>
                </a:solidFill>
              </a:rPr>
              <a:t>Sportausrüstung</a:t>
            </a:r>
            <a:r>
              <a:rPr lang="en-US" dirty="0">
                <a:solidFill>
                  <a:schemeClr val="tx1"/>
                </a:solidFill>
              </a:rPr>
              <a:t> </a:t>
            </a:r>
            <a:r>
              <a:rPr lang="en-US" dirty="0" err="1">
                <a:solidFill>
                  <a:schemeClr val="tx1"/>
                </a:solidFill>
              </a:rPr>
              <a:t>wird</a:t>
            </a:r>
            <a:r>
              <a:rPr lang="en-US" dirty="0">
                <a:solidFill>
                  <a:schemeClr val="tx1"/>
                </a:solidFill>
              </a:rPr>
              <a:t> </a:t>
            </a:r>
            <a:r>
              <a:rPr lang="en-US" dirty="0" err="1">
                <a:solidFill>
                  <a:schemeClr val="tx1"/>
                </a:solidFill>
              </a:rPr>
              <a:t>nass</a:t>
            </a:r>
            <a:r>
              <a:rPr lang="en-US" dirty="0">
                <a:solidFill>
                  <a:schemeClr val="tx1"/>
                </a:solidFill>
              </a:rPr>
              <a:t>. </a:t>
            </a:r>
            <a:r>
              <a:rPr lang="en-US" dirty="0" err="1">
                <a:solidFill>
                  <a:schemeClr val="tx1"/>
                </a:solidFill>
              </a:rPr>
              <a:t>Leider</a:t>
            </a:r>
            <a:r>
              <a:rPr lang="en-US" dirty="0">
                <a:solidFill>
                  <a:schemeClr val="tx1"/>
                </a:solidFill>
              </a:rPr>
              <a:t> </a:t>
            </a:r>
            <a:r>
              <a:rPr lang="en-US" dirty="0" err="1">
                <a:solidFill>
                  <a:schemeClr val="tx1"/>
                </a:solidFill>
              </a:rPr>
              <a:t>bemerkst</a:t>
            </a:r>
            <a:r>
              <a:rPr lang="en-US" dirty="0">
                <a:solidFill>
                  <a:schemeClr val="tx1"/>
                </a:solidFill>
              </a:rPr>
              <a:t> du das </a:t>
            </a:r>
            <a:r>
              <a:rPr lang="en-US" dirty="0" err="1">
                <a:solidFill>
                  <a:schemeClr val="tx1"/>
                </a:solidFill>
              </a:rPr>
              <a:t>zu</a:t>
            </a:r>
            <a:r>
              <a:rPr lang="en-US" dirty="0">
                <a:solidFill>
                  <a:schemeClr val="tx1"/>
                </a:solidFill>
              </a:rPr>
              <a:t> spat – die </a:t>
            </a:r>
            <a:r>
              <a:rPr lang="en-US" dirty="0" err="1">
                <a:solidFill>
                  <a:schemeClr val="tx1"/>
                </a:solidFill>
              </a:rPr>
              <a:t>Sportausrüstung</a:t>
            </a:r>
            <a:r>
              <a:rPr lang="en-US" dirty="0">
                <a:solidFill>
                  <a:schemeClr val="tx1"/>
                </a:solidFill>
              </a:rPr>
              <a:t> </a:t>
            </a:r>
            <a:r>
              <a:rPr lang="en-US" dirty="0" err="1">
                <a:solidFill>
                  <a:schemeClr val="tx1"/>
                </a:solidFill>
              </a:rPr>
              <a:t>ist</a:t>
            </a:r>
            <a:r>
              <a:rPr lang="en-US" dirty="0">
                <a:solidFill>
                  <a:schemeClr val="tx1"/>
                </a:solidFill>
              </a:rPr>
              <a:t> </a:t>
            </a:r>
            <a:r>
              <a:rPr lang="en-US" dirty="0" err="1">
                <a:solidFill>
                  <a:schemeClr val="tx1"/>
                </a:solidFill>
              </a:rPr>
              <a:t>verschimmelt</a:t>
            </a:r>
            <a:r>
              <a:rPr lang="en-US" dirty="0">
                <a:solidFill>
                  <a:schemeClr val="tx1"/>
                </a:solidFill>
              </a:rPr>
              <a:t> und muss neu </a:t>
            </a:r>
            <a:r>
              <a:rPr lang="en-US" dirty="0" err="1">
                <a:solidFill>
                  <a:schemeClr val="tx1"/>
                </a:solidFill>
              </a:rPr>
              <a:t>gekauft</a:t>
            </a:r>
            <a:r>
              <a:rPr lang="en-US" dirty="0">
                <a:solidFill>
                  <a:schemeClr val="tx1"/>
                </a:solidFill>
              </a:rPr>
              <a:t> </a:t>
            </a:r>
            <a:r>
              <a:rPr lang="en-US" dirty="0" err="1">
                <a:solidFill>
                  <a:schemeClr val="tx1"/>
                </a:solidFill>
              </a:rPr>
              <a:t>werden</a:t>
            </a:r>
            <a:r>
              <a:rPr lang="en-US" dirty="0">
                <a:solidFill>
                  <a:schemeClr val="tx1"/>
                </a:solidFill>
              </a:rPr>
              <a:t>.</a:t>
            </a:r>
          </a:p>
          <a:p>
            <a:r>
              <a:rPr lang="en-US" b="1" dirty="0">
                <a:solidFill>
                  <a:schemeClr val="tx1"/>
                </a:solidFill>
              </a:rPr>
              <a:t>-5 </a:t>
            </a:r>
            <a:r>
              <a:rPr lang="de-AT" b="1" dirty="0">
                <a:solidFill>
                  <a:schemeClr val="tx1"/>
                </a:solidFill>
              </a:rPr>
              <a:t>Münzen</a:t>
            </a:r>
          </a:p>
          <a:p>
            <a:endParaRPr lang="en-US" dirty="0">
              <a:solidFill>
                <a:schemeClr val="tx1"/>
              </a:solidFill>
            </a:endParaRPr>
          </a:p>
          <a:p>
            <a:r>
              <a:rPr lang="en-US" dirty="0" err="1">
                <a:solidFill>
                  <a:schemeClr val="tx1"/>
                </a:solidFill>
              </a:rPr>
              <a:t>Wenn</a:t>
            </a:r>
            <a:r>
              <a:rPr lang="en-US" dirty="0">
                <a:solidFill>
                  <a:schemeClr val="tx1"/>
                </a:solidFill>
              </a:rPr>
              <a:t> du </a:t>
            </a:r>
            <a:r>
              <a:rPr lang="en-US" dirty="0" err="1">
                <a:solidFill>
                  <a:schemeClr val="tx1"/>
                </a:solidFill>
              </a:rPr>
              <a:t>eine</a:t>
            </a:r>
            <a:r>
              <a:rPr lang="en-US" dirty="0">
                <a:solidFill>
                  <a:schemeClr val="tx1"/>
                </a:solidFill>
              </a:rPr>
              <a:t> </a:t>
            </a:r>
            <a:r>
              <a:rPr lang="en-US" b="1" dirty="0" err="1">
                <a:solidFill>
                  <a:schemeClr val="tx1"/>
                </a:solidFill>
              </a:rPr>
              <a:t>Geräteversicherung</a:t>
            </a:r>
            <a:r>
              <a:rPr lang="en-US" dirty="0">
                <a:solidFill>
                  <a:schemeClr val="tx1"/>
                </a:solidFill>
              </a:rPr>
              <a:t> </a:t>
            </a:r>
            <a:r>
              <a:rPr lang="en-US" dirty="0" err="1">
                <a:solidFill>
                  <a:schemeClr val="tx1"/>
                </a:solidFill>
              </a:rPr>
              <a:t>abgeschlossen</a:t>
            </a:r>
            <a:r>
              <a:rPr lang="en-US" dirty="0">
                <a:solidFill>
                  <a:schemeClr val="tx1"/>
                </a:solidFill>
              </a:rPr>
              <a:t> hast, </a:t>
            </a:r>
            <a:r>
              <a:rPr lang="en-US" dirty="0" err="1">
                <a:solidFill>
                  <a:schemeClr val="tx1"/>
                </a:solidFill>
              </a:rPr>
              <a:t>betrifft</a:t>
            </a:r>
            <a:r>
              <a:rPr lang="en-US" dirty="0">
                <a:solidFill>
                  <a:schemeClr val="tx1"/>
                </a:solidFill>
              </a:rPr>
              <a:t> dich der </a:t>
            </a:r>
            <a:r>
              <a:rPr lang="en-US" dirty="0" err="1">
                <a:solidFill>
                  <a:schemeClr val="tx1"/>
                </a:solidFill>
              </a:rPr>
              <a:t>Zwischenfall</a:t>
            </a:r>
            <a:r>
              <a:rPr lang="en-US" dirty="0">
                <a:solidFill>
                  <a:schemeClr val="tx1"/>
                </a:solidFill>
              </a:rPr>
              <a:t> </a:t>
            </a:r>
            <a:r>
              <a:rPr lang="en-US" dirty="0" err="1">
                <a:solidFill>
                  <a:schemeClr val="tx1"/>
                </a:solidFill>
              </a:rPr>
              <a:t>nicht</a:t>
            </a:r>
            <a:r>
              <a:rPr lang="en-US" dirty="0">
                <a:solidFill>
                  <a:schemeClr val="tx1"/>
                </a:solidFill>
              </a:rPr>
              <a:t>.</a:t>
            </a:r>
          </a:p>
        </p:txBody>
      </p:sp>
    </p:spTree>
    <p:extLst>
      <p:ext uri="{BB962C8B-B14F-4D97-AF65-F5344CB8AC3E}">
        <p14:creationId xmlns:p14="http://schemas.microsoft.com/office/powerpoint/2010/main" val="3191954485"/>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September</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p:txBody>
      </p:sp>
    </p:spTree>
    <p:extLst>
      <p:ext uri="{BB962C8B-B14F-4D97-AF65-F5344CB8AC3E}">
        <p14:creationId xmlns:p14="http://schemas.microsoft.com/office/powerpoint/2010/main" val="3249659599"/>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Schulstart</a:t>
            </a:r>
          </a:p>
        </p:txBody>
      </p:sp>
      <p:sp>
        <p:nvSpPr>
          <p:cNvPr id="5" name="Textplatzhalter 4">
            <a:extLst>
              <a:ext uri="{FF2B5EF4-FFF2-40B4-BE49-F238E27FC236}">
                <a16:creationId xmlns:a16="http://schemas.microsoft.com/office/drawing/2014/main" id="{6373E909-C6DD-54E6-CA39-3C1CF86D5EE4}"/>
              </a:ext>
            </a:extLst>
          </p:cNvPr>
          <p:cNvSpPr>
            <a:spLocks noGrp="1"/>
          </p:cNvSpPr>
          <p:nvPr>
            <p:ph type="body" idx="1"/>
          </p:nvPr>
        </p:nvSpPr>
        <p:spPr>
          <a:xfrm>
            <a:off x="450569" y="1793174"/>
            <a:ext cx="6196037" cy="4379026"/>
          </a:xfrm>
        </p:spPr>
        <p:txBody>
          <a:bodyPr>
            <a:normAutofit/>
          </a:bodyPr>
          <a:lstStyle/>
          <a:p>
            <a:pPr marL="0" indent="0">
              <a:buNone/>
            </a:pPr>
            <a:r>
              <a:rPr lang="de-AT" dirty="0">
                <a:solidFill>
                  <a:schemeClr val="tx1"/>
                </a:solidFill>
              </a:rPr>
              <a:t>Für den Schulstart würdest du dir gerne eine coole neue Hülle für dein Tablet kaufen. </a:t>
            </a:r>
          </a:p>
          <a:p>
            <a:pPr marL="0" indent="0">
              <a:buNone/>
            </a:pPr>
            <a:endParaRPr lang="de-AT" dirty="0">
              <a:solidFill>
                <a:schemeClr val="tx1"/>
              </a:solidFill>
            </a:endParaRPr>
          </a:p>
          <a:p>
            <a:pPr marL="0" indent="0">
              <a:buNone/>
            </a:pPr>
            <a:r>
              <a:rPr lang="de-AT" dirty="0">
                <a:solidFill>
                  <a:schemeClr val="tx1"/>
                </a:solidFill>
              </a:rPr>
              <a:t>a) Ich kaufe die </a:t>
            </a:r>
            <a:r>
              <a:rPr lang="de-AT" dirty="0" err="1">
                <a:solidFill>
                  <a:schemeClr val="tx1"/>
                </a:solidFill>
              </a:rPr>
              <a:t>Tablethülle</a:t>
            </a:r>
            <a:r>
              <a:rPr lang="de-AT" dirty="0">
                <a:solidFill>
                  <a:schemeClr val="tx1"/>
                </a:solidFill>
              </a:rPr>
              <a:t>.</a:t>
            </a:r>
          </a:p>
          <a:p>
            <a:pPr marL="0" indent="0">
              <a:buNone/>
            </a:pPr>
            <a:r>
              <a:rPr lang="de-AT" b="1" dirty="0">
                <a:solidFill>
                  <a:schemeClr val="tx1"/>
                </a:solidFill>
              </a:rPr>
              <a:t>-2 Münzen</a:t>
            </a:r>
          </a:p>
          <a:p>
            <a:pPr marL="0" indent="0">
              <a:buNone/>
            </a:pPr>
            <a:r>
              <a:rPr lang="de-AT" b="1" dirty="0">
                <a:solidFill>
                  <a:schemeClr val="tx1"/>
                </a:solidFill>
              </a:rPr>
              <a:t> </a:t>
            </a:r>
            <a:endParaRPr lang="de-AT" dirty="0">
              <a:solidFill>
                <a:schemeClr val="tx1"/>
              </a:solidFill>
            </a:endParaRPr>
          </a:p>
          <a:p>
            <a:pPr marL="0" indent="0">
              <a:buNone/>
            </a:pPr>
            <a:r>
              <a:rPr lang="de-AT" dirty="0">
                <a:solidFill>
                  <a:schemeClr val="tx1"/>
                </a:solidFill>
              </a:rPr>
              <a:t>b) Ich kaufe nichts.</a:t>
            </a:r>
          </a:p>
          <a:p>
            <a:pPr marL="0" indent="0">
              <a:buNone/>
            </a:pPr>
            <a:r>
              <a:rPr lang="de-AT" b="1" dirty="0">
                <a:solidFill>
                  <a:schemeClr val="tx1"/>
                </a:solidFill>
              </a:rPr>
              <a:t> </a:t>
            </a:r>
          </a:p>
          <a:p>
            <a:pPr marL="0" indent="0">
              <a:buNone/>
            </a:pPr>
            <a:r>
              <a:rPr lang="de-AT" dirty="0">
                <a:solidFill>
                  <a:schemeClr val="tx1"/>
                </a:solidFill>
              </a:rPr>
              <a:t>c) Ich kaufe die </a:t>
            </a:r>
            <a:r>
              <a:rPr lang="de-AT" dirty="0" err="1">
                <a:solidFill>
                  <a:schemeClr val="tx1"/>
                </a:solidFill>
              </a:rPr>
              <a:t>Tablethülle</a:t>
            </a:r>
            <a:r>
              <a:rPr lang="de-AT" dirty="0">
                <a:solidFill>
                  <a:schemeClr val="tx1"/>
                </a:solidFill>
              </a:rPr>
              <a:t> und ein neues T-Shirt,</a:t>
            </a:r>
            <a:br>
              <a:rPr lang="de-AT" dirty="0">
                <a:solidFill>
                  <a:schemeClr val="tx1"/>
                </a:solidFill>
              </a:rPr>
            </a:br>
            <a:r>
              <a:rPr lang="de-AT" dirty="0">
                <a:solidFill>
                  <a:schemeClr val="tx1"/>
                </a:solidFill>
              </a:rPr>
              <a:t>welches ich beim Einkaufen entdecke.</a:t>
            </a:r>
          </a:p>
          <a:p>
            <a:pPr marL="0" indent="0">
              <a:buNone/>
            </a:pPr>
            <a:r>
              <a:rPr lang="de-AT" b="1" dirty="0">
                <a:solidFill>
                  <a:schemeClr val="tx1"/>
                </a:solidFill>
              </a:rPr>
              <a:t>- 4 Münzen</a:t>
            </a:r>
          </a:p>
          <a:p>
            <a:pPr marL="0" indent="0">
              <a:buNone/>
            </a:pPr>
            <a:endParaRPr lang="de-AT" dirty="0">
              <a:solidFill>
                <a:schemeClr val="tx1"/>
              </a:solidFill>
            </a:endParaRPr>
          </a:p>
        </p:txBody>
      </p:sp>
      <p:pic>
        <p:nvPicPr>
          <p:cNvPr id="1026" name="Picture 2" descr="MacBook Air neben goldfarbener Studienlampe und Spiralbüchern">
            <a:extLst>
              <a:ext uri="{FF2B5EF4-FFF2-40B4-BE49-F238E27FC236}">
                <a16:creationId xmlns:a16="http://schemas.microsoft.com/office/drawing/2014/main" id="{CA260E01-62BA-9320-8DDE-9988A71C30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29474" y="3348946"/>
            <a:ext cx="4421981" cy="2949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7601946"/>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Sale</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69" y="1793174"/>
            <a:ext cx="6333689" cy="4379026"/>
          </a:xfrm>
        </p:spPr>
        <p:txBody>
          <a:bodyPr/>
          <a:lstStyle/>
          <a:p>
            <a:pPr marL="0" indent="0">
              <a:buNone/>
            </a:pPr>
            <a:r>
              <a:rPr lang="de-AT" sz="2000" dirty="0">
                <a:solidFill>
                  <a:schemeClr val="tx1"/>
                </a:solidFill>
              </a:rPr>
              <a:t>Dein Lieblingsgame ist um </a:t>
            </a:r>
            <a:r>
              <a:rPr lang="de-AT" dirty="0">
                <a:solidFill>
                  <a:schemeClr val="tx1"/>
                </a:solidFill>
              </a:rPr>
              <a:t>10 </a:t>
            </a:r>
            <a:r>
              <a:rPr lang="de-AT" sz="2000" dirty="0">
                <a:solidFill>
                  <a:schemeClr val="tx1"/>
                </a:solidFill>
              </a:rPr>
              <a:t>% reduziert und kostet diese Woche nur sechs Münzen.</a:t>
            </a:r>
          </a:p>
          <a:p>
            <a:pPr marL="0" indent="0">
              <a:buNone/>
            </a:pPr>
            <a:endParaRPr lang="de-AT" sz="2000" dirty="0">
              <a:solidFill>
                <a:schemeClr val="tx1"/>
              </a:solidFill>
            </a:endParaRPr>
          </a:p>
          <a:p>
            <a:pPr marL="0" indent="0">
              <a:buNone/>
            </a:pPr>
            <a:r>
              <a:rPr lang="de-AT" sz="2000" dirty="0">
                <a:solidFill>
                  <a:schemeClr val="tx1"/>
                </a:solidFill>
              </a:rPr>
              <a:t>a) Bei dem Angebot schlage ich zu.</a:t>
            </a:r>
          </a:p>
          <a:p>
            <a:pPr marL="0" indent="0">
              <a:buNone/>
            </a:pPr>
            <a:r>
              <a:rPr lang="de-AT" sz="2000" b="1" dirty="0">
                <a:solidFill>
                  <a:schemeClr val="tx1"/>
                </a:solidFill>
              </a:rPr>
              <a:t>- 6 Münzen</a:t>
            </a:r>
          </a:p>
          <a:p>
            <a:pPr marL="0" indent="0">
              <a:buNone/>
            </a:pPr>
            <a:r>
              <a:rPr lang="de-AT" sz="2000" b="1" dirty="0">
                <a:solidFill>
                  <a:schemeClr val="tx1"/>
                </a:solidFill>
              </a:rPr>
              <a:t> </a:t>
            </a:r>
            <a:endParaRPr lang="de-AT" sz="2000" dirty="0">
              <a:solidFill>
                <a:schemeClr val="tx1"/>
              </a:solidFill>
            </a:endParaRPr>
          </a:p>
          <a:p>
            <a:pPr marL="0" indent="0">
              <a:buNone/>
            </a:pPr>
            <a:r>
              <a:rPr lang="de-AT" sz="2000" dirty="0">
                <a:solidFill>
                  <a:schemeClr val="tx1"/>
                </a:solidFill>
              </a:rPr>
              <a:t>b) Ich kaufe nicht.</a:t>
            </a:r>
          </a:p>
          <a:p>
            <a:pPr marL="0" indent="0">
              <a:buNone/>
            </a:pPr>
            <a:r>
              <a:rPr lang="de-AT" sz="2000" b="1" dirty="0">
                <a:solidFill>
                  <a:schemeClr val="tx1"/>
                </a:solidFill>
              </a:rPr>
              <a:t>Keine Veränderung</a:t>
            </a:r>
          </a:p>
          <a:p>
            <a:pPr marL="0" indent="0">
              <a:buNone/>
            </a:pPr>
            <a:endParaRPr lang="de-AT" b="1" dirty="0">
              <a:solidFill>
                <a:schemeClr val="tx1"/>
              </a:solidFill>
            </a:endParaRPr>
          </a:p>
        </p:txBody>
      </p:sp>
      <p:pic>
        <p:nvPicPr>
          <p:cNvPr id="6146" name="Picture 2" descr="rabatt computerspiel">
            <a:extLst>
              <a:ext uri="{FF2B5EF4-FFF2-40B4-BE49-F238E27FC236}">
                <a16:creationId xmlns:a16="http://schemas.microsoft.com/office/drawing/2014/main" id="{C76BE94E-4E29-4DA6-44D1-E2D4E62608B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24725" y="2022137"/>
            <a:ext cx="4330981" cy="4330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3173142"/>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Oktober</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320277898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C8D5089-AE63-5F30-7F8B-A4E8076DB0F1}"/>
              </a:ext>
            </a:extLst>
          </p:cNvPr>
          <p:cNvSpPr>
            <a:spLocks noGrp="1"/>
          </p:cNvSpPr>
          <p:nvPr>
            <p:ph type="title"/>
          </p:nvPr>
        </p:nvSpPr>
        <p:spPr/>
        <p:txBody>
          <a:bodyPr/>
          <a:lstStyle/>
          <a:p>
            <a:r>
              <a:rPr lang="de-AT" err="1"/>
              <a:t>Nervus</a:t>
            </a:r>
            <a:r>
              <a:rPr lang="de-AT"/>
              <a:t> </a:t>
            </a:r>
            <a:r>
              <a:rPr lang="de-AT" err="1"/>
              <a:t>Rerum</a:t>
            </a:r>
            <a:endParaRPr lang="de-AT"/>
          </a:p>
        </p:txBody>
      </p:sp>
      <p:sp>
        <p:nvSpPr>
          <p:cNvPr id="2" name="Textplatzhalter 1">
            <a:extLst>
              <a:ext uri="{FF2B5EF4-FFF2-40B4-BE49-F238E27FC236}">
                <a16:creationId xmlns:a16="http://schemas.microsoft.com/office/drawing/2014/main" id="{D34984FC-5A98-60D3-193D-3128A63FE2FD}"/>
              </a:ext>
            </a:extLst>
          </p:cNvPr>
          <p:cNvSpPr>
            <a:spLocks noGrp="1"/>
          </p:cNvSpPr>
          <p:nvPr>
            <p:ph type="body" idx="1"/>
          </p:nvPr>
        </p:nvSpPr>
        <p:spPr/>
        <p:txBody>
          <a:bodyPr lIns="0" tIns="0" rIns="0" bIns="0" anchor="t">
            <a:normAutofit/>
          </a:bodyPr>
          <a:lstStyle/>
          <a:p>
            <a:pPr marL="0" indent="0" algn="ctr">
              <a:buNone/>
            </a:pPr>
            <a:r>
              <a:rPr lang="de-AT" sz="2400" b="1" dirty="0">
                <a:solidFill>
                  <a:schemeClr val="tx1"/>
                </a:solidFill>
              </a:rPr>
              <a:t>Ziel des Planspiels „</a:t>
            </a:r>
            <a:r>
              <a:rPr lang="de-AT" sz="2400" b="1" dirty="0" err="1">
                <a:solidFill>
                  <a:schemeClr val="tx1"/>
                </a:solidFill>
              </a:rPr>
              <a:t>Nervus</a:t>
            </a:r>
            <a:r>
              <a:rPr lang="de-AT" sz="2400" b="1" dirty="0">
                <a:solidFill>
                  <a:schemeClr val="tx1"/>
                </a:solidFill>
              </a:rPr>
              <a:t> </a:t>
            </a:r>
            <a:r>
              <a:rPr lang="de-AT" sz="2400" b="1" dirty="0" err="1">
                <a:solidFill>
                  <a:schemeClr val="tx1"/>
                </a:solidFill>
              </a:rPr>
              <a:t>Rerum</a:t>
            </a:r>
            <a:r>
              <a:rPr lang="de-AT" sz="2400" b="1" dirty="0">
                <a:solidFill>
                  <a:schemeClr val="tx1"/>
                </a:solidFill>
              </a:rPr>
              <a:t>“ ist ein gutes Leben.</a:t>
            </a:r>
          </a:p>
          <a:p>
            <a:pPr marL="0" indent="0">
              <a:buNone/>
            </a:pPr>
            <a:r>
              <a:rPr lang="de-AT" sz="2400" dirty="0">
                <a:solidFill>
                  <a:schemeClr val="tx1"/>
                </a:solidFill>
              </a:rPr>
              <a:t>Was genau das bedeutet, entscheidet </a:t>
            </a:r>
            <a:r>
              <a:rPr lang="de-AT" sz="2400" dirty="0" err="1">
                <a:solidFill>
                  <a:schemeClr val="tx1"/>
                </a:solidFill>
              </a:rPr>
              <a:t>jede:r</a:t>
            </a:r>
            <a:r>
              <a:rPr lang="de-AT" sz="2400" dirty="0">
                <a:solidFill>
                  <a:schemeClr val="tx1"/>
                </a:solidFill>
              </a:rPr>
              <a:t> selbst.</a:t>
            </a:r>
          </a:p>
          <a:p>
            <a:pPr marL="0" indent="0">
              <a:buNone/>
            </a:pPr>
            <a:r>
              <a:rPr lang="de-AT" sz="2400" dirty="0">
                <a:solidFill>
                  <a:schemeClr val="tx1"/>
                </a:solidFill>
              </a:rPr>
              <a:t>Für viele Menschen ist es wichtig, </a:t>
            </a:r>
            <a:r>
              <a:rPr lang="de-AT" sz="2400" b="1" dirty="0">
                <a:solidFill>
                  <a:schemeClr val="tx1"/>
                </a:solidFill>
              </a:rPr>
              <a:t>Geld</a:t>
            </a:r>
            <a:r>
              <a:rPr lang="de-AT" sz="2400" dirty="0">
                <a:solidFill>
                  <a:schemeClr val="tx1"/>
                </a:solidFill>
              </a:rPr>
              <a:t> zur Verfügung zu haben. Daneben sind für die meisten </a:t>
            </a:r>
            <a:r>
              <a:rPr lang="de-AT" sz="2400">
                <a:solidFill>
                  <a:schemeClr val="tx1"/>
                </a:solidFill>
              </a:rPr>
              <a:t>nicht bezahlbare </a:t>
            </a:r>
            <a:r>
              <a:rPr lang="de-AT" sz="2400" dirty="0">
                <a:solidFill>
                  <a:schemeClr val="tx1"/>
                </a:solidFill>
              </a:rPr>
              <a:t>Dinge</a:t>
            </a:r>
            <a:r>
              <a:rPr lang="de-AT" sz="2400" b="1" dirty="0">
                <a:solidFill>
                  <a:schemeClr val="tx1"/>
                </a:solidFill>
              </a:rPr>
              <a:t> </a:t>
            </a:r>
            <a:r>
              <a:rPr lang="de-AT" sz="2400" dirty="0">
                <a:solidFill>
                  <a:schemeClr val="tx1"/>
                </a:solidFill>
              </a:rPr>
              <a:t>wie Zusammenhalt, Freundschaft, Anerkennung und Zufriedenheit (hier: „</a:t>
            </a:r>
            <a:r>
              <a:rPr lang="de-AT" sz="2400" b="1" dirty="0">
                <a:solidFill>
                  <a:schemeClr val="tx1"/>
                </a:solidFill>
              </a:rPr>
              <a:t>Glück</a:t>
            </a:r>
            <a:r>
              <a:rPr lang="de-AT" sz="2400" dirty="0">
                <a:solidFill>
                  <a:schemeClr val="tx1"/>
                </a:solidFill>
              </a:rPr>
              <a:t>“) von Bedeutung.</a:t>
            </a:r>
            <a:endParaRPr lang="de-AT" dirty="0">
              <a:solidFill>
                <a:schemeClr val="tx1"/>
              </a:solidFill>
            </a:endParaRPr>
          </a:p>
          <a:p>
            <a:pPr marL="0" indent="0">
              <a:buNone/>
            </a:pPr>
            <a:r>
              <a:rPr lang="de-AT" sz="2400" dirty="0">
                <a:solidFill>
                  <a:schemeClr val="tx1"/>
                </a:solidFill>
              </a:rPr>
              <a:t>Die zwei Bereiche „Geld“ und „Glück“ spielen daher die Hauptrolle in „</a:t>
            </a:r>
            <a:r>
              <a:rPr lang="de-AT" sz="2400" dirty="0" err="1">
                <a:solidFill>
                  <a:schemeClr val="tx1"/>
                </a:solidFill>
              </a:rPr>
              <a:t>Nervus</a:t>
            </a:r>
            <a:r>
              <a:rPr lang="de-AT" sz="2400" dirty="0">
                <a:solidFill>
                  <a:schemeClr val="tx1"/>
                </a:solidFill>
              </a:rPr>
              <a:t> </a:t>
            </a:r>
            <a:r>
              <a:rPr lang="de-AT" sz="2400" dirty="0" err="1">
                <a:solidFill>
                  <a:schemeClr val="tx1"/>
                </a:solidFill>
              </a:rPr>
              <a:t>Rerum</a:t>
            </a:r>
            <a:r>
              <a:rPr lang="de-AT" sz="2400" dirty="0">
                <a:solidFill>
                  <a:schemeClr val="tx1"/>
                </a:solidFill>
              </a:rPr>
              <a:t>“.</a:t>
            </a:r>
          </a:p>
          <a:p>
            <a:pPr marL="0" indent="0">
              <a:buNone/>
            </a:pPr>
            <a:r>
              <a:rPr lang="de-AT" sz="2400" dirty="0">
                <a:solidFill>
                  <a:schemeClr val="tx1"/>
                </a:solidFill>
              </a:rPr>
              <a:t>Doch wie ist das für dich?</a:t>
            </a:r>
          </a:p>
          <a:p>
            <a:pPr marL="0" indent="0" algn="ctr">
              <a:buNone/>
            </a:pPr>
            <a:endParaRPr lang="de-AT" sz="2400" b="1" dirty="0"/>
          </a:p>
          <a:p>
            <a:pPr marL="0" indent="0" algn="ctr">
              <a:buNone/>
            </a:pPr>
            <a:r>
              <a:rPr lang="de-AT" sz="2400" b="1" dirty="0"/>
              <a:t>Wieviel Geldpunkte bzw. Glückspunkte bedeuten für dich ein gutes Leben?</a:t>
            </a:r>
            <a:endParaRPr lang="de-AT" b="1" dirty="0"/>
          </a:p>
        </p:txBody>
      </p:sp>
    </p:spTree>
    <p:extLst>
      <p:ext uri="{BB962C8B-B14F-4D97-AF65-F5344CB8AC3E}">
        <p14:creationId xmlns:p14="http://schemas.microsoft.com/office/powerpoint/2010/main" val="2180886675"/>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normAutofit fontScale="90000"/>
          </a:bodyPr>
          <a:lstStyle/>
          <a:p>
            <a:r>
              <a:rPr lang="de-AT">
                <a:solidFill>
                  <a:srgbClr val="7030A0"/>
                </a:solidFill>
              </a:rPr>
              <a:t>Freundschaftskarte</a:t>
            </a:r>
            <a:br>
              <a:rPr lang="de-AT">
                <a:solidFill>
                  <a:srgbClr val="7030A0"/>
                </a:solidFill>
              </a:rPr>
            </a:br>
            <a:r>
              <a:rPr lang="de-AT"/>
              <a:t>Nachbarschaftshilfe</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69" y="1793174"/>
            <a:ext cx="7670875" cy="4379026"/>
          </a:xfrm>
        </p:spPr>
        <p:txBody>
          <a:bodyPr>
            <a:normAutofit/>
          </a:bodyPr>
          <a:lstStyle/>
          <a:p>
            <a:pPr marL="0" indent="0">
              <a:buNone/>
            </a:pPr>
            <a:r>
              <a:rPr lang="de-AT" dirty="0">
                <a:solidFill>
                  <a:schemeClr val="tx1"/>
                </a:solidFill>
              </a:rPr>
              <a:t>Eine befreundete Familie fährt auf Urlaub und bittet dich um Unterstützung. Du sollst vier Tage lang ihren Postkasten leeren, die Katze füttern und die Blumen gießen.</a:t>
            </a:r>
          </a:p>
          <a:p>
            <a:pPr marL="0" indent="0">
              <a:buNone/>
            </a:pPr>
            <a:endParaRPr lang="de-AT" dirty="0">
              <a:solidFill>
                <a:schemeClr val="tx1"/>
              </a:solidFill>
            </a:endParaRPr>
          </a:p>
          <a:p>
            <a:pPr marL="0" indent="0">
              <a:buNone/>
            </a:pPr>
            <a:r>
              <a:rPr lang="de-AT" dirty="0">
                <a:solidFill>
                  <a:schemeClr val="tx1"/>
                </a:solidFill>
              </a:rPr>
              <a:t>a) Aber sicher doch!</a:t>
            </a:r>
            <a:endParaRPr lang="de-AT" b="1" dirty="0">
              <a:solidFill>
                <a:schemeClr val="tx1"/>
              </a:solidFill>
            </a:endParaRPr>
          </a:p>
          <a:p>
            <a:pPr marL="0" indent="0">
              <a:buNone/>
            </a:pPr>
            <a:r>
              <a:rPr lang="de-AT" b="1" dirty="0">
                <a:solidFill>
                  <a:schemeClr val="tx1"/>
                </a:solidFill>
              </a:rPr>
              <a:t>Heldeneinsatz</a:t>
            </a:r>
          </a:p>
          <a:p>
            <a:pPr marL="0" indent="0">
              <a:buNone/>
            </a:pPr>
            <a:endParaRPr lang="de-AT" dirty="0">
              <a:solidFill>
                <a:schemeClr val="tx1"/>
              </a:solidFill>
            </a:endParaRPr>
          </a:p>
          <a:p>
            <a:pPr marL="0" indent="0">
              <a:buNone/>
            </a:pPr>
            <a:r>
              <a:rPr lang="de-AT" dirty="0">
                <a:solidFill>
                  <a:schemeClr val="tx1"/>
                </a:solidFill>
              </a:rPr>
              <a:t>b) Ich habe keine Lust und sage ab.</a:t>
            </a:r>
            <a:endParaRPr lang="de-AT" b="1" dirty="0">
              <a:solidFill>
                <a:schemeClr val="tx1"/>
              </a:solidFill>
            </a:endParaRPr>
          </a:p>
          <a:p>
            <a:pPr marL="0" indent="0">
              <a:buNone/>
            </a:pPr>
            <a:r>
              <a:rPr lang="de-AT" b="1" dirty="0">
                <a:solidFill>
                  <a:schemeClr val="tx1"/>
                </a:solidFill>
              </a:rPr>
              <a:t> </a:t>
            </a:r>
          </a:p>
          <a:p>
            <a:pPr marL="0" indent="0">
              <a:buNone/>
            </a:pPr>
            <a:r>
              <a:rPr lang="de-AT" b="1" dirty="0">
                <a:solidFill>
                  <a:schemeClr val="tx1"/>
                </a:solidFill>
              </a:rPr>
              <a:t>Achtung! Wenn du aktuell beschäftigt („b“) bist, kannst du nicht teilnehmen. Anschließend kannst du „b“ auf deinem Spielfeld durchstreichen.</a:t>
            </a:r>
          </a:p>
        </p:txBody>
      </p:sp>
      <p:pic>
        <p:nvPicPr>
          <p:cNvPr id="20482" name="Picture 2" descr="Frau Bewässerung Pflanze neben Fenster">
            <a:extLst>
              <a:ext uri="{FF2B5EF4-FFF2-40B4-BE49-F238E27FC236}">
                <a16:creationId xmlns:a16="http://schemas.microsoft.com/office/drawing/2014/main" id="{C18C84EE-D832-BDBE-AFB4-25BF894136B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24924" y="2206269"/>
            <a:ext cx="2777961" cy="41669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4945691"/>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16000"/>
            <a:lum/>
            <a:extLst>
              <a:ext uri="{837473B0-CC2E-450A-ABE3-18F120FF3D39}">
                <a1611:picAttrSrcUrl xmlns:a1611="http://schemas.microsoft.com/office/drawing/2016/11/main" r:id="rId3"/>
              </a:ext>
            </a:extLst>
          </a:blip>
          <a:srcRect/>
          <a:stretch>
            <a:fillRect l="-34000" r="-34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455169" y="1904695"/>
            <a:ext cx="9144001" cy="1962146"/>
          </a:xfrm>
        </p:spPr>
        <p:txBody>
          <a:bodyPr anchor="b">
            <a:normAutofit/>
          </a:bodyPr>
          <a:lstStyle/>
          <a:p>
            <a:r>
              <a:rPr lang="de-AT"/>
              <a:t>Zwischenfall: Geräteschaden</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669731" y="4102768"/>
            <a:ext cx="8714875" cy="2105527"/>
          </a:xfrm>
        </p:spPr>
        <p:txBody>
          <a:bodyPr>
            <a:normAutofit/>
          </a:bodyPr>
          <a:lstStyle/>
          <a:p>
            <a:r>
              <a:rPr lang="en-US" dirty="0">
                <a:solidFill>
                  <a:schemeClr val="tx1"/>
                </a:solidFill>
              </a:rPr>
              <a:t>Dein Smartphone </a:t>
            </a:r>
            <a:r>
              <a:rPr lang="en-US" dirty="0" err="1">
                <a:solidFill>
                  <a:schemeClr val="tx1"/>
                </a:solidFill>
              </a:rPr>
              <a:t>fällt</a:t>
            </a:r>
            <a:r>
              <a:rPr lang="en-US" dirty="0">
                <a:solidFill>
                  <a:schemeClr val="tx1"/>
                </a:solidFill>
              </a:rPr>
              <a:t> </a:t>
            </a:r>
            <a:r>
              <a:rPr lang="en-US" dirty="0" err="1">
                <a:solidFill>
                  <a:schemeClr val="tx1"/>
                </a:solidFill>
              </a:rPr>
              <a:t>dir</a:t>
            </a:r>
            <a:r>
              <a:rPr lang="en-US" dirty="0">
                <a:solidFill>
                  <a:schemeClr val="tx1"/>
                </a:solidFill>
              </a:rPr>
              <a:t> </a:t>
            </a:r>
            <a:r>
              <a:rPr lang="en-US" dirty="0" err="1">
                <a:solidFill>
                  <a:schemeClr val="tx1"/>
                </a:solidFill>
              </a:rPr>
              <a:t>aus</a:t>
            </a:r>
            <a:r>
              <a:rPr lang="en-US" dirty="0">
                <a:solidFill>
                  <a:schemeClr val="tx1"/>
                </a:solidFill>
              </a:rPr>
              <a:t> der Hand und </a:t>
            </a:r>
            <a:r>
              <a:rPr lang="en-US" dirty="0" err="1">
                <a:solidFill>
                  <a:schemeClr val="tx1"/>
                </a:solidFill>
              </a:rPr>
              <a:t>geht</a:t>
            </a:r>
            <a:r>
              <a:rPr lang="en-US" dirty="0">
                <a:solidFill>
                  <a:schemeClr val="tx1"/>
                </a:solidFill>
              </a:rPr>
              <a:t> kaputt. Die </a:t>
            </a:r>
            <a:r>
              <a:rPr lang="en-US" dirty="0" err="1">
                <a:solidFill>
                  <a:schemeClr val="tx1"/>
                </a:solidFill>
              </a:rPr>
              <a:t>Reparatur</a:t>
            </a:r>
            <a:r>
              <a:rPr lang="en-US" dirty="0">
                <a:solidFill>
                  <a:schemeClr val="tx1"/>
                </a:solidFill>
              </a:rPr>
              <a:t> </a:t>
            </a:r>
            <a:r>
              <a:rPr lang="en-US" dirty="0" err="1">
                <a:solidFill>
                  <a:schemeClr val="tx1"/>
                </a:solidFill>
              </a:rPr>
              <a:t>kostet</a:t>
            </a:r>
            <a:r>
              <a:rPr lang="en-US" dirty="0">
                <a:solidFill>
                  <a:schemeClr val="tx1"/>
                </a:solidFill>
              </a:rPr>
              <a:t> 10 </a:t>
            </a:r>
            <a:r>
              <a:rPr lang="en-US" dirty="0" err="1">
                <a:solidFill>
                  <a:schemeClr val="tx1"/>
                </a:solidFill>
              </a:rPr>
              <a:t>Münzen</a:t>
            </a:r>
            <a:r>
              <a:rPr lang="en-US" dirty="0">
                <a:solidFill>
                  <a:schemeClr val="tx1"/>
                </a:solidFill>
              </a:rPr>
              <a:t>.</a:t>
            </a:r>
          </a:p>
          <a:p>
            <a:r>
              <a:rPr lang="en-US" b="1" dirty="0">
                <a:solidFill>
                  <a:schemeClr val="tx1"/>
                </a:solidFill>
              </a:rPr>
              <a:t>-10 </a:t>
            </a:r>
            <a:r>
              <a:rPr lang="en-US" b="1" dirty="0" err="1">
                <a:solidFill>
                  <a:schemeClr val="tx1"/>
                </a:solidFill>
              </a:rPr>
              <a:t>Münzen</a:t>
            </a:r>
            <a:endParaRPr lang="en-US" b="1" dirty="0">
              <a:solidFill>
                <a:schemeClr val="tx1"/>
              </a:solidFill>
            </a:endParaRPr>
          </a:p>
          <a:p>
            <a:pPr>
              <a:spcBef>
                <a:spcPts val="0"/>
              </a:spcBef>
            </a:pPr>
            <a:endParaRPr lang="en-US" b="1" dirty="0">
              <a:solidFill>
                <a:schemeClr val="tx1"/>
              </a:solidFill>
            </a:endParaRPr>
          </a:p>
          <a:p>
            <a:r>
              <a:rPr lang="en-US" dirty="0" err="1">
                <a:solidFill>
                  <a:schemeClr val="tx1"/>
                </a:solidFill>
              </a:rPr>
              <a:t>Wenn</a:t>
            </a:r>
            <a:r>
              <a:rPr lang="en-US" dirty="0">
                <a:solidFill>
                  <a:schemeClr val="tx1"/>
                </a:solidFill>
              </a:rPr>
              <a:t> du </a:t>
            </a:r>
            <a:r>
              <a:rPr lang="en-US" dirty="0" err="1">
                <a:solidFill>
                  <a:schemeClr val="tx1"/>
                </a:solidFill>
              </a:rPr>
              <a:t>eine</a:t>
            </a:r>
            <a:r>
              <a:rPr lang="en-US" dirty="0">
                <a:solidFill>
                  <a:schemeClr val="tx1"/>
                </a:solidFill>
              </a:rPr>
              <a:t> </a:t>
            </a:r>
            <a:r>
              <a:rPr lang="en-US" b="1" dirty="0" err="1">
                <a:solidFill>
                  <a:schemeClr val="tx1"/>
                </a:solidFill>
              </a:rPr>
              <a:t>Geräteversicherung</a:t>
            </a:r>
            <a:r>
              <a:rPr lang="en-US" dirty="0">
                <a:solidFill>
                  <a:schemeClr val="tx1"/>
                </a:solidFill>
              </a:rPr>
              <a:t> </a:t>
            </a:r>
            <a:r>
              <a:rPr lang="en-US" dirty="0" err="1">
                <a:solidFill>
                  <a:schemeClr val="tx1"/>
                </a:solidFill>
              </a:rPr>
              <a:t>abgeschlossen</a:t>
            </a:r>
            <a:r>
              <a:rPr lang="en-US" dirty="0">
                <a:solidFill>
                  <a:schemeClr val="tx1"/>
                </a:solidFill>
              </a:rPr>
              <a:t> hast, </a:t>
            </a:r>
            <a:r>
              <a:rPr lang="en-US" dirty="0" err="1">
                <a:solidFill>
                  <a:schemeClr val="tx1"/>
                </a:solidFill>
              </a:rPr>
              <a:t>betrifft</a:t>
            </a:r>
            <a:r>
              <a:rPr lang="en-US" dirty="0">
                <a:solidFill>
                  <a:schemeClr val="tx1"/>
                </a:solidFill>
              </a:rPr>
              <a:t> dich der </a:t>
            </a:r>
            <a:r>
              <a:rPr lang="en-US" dirty="0" err="1">
                <a:solidFill>
                  <a:schemeClr val="tx1"/>
                </a:solidFill>
              </a:rPr>
              <a:t>Zwischenfall</a:t>
            </a:r>
            <a:r>
              <a:rPr lang="en-US" dirty="0">
                <a:solidFill>
                  <a:schemeClr val="tx1"/>
                </a:solidFill>
              </a:rPr>
              <a:t> </a:t>
            </a:r>
            <a:r>
              <a:rPr lang="en-US" dirty="0" err="1">
                <a:solidFill>
                  <a:schemeClr val="tx1"/>
                </a:solidFill>
              </a:rPr>
              <a:t>nicht</a:t>
            </a:r>
            <a:r>
              <a:rPr lang="en-US" dirty="0">
                <a:solidFill>
                  <a:schemeClr val="tx1"/>
                </a:solidFill>
              </a:rPr>
              <a:t>.</a:t>
            </a:r>
          </a:p>
          <a:p>
            <a:endParaRPr lang="en-US" b="1" dirty="0">
              <a:solidFill>
                <a:schemeClr val="tx1"/>
              </a:solidFill>
            </a:endParaRPr>
          </a:p>
        </p:txBody>
      </p:sp>
    </p:spTree>
    <p:extLst>
      <p:ext uri="{BB962C8B-B14F-4D97-AF65-F5344CB8AC3E}">
        <p14:creationId xmlns:p14="http://schemas.microsoft.com/office/powerpoint/2010/main" val="3989035695"/>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November</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647644917"/>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Black Friday</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70" y="1793174"/>
            <a:ext cx="5212812" cy="4379026"/>
          </a:xfrm>
        </p:spPr>
        <p:txBody>
          <a:bodyPr/>
          <a:lstStyle/>
          <a:p>
            <a:pPr marL="0" indent="0">
              <a:buNone/>
            </a:pPr>
            <a:r>
              <a:rPr lang="de-AT" sz="2000" dirty="0">
                <a:solidFill>
                  <a:schemeClr val="tx1"/>
                </a:solidFill>
              </a:rPr>
              <a:t>Spielekonsolen sind um 50 % reduziert und kosten diese Woche statt 50 Münzen nur 25 Münzen.</a:t>
            </a:r>
          </a:p>
          <a:p>
            <a:pPr marL="0" indent="0">
              <a:buNone/>
            </a:pPr>
            <a:endParaRPr lang="de-AT" sz="2000" dirty="0">
              <a:solidFill>
                <a:schemeClr val="tx1"/>
              </a:solidFill>
            </a:endParaRPr>
          </a:p>
          <a:p>
            <a:pPr marL="0" indent="0">
              <a:buNone/>
            </a:pPr>
            <a:r>
              <a:rPr lang="de-AT" sz="2000" dirty="0">
                <a:solidFill>
                  <a:schemeClr val="tx1"/>
                </a:solidFill>
              </a:rPr>
              <a:t>a) Bei dem Angebot schlage ich zu.</a:t>
            </a:r>
          </a:p>
          <a:p>
            <a:pPr marL="0" indent="0">
              <a:buNone/>
            </a:pPr>
            <a:r>
              <a:rPr lang="de-AT" sz="2000" b="1" dirty="0">
                <a:solidFill>
                  <a:schemeClr val="tx1"/>
                </a:solidFill>
              </a:rPr>
              <a:t>-25 Münzen</a:t>
            </a:r>
            <a:endParaRPr lang="de-AT" b="1" dirty="0">
              <a:solidFill>
                <a:schemeClr val="tx1"/>
              </a:solidFill>
            </a:endParaRPr>
          </a:p>
          <a:p>
            <a:pPr marL="0" indent="0">
              <a:buNone/>
            </a:pPr>
            <a:r>
              <a:rPr lang="de-AT" sz="2000" b="1" dirty="0">
                <a:solidFill>
                  <a:schemeClr val="tx1"/>
                </a:solidFill>
              </a:rPr>
              <a:t> </a:t>
            </a:r>
            <a:endParaRPr lang="de-AT" sz="2000" dirty="0">
              <a:solidFill>
                <a:schemeClr val="tx1"/>
              </a:solidFill>
            </a:endParaRPr>
          </a:p>
          <a:p>
            <a:pPr marL="0" indent="0">
              <a:buNone/>
            </a:pPr>
            <a:r>
              <a:rPr lang="de-AT" sz="2000" dirty="0">
                <a:solidFill>
                  <a:schemeClr val="tx1"/>
                </a:solidFill>
              </a:rPr>
              <a:t>b) Ich kaufe nicht.</a:t>
            </a:r>
          </a:p>
        </p:txBody>
      </p:sp>
      <p:pic>
        <p:nvPicPr>
          <p:cNvPr id="4098" name="Picture 2" descr="Text">
            <a:extLst>
              <a:ext uri="{FF2B5EF4-FFF2-40B4-BE49-F238E27FC236}">
                <a16:creationId xmlns:a16="http://schemas.microsoft.com/office/drawing/2014/main" id="{335F82B8-867E-26DE-A76D-F949241A95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3363" y="2536124"/>
            <a:ext cx="5838067" cy="386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2499102"/>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21000"/>
            <a:lum/>
          </a:blip>
          <a:srcRect/>
          <a:stretch>
            <a:fillRect t="-39000" b="-39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523999" y="1466854"/>
            <a:ext cx="9144001" cy="1962146"/>
          </a:xfrm>
        </p:spPr>
        <p:txBody>
          <a:bodyPr anchor="b">
            <a:normAutofit fontScale="90000"/>
          </a:bodyPr>
          <a:lstStyle/>
          <a:p>
            <a:r>
              <a:rPr lang="de-AT" dirty="0"/>
              <a:t>Zwischenfall: </a:t>
            </a:r>
            <a:r>
              <a:rPr lang="de-AT" dirty="0" err="1"/>
              <a:t>Ausserordentliche</a:t>
            </a:r>
            <a:r>
              <a:rPr lang="de-AT" dirty="0"/>
              <a:t> Kosten</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523999" y="3860800"/>
            <a:ext cx="9144001" cy="1879600"/>
          </a:xfrm>
        </p:spPr>
        <p:txBody>
          <a:bodyPr>
            <a:normAutofit/>
          </a:bodyPr>
          <a:lstStyle/>
          <a:p>
            <a:pPr>
              <a:lnSpc>
                <a:spcPct val="100000"/>
              </a:lnSpc>
            </a:pPr>
            <a:r>
              <a:rPr lang="en-US" dirty="0">
                <a:solidFill>
                  <a:schemeClr val="tx1"/>
                </a:solidFill>
              </a:rPr>
              <a:t>Du </a:t>
            </a:r>
            <a:r>
              <a:rPr lang="en-US" dirty="0" err="1">
                <a:solidFill>
                  <a:schemeClr val="tx1"/>
                </a:solidFill>
              </a:rPr>
              <a:t>findest</a:t>
            </a:r>
            <a:r>
              <a:rPr lang="en-US" dirty="0">
                <a:solidFill>
                  <a:schemeClr val="tx1"/>
                </a:solidFill>
              </a:rPr>
              <a:t> </a:t>
            </a:r>
            <a:r>
              <a:rPr lang="en-US" dirty="0" err="1">
                <a:solidFill>
                  <a:schemeClr val="tx1"/>
                </a:solidFill>
              </a:rPr>
              <a:t>deinen</a:t>
            </a:r>
            <a:r>
              <a:rPr lang="en-US" dirty="0">
                <a:solidFill>
                  <a:schemeClr val="tx1"/>
                </a:solidFill>
              </a:rPr>
              <a:t> </a:t>
            </a:r>
            <a:r>
              <a:rPr lang="en-US" dirty="0" err="1">
                <a:solidFill>
                  <a:schemeClr val="tx1"/>
                </a:solidFill>
              </a:rPr>
              <a:t>Schulatlas</a:t>
            </a:r>
            <a:r>
              <a:rPr lang="en-US" dirty="0">
                <a:solidFill>
                  <a:schemeClr val="tx1"/>
                </a:solidFill>
              </a:rPr>
              <a:t> </a:t>
            </a:r>
            <a:r>
              <a:rPr lang="en-US" dirty="0" err="1">
                <a:solidFill>
                  <a:schemeClr val="tx1"/>
                </a:solidFill>
              </a:rPr>
              <a:t>nicht</a:t>
            </a:r>
            <a:r>
              <a:rPr lang="en-US" dirty="0">
                <a:solidFill>
                  <a:schemeClr val="tx1"/>
                </a:solidFill>
              </a:rPr>
              <a:t> </a:t>
            </a:r>
            <a:r>
              <a:rPr lang="en-US" dirty="0" err="1">
                <a:solidFill>
                  <a:schemeClr val="tx1"/>
                </a:solidFill>
              </a:rPr>
              <a:t>mehr</a:t>
            </a:r>
            <a:r>
              <a:rPr lang="en-US" dirty="0">
                <a:solidFill>
                  <a:schemeClr val="tx1"/>
                </a:solidFill>
              </a:rPr>
              <a:t> und </a:t>
            </a:r>
            <a:r>
              <a:rPr lang="en-US" dirty="0" err="1">
                <a:solidFill>
                  <a:schemeClr val="tx1"/>
                </a:solidFill>
              </a:rPr>
              <a:t>musst</a:t>
            </a:r>
            <a:r>
              <a:rPr lang="en-US" dirty="0">
                <a:solidFill>
                  <a:schemeClr val="tx1"/>
                </a:solidFill>
              </a:rPr>
              <a:t> </a:t>
            </a:r>
            <a:r>
              <a:rPr lang="en-US" dirty="0" err="1">
                <a:solidFill>
                  <a:schemeClr val="tx1"/>
                </a:solidFill>
              </a:rPr>
              <a:t>dir</a:t>
            </a:r>
            <a:r>
              <a:rPr lang="en-US" dirty="0">
                <a:solidFill>
                  <a:schemeClr val="tx1"/>
                </a:solidFill>
              </a:rPr>
              <a:t> </a:t>
            </a:r>
            <a:r>
              <a:rPr lang="en-US" dirty="0" err="1">
                <a:solidFill>
                  <a:schemeClr val="tx1"/>
                </a:solidFill>
              </a:rPr>
              <a:t>deshalb</a:t>
            </a:r>
            <a:r>
              <a:rPr lang="en-US" dirty="0">
                <a:solidFill>
                  <a:schemeClr val="tx1"/>
                </a:solidFill>
              </a:rPr>
              <a:t> </a:t>
            </a:r>
            <a:r>
              <a:rPr lang="en-US" dirty="0" err="1">
                <a:solidFill>
                  <a:schemeClr val="tx1"/>
                </a:solidFill>
              </a:rPr>
              <a:t>einen</a:t>
            </a:r>
            <a:r>
              <a:rPr lang="en-US" dirty="0">
                <a:solidFill>
                  <a:schemeClr val="tx1"/>
                </a:solidFill>
              </a:rPr>
              <a:t> </a:t>
            </a:r>
            <a:r>
              <a:rPr lang="en-US" dirty="0" err="1">
                <a:solidFill>
                  <a:schemeClr val="tx1"/>
                </a:solidFill>
              </a:rPr>
              <a:t>neuen</a:t>
            </a:r>
            <a:r>
              <a:rPr lang="en-US" dirty="0">
                <a:solidFill>
                  <a:schemeClr val="tx1"/>
                </a:solidFill>
              </a:rPr>
              <a:t> </a:t>
            </a:r>
            <a:r>
              <a:rPr lang="en-US" dirty="0" err="1">
                <a:solidFill>
                  <a:schemeClr val="tx1"/>
                </a:solidFill>
              </a:rPr>
              <a:t>kaufen</a:t>
            </a:r>
            <a:r>
              <a:rPr lang="en-US" dirty="0">
                <a:solidFill>
                  <a:schemeClr val="tx1"/>
                </a:solidFill>
              </a:rPr>
              <a:t>. </a:t>
            </a:r>
            <a:r>
              <a:rPr lang="en-US" dirty="0" err="1">
                <a:solidFill>
                  <a:schemeClr val="tx1"/>
                </a:solidFill>
              </a:rPr>
              <a:t>Deine</a:t>
            </a:r>
            <a:r>
              <a:rPr lang="en-US" dirty="0">
                <a:solidFill>
                  <a:schemeClr val="tx1"/>
                </a:solidFill>
              </a:rPr>
              <a:t> </a:t>
            </a:r>
            <a:r>
              <a:rPr lang="en-US" dirty="0" err="1">
                <a:solidFill>
                  <a:schemeClr val="tx1"/>
                </a:solidFill>
              </a:rPr>
              <a:t>Eltern</a:t>
            </a:r>
            <a:r>
              <a:rPr lang="en-US" dirty="0">
                <a:solidFill>
                  <a:schemeClr val="tx1"/>
                </a:solidFill>
              </a:rPr>
              <a:t> </a:t>
            </a:r>
            <a:r>
              <a:rPr lang="en-US" dirty="0" err="1">
                <a:solidFill>
                  <a:schemeClr val="tx1"/>
                </a:solidFill>
              </a:rPr>
              <a:t>meinen</a:t>
            </a:r>
            <a:r>
              <a:rPr lang="en-US" dirty="0">
                <a:solidFill>
                  <a:schemeClr val="tx1"/>
                </a:solidFill>
              </a:rPr>
              <a:t>, </a:t>
            </a:r>
            <a:r>
              <a:rPr lang="en-US" dirty="0" err="1">
                <a:solidFill>
                  <a:schemeClr val="tx1"/>
                </a:solidFill>
              </a:rPr>
              <a:t>dass</a:t>
            </a:r>
            <a:r>
              <a:rPr lang="en-US" dirty="0">
                <a:solidFill>
                  <a:schemeClr val="tx1"/>
                </a:solidFill>
              </a:rPr>
              <a:t> du den Atlas von </a:t>
            </a:r>
            <a:r>
              <a:rPr lang="en-US" dirty="0" err="1">
                <a:solidFill>
                  <a:schemeClr val="tx1"/>
                </a:solidFill>
              </a:rPr>
              <a:t>deinem</a:t>
            </a:r>
            <a:r>
              <a:rPr lang="en-US" dirty="0">
                <a:solidFill>
                  <a:schemeClr val="tx1"/>
                </a:solidFill>
              </a:rPr>
              <a:t> </a:t>
            </a:r>
            <a:r>
              <a:rPr lang="en-US" dirty="0" err="1">
                <a:solidFill>
                  <a:schemeClr val="tx1"/>
                </a:solidFill>
              </a:rPr>
              <a:t>Taschengeld</a:t>
            </a:r>
            <a:r>
              <a:rPr lang="en-US" dirty="0">
                <a:solidFill>
                  <a:schemeClr val="tx1"/>
                </a:solidFill>
              </a:rPr>
              <a:t> </a:t>
            </a:r>
            <a:r>
              <a:rPr lang="en-US" dirty="0" err="1">
                <a:solidFill>
                  <a:schemeClr val="tx1"/>
                </a:solidFill>
              </a:rPr>
              <a:t>bezahlen</a:t>
            </a:r>
            <a:r>
              <a:rPr lang="en-US" dirty="0">
                <a:solidFill>
                  <a:schemeClr val="tx1"/>
                </a:solidFill>
              </a:rPr>
              <a:t> </a:t>
            </a:r>
            <a:r>
              <a:rPr lang="en-US" dirty="0" err="1">
                <a:solidFill>
                  <a:schemeClr val="tx1"/>
                </a:solidFill>
              </a:rPr>
              <a:t>musst</a:t>
            </a:r>
            <a:r>
              <a:rPr lang="en-US" dirty="0">
                <a:solidFill>
                  <a:schemeClr val="tx1"/>
                </a:solidFill>
              </a:rPr>
              <a:t>. </a:t>
            </a:r>
          </a:p>
          <a:p>
            <a:r>
              <a:rPr lang="en-US" b="1" dirty="0">
                <a:solidFill>
                  <a:schemeClr val="tx1"/>
                </a:solidFill>
              </a:rPr>
              <a:t>-3 </a:t>
            </a:r>
            <a:r>
              <a:rPr lang="en-US" b="1" dirty="0" err="1">
                <a:solidFill>
                  <a:schemeClr val="tx1"/>
                </a:solidFill>
              </a:rPr>
              <a:t>Münzen</a:t>
            </a:r>
            <a:endParaRPr lang="en-US" b="1" dirty="0">
              <a:solidFill>
                <a:schemeClr val="tx1"/>
              </a:solidFill>
            </a:endParaRPr>
          </a:p>
          <a:p>
            <a:r>
              <a:rPr lang="de-AT" b="1" dirty="0">
                <a:solidFill>
                  <a:schemeClr val="tx1"/>
                </a:solidFill>
              </a:rPr>
              <a:t> </a:t>
            </a:r>
          </a:p>
        </p:txBody>
      </p:sp>
    </p:spTree>
    <p:extLst>
      <p:ext uri="{BB962C8B-B14F-4D97-AF65-F5344CB8AC3E}">
        <p14:creationId xmlns:p14="http://schemas.microsoft.com/office/powerpoint/2010/main" val="3697483977"/>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Dezember</a:t>
            </a:r>
          </a:p>
        </p:txBody>
      </p:sp>
      <p:sp>
        <p:nvSpPr>
          <p:cNvPr id="5" name="Textplatzhalter 4">
            <a:extLst>
              <a:ext uri="{FF2B5EF4-FFF2-40B4-BE49-F238E27FC236}">
                <a16:creationId xmlns:a16="http://schemas.microsoft.com/office/drawing/2014/main" id="{3CEC38EE-9C82-C56C-0248-2B596395789C}"/>
              </a:ext>
            </a:extLst>
          </p:cNvPr>
          <p:cNvSpPr>
            <a:spLocks noGrp="1"/>
          </p:cNvSpPr>
          <p:nvPr>
            <p:ph type="body" sz="quarter" idx="1"/>
          </p:nvPr>
        </p:nvSpPr>
        <p:spPr/>
        <p:txBody>
          <a:bodyPr>
            <a:noAutofit/>
          </a:bodyPr>
          <a:lstStyle/>
          <a:p>
            <a:r>
              <a:rPr lang="de-AT" sz="2000"/>
              <a:t>Taschengeld</a:t>
            </a:r>
          </a:p>
          <a:p>
            <a:r>
              <a:rPr lang="de-AT" sz="2000"/>
              <a:t>Geräteversicherung bezahlen</a:t>
            </a:r>
          </a:p>
          <a:p>
            <a:r>
              <a:rPr lang="de-AT" sz="2000"/>
              <a:t>Heldeneinsatz</a:t>
            </a:r>
          </a:p>
          <a:p>
            <a:endParaRPr lang="de-AT" sz="2000"/>
          </a:p>
        </p:txBody>
      </p:sp>
    </p:spTree>
    <p:extLst>
      <p:ext uri="{BB962C8B-B14F-4D97-AF65-F5344CB8AC3E}">
        <p14:creationId xmlns:p14="http://schemas.microsoft.com/office/powerpoint/2010/main" val="1298882556"/>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a:t>Weihnachtsgeschenke</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70" y="1793174"/>
            <a:ext cx="7033072" cy="4853432"/>
          </a:xfrm>
        </p:spPr>
        <p:txBody>
          <a:bodyPr>
            <a:noAutofit/>
          </a:bodyPr>
          <a:lstStyle/>
          <a:p>
            <a:pPr marL="0" indent="0">
              <a:buNone/>
            </a:pPr>
            <a:r>
              <a:rPr lang="de-AT" dirty="0">
                <a:solidFill>
                  <a:schemeClr val="tx1"/>
                </a:solidFill>
              </a:rPr>
              <a:t>Weihnachten steht vor der Tür. Wirst du deinen Liebsten eine Freude machen?</a:t>
            </a:r>
          </a:p>
          <a:p>
            <a:pPr marL="0" indent="0">
              <a:spcBef>
                <a:spcPts val="0"/>
              </a:spcBef>
              <a:buNone/>
            </a:pPr>
            <a:endParaRPr lang="de-AT" dirty="0">
              <a:solidFill>
                <a:schemeClr val="tx1"/>
              </a:solidFill>
            </a:endParaRPr>
          </a:p>
          <a:p>
            <a:pPr marL="0" indent="0">
              <a:buNone/>
            </a:pPr>
            <a:r>
              <a:rPr lang="de-AT" dirty="0">
                <a:solidFill>
                  <a:schemeClr val="tx1"/>
                </a:solidFill>
              </a:rPr>
              <a:t>a) Natürlich. Ich kaufen allen etwas, die mir wichtig sein.</a:t>
            </a:r>
          </a:p>
          <a:p>
            <a:pPr marL="0" indent="0">
              <a:buNone/>
            </a:pPr>
            <a:r>
              <a:rPr lang="de-AT" b="1" dirty="0">
                <a:solidFill>
                  <a:schemeClr val="tx1"/>
                </a:solidFill>
              </a:rPr>
              <a:t>-10 Münzen</a:t>
            </a:r>
          </a:p>
          <a:p>
            <a:pPr marL="0" indent="0">
              <a:spcBef>
                <a:spcPts val="0"/>
              </a:spcBef>
              <a:buNone/>
            </a:pPr>
            <a:endParaRPr lang="de-AT" dirty="0">
              <a:solidFill>
                <a:schemeClr val="tx1"/>
              </a:solidFill>
            </a:endParaRPr>
          </a:p>
          <a:p>
            <a:pPr marL="0" indent="0">
              <a:buNone/>
            </a:pPr>
            <a:r>
              <a:rPr lang="de-AT" dirty="0">
                <a:solidFill>
                  <a:schemeClr val="tx1"/>
                </a:solidFill>
              </a:rPr>
              <a:t>b) Nein.</a:t>
            </a:r>
          </a:p>
          <a:p>
            <a:pPr marL="0" indent="0">
              <a:spcBef>
                <a:spcPts val="0"/>
              </a:spcBef>
              <a:buNone/>
            </a:pPr>
            <a:r>
              <a:rPr lang="de-AT" b="1" dirty="0">
                <a:solidFill>
                  <a:schemeClr val="tx1"/>
                </a:solidFill>
              </a:rPr>
              <a:t> </a:t>
            </a:r>
          </a:p>
          <a:p>
            <a:pPr marL="0" indent="0">
              <a:buNone/>
            </a:pPr>
            <a:r>
              <a:rPr lang="de-AT" dirty="0">
                <a:solidFill>
                  <a:schemeClr val="tx1"/>
                </a:solidFill>
              </a:rPr>
              <a:t>c) Ich werde meinen Liebsten Geschenke machen, die nichts kosten und von Herzen kommen.</a:t>
            </a:r>
            <a:endParaRPr lang="de-AT" b="1" dirty="0">
              <a:solidFill>
                <a:schemeClr val="tx1"/>
              </a:solidFill>
            </a:endParaRPr>
          </a:p>
          <a:p>
            <a:pPr marL="0" indent="0">
              <a:spcBef>
                <a:spcPts val="0"/>
              </a:spcBef>
              <a:buNone/>
            </a:pPr>
            <a:endParaRPr lang="de-AT" b="1" dirty="0">
              <a:solidFill>
                <a:schemeClr val="tx1"/>
              </a:solidFill>
            </a:endParaRPr>
          </a:p>
          <a:p>
            <a:pPr marL="0" indent="0">
              <a:buNone/>
            </a:pPr>
            <a:r>
              <a:rPr lang="de-AT" dirty="0">
                <a:solidFill>
                  <a:schemeClr val="tx1"/>
                </a:solidFill>
              </a:rPr>
              <a:t>d) Ja, aber nur für ein paar wenige Personen. Außerdem schaue ich dabei aufs Budget.</a:t>
            </a:r>
          </a:p>
          <a:p>
            <a:pPr marL="0" indent="0">
              <a:buNone/>
            </a:pPr>
            <a:r>
              <a:rPr lang="de-AT" b="1" dirty="0">
                <a:solidFill>
                  <a:schemeClr val="tx1"/>
                </a:solidFill>
              </a:rPr>
              <a:t>-3 Münzen</a:t>
            </a:r>
            <a:endParaRPr lang="de-AT" dirty="0">
              <a:solidFill>
                <a:schemeClr val="tx1"/>
              </a:solidFill>
            </a:endParaRPr>
          </a:p>
        </p:txBody>
      </p:sp>
      <p:pic>
        <p:nvPicPr>
          <p:cNvPr id="1026" name="Picture 2" descr="Geschenkpackungen">
            <a:extLst>
              <a:ext uri="{FF2B5EF4-FFF2-40B4-BE49-F238E27FC236}">
                <a16:creationId xmlns:a16="http://schemas.microsoft.com/office/drawing/2014/main" id="{1EAB9AEE-3FB9-CC59-9E6F-EA7CA4F72E7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1894"/>
          <a:stretch/>
        </p:blipFill>
        <p:spPr bwMode="auto">
          <a:xfrm>
            <a:off x="7639050" y="2362200"/>
            <a:ext cx="4102381" cy="4017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6834900"/>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dirty="0"/>
              <a:t>Ausflug</a:t>
            </a:r>
          </a:p>
        </p:txBody>
      </p:sp>
      <p:sp>
        <p:nvSpPr>
          <p:cNvPr id="5" name="Textplatzhalter 4">
            <a:extLst>
              <a:ext uri="{FF2B5EF4-FFF2-40B4-BE49-F238E27FC236}">
                <a16:creationId xmlns:a16="http://schemas.microsoft.com/office/drawing/2014/main" id="{B0EC40EB-A60F-E79E-2A71-A86112E21C5E}"/>
              </a:ext>
            </a:extLst>
          </p:cNvPr>
          <p:cNvSpPr>
            <a:spLocks noGrp="1"/>
          </p:cNvSpPr>
          <p:nvPr>
            <p:ph type="body" idx="1"/>
          </p:nvPr>
        </p:nvSpPr>
        <p:spPr>
          <a:xfrm>
            <a:off x="450569" y="1793173"/>
            <a:ext cx="7514336" cy="4605715"/>
          </a:xfrm>
        </p:spPr>
        <p:txBody>
          <a:bodyPr>
            <a:noAutofit/>
          </a:bodyPr>
          <a:lstStyle/>
          <a:p>
            <a:pPr marL="0" indent="0">
              <a:buNone/>
            </a:pPr>
            <a:r>
              <a:rPr lang="de-AT" dirty="0">
                <a:solidFill>
                  <a:schemeClr val="tx1"/>
                </a:solidFill>
              </a:rPr>
              <a:t>Gemeinsam mit drei </a:t>
            </a:r>
            <a:r>
              <a:rPr lang="de-AT" dirty="0" err="1">
                <a:solidFill>
                  <a:schemeClr val="tx1"/>
                </a:solidFill>
              </a:rPr>
              <a:t>Freund:innen</a:t>
            </a:r>
            <a:r>
              <a:rPr lang="de-AT" dirty="0">
                <a:solidFill>
                  <a:schemeClr val="tx1"/>
                </a:solidFill>
              </a:rPr>
              <a:t> willst du nächsten Sommer einen Ausflug an einen See machen. Dazu müsst ihr einen Zug buchen und dort Essen und Getränke bezahlen. Weil ihr früh dran seid, kosten die Zugtickets derzeit weniger.</a:t>
            </a:r>
          </a:p>
          <a:p>
            <a:pPr marL="0" indent="0">
              <a:spcBef>
                <a:spcPts val="0"/>
              </a:spcBef>
              <a:buNone/>
            </a:pPr>
            <a:endParaRPr lang="de-AT" dirty="0">
              <a:solidFill>
                <a:schemeClr val="tx1"/>
              </a:solidFill>
            </a:endParaRPr>
          </a:p>
          <a:p>
            <a:pPr marL="0" indent="0">
              <a:buNone/>
            </a:pPr>
            <a:r>
              <a:rPr lang="de-AT" dirty="0">
                <a:solidFill>
                  <a:schemeClr val="tx1"/>
                </a:solidFill>
              </a:rPr>
              <a:t>a) Ich bin dabei.</a:t>
            </a:r>
          </a:p>
          <a:p>
            <a:pPr marL="0" indent="0">
              <a:buNone/>
            </a:pPr>
            <a:r>
              <a:rPr lang="de-AT" b="1" dirty="0">
                <a:solidFill>
                  <a:schemeClr val="tx1"/>
                </a:solidFill>
              </a:rPr>
              <a:t>-25 Münzen</a:t>
            </a:r>
          </a:p>
          <a:p>
            <a:pPr marL="0" indent="0">
              <a:spcBef>
                <a:spcPts val="0"/>
              </a:spcBef>
              <a:buNone/>
            </a:pPr>
            <a:r>
              <a:rPr lang="de-AT" b="1" dirty="0">
                <a:solidFill>
                  <a:schemeClr val="tx1"/>
                </a:solidFill>
              </a:rPr>
              <a:t> </a:t>
            </a:r>
            <a:endParaRPr lang="de-AT" dirty="0">
              <a:solidFill>
                <a:schemeClr val="tx1"/>
              </a:solidFill>
            </a:endParaRPr>
          </a:p>
          <a:p>
            <a:pPr marL="0" indent="0">
              <a:buNone/>
            </a:pPr>
            <a:r>
              <a:rPr lang="de-AT" dirty="0">
                <a:solidFill>
                  <a:schemeClr val="tx1"/>
                </a:solidFill>
              </a:rPr>
              <a:t>b) Ich überlege es mir noch und verzichte gegebenenfalls auf die günstigeren Tickets.</a:t>
            </a:r>
          </a:p>
          <a:p>
            <a:pPr marL="0" indent="0">
              <a:spcBef>
                <a:spcPts val="0"/>
              </a:spcBef>
              <a:buNone/>
            </a:pPr>
            <a:endParaRPr lang="de-AT" b="1" dirty="0">
              <a:solidFill>
                <a:schemeClr val="tx1"/>
              </a:solidFill>
            </a:endParaRPr>
          </a:p>
          <a:p>
            <a:pPr marL="0" indent="0">
              <a:buNone/>
            </a:pPr>
            <a:r>
              <a:rPr lang="de-AT" dirty="0">
                <a:solidFill>
                  <a:schemeClr val="tx1"/>
                </a:solidFill>
              </a:rPr>
              <a:t>c) Ich überzeuge meine </a:t>
            </a:r>
            <a:r>
              <a:rPr lang="de-AT" dirty="0" err="1">
                <a:solidFill>
                  <a:schemeClr val="tx1"/>
                </a:solidFill>
              </a:rPr>
              <a:t>Freund:innen</a:t>
            </a:r>
            <a:r>
              <a:rPr lang="de-AT" dirty="0">
                <a:solidFill>
                  <a:schemeClr val="tx1"/>
                </a:solidFill>
              </a:rPr>
              <a:t>, stattdessen ins nächste Schwimmbad zu fahren.</a:t>
            </a:r>
          </a:p>
          <a:p>
            <a:pPr marL="0" indent="0">
              <a:buNone/>
            </a:pPr>
            <a:r>
              <a:rPr lang="de-AT" b="1" dirty="0">
                <a:solidFill>
                  <a:schemeClr val="tx1"/>
                </a:solidFill>
              </a:rPr>
              <a:t>- 15 Münzen</a:t>
            </a:r>
          </a:p>
        </p:txBody>
      </p:sp>
      <p:pic>
        <p:nvPicPr>
          <p:cNvPr id="16386" name="Picture 2" descr="Eine Gruppe glücklicher junger Leute mit Smartphone sitzt auf einem Städtetrip im Café im Freien und unterhält.">
            <a:extLst>
              <a:ext uri="{FF2B5EF4-FFF2-40B4-BE49-F238E27FC236}">
                <a16:creationId xmlns:a16="http://schemas.microsoft.com/office/drawing/2014/main" id="{59DE7C1A-FEAF-9B19-8345-0DFA7AE4E452}"/>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4835" r="32889"/>
          <a:stretch/>
        </p:blipFill>
        <p:spPr bwMode="auto">
          <a:xfrm>
            <a:off x="8170478" y="2136465"/>
            <a:ext cx="3570953" cy="4262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5067465"/>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alphaModFix amt="33000"/>
            <a:lum/>
          </a:blip>
          <a:srcRect/>
          <a:stretch>
            <a:fillRect t="-21000" b="-21000"/>
          </a:stretch>
        </a:blip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a:xfrm>
            <a:off x="1523999" y="1466854"/>
            <a:ext cx="9144001" cy="1962146"/>
          </a:xfrm>
        </p:spPr>
        <p:txBody>
          <a:bodyPr anchor="b">
            <a:normAutofit/>
          </a:bodyPr>
          <a:lstStyle/>
          <a:p>
            <a:r>
              <a:rPr lang="de-AT"/>
              <a:t>Zwischenfall: Geldgeschenk</a:t>
            </a:r>
          </a:p>
        </p:txBody>
      </p:sp>
      <p:sp>
        <p:nvSpPr>
          <p:cNvPr id="10" name="Text Placeholder 2">
            <a:extLst>
              <a:ext uri="{FF2B5EF4-FFF2-40B4-BE49-F238E27FC236}">
                <a16:creationId xmlns:a16="http://schemas.microsoft.com/office/drawing/2014/main" id="{D430ACFC-112C-1774-033C-338BAC4F176E}"/>
              </a:ext>
            </a:extLst>
          </p:cNvPr>
          <p:cNvSpPr>
            <a:spLocks noGrp="1"/>
          </p:cNvSpPr>
          <p:nvPr>
            <p:ph type="body" sz="quarter" idx="1"/>
          </p:nvPr>
        </p:nvSpPr>
        <p:spPr>
          <a:xfrm>
            <a:off x="1523998" y="3720147"/>
            <a:ext cx="9144001" cy="1655759"/>
          </a:xfrm>
        </p:spPr>
        <p:txBody>
          <a:bodyPr>
            <a:normAutofit/>
          </a:bodyPr>
          <a:lstStyle/>
          <a:p>
            <a:r>
              <a:rPr lang="de-AT" dirty="0">
                <a:solidFill>
                  <a:schemeClr val="tx1"/>
                </a:solidFill>
              </a:rPr>
              <a:t>Ein Geldgeschenk in der Höhe der Startvoraussetzung (= Geldgeschenke) liegt unterm Christbaum.</a:t>
            </a:r>
          </a:p>
          <a:p>
            <a:pPr marL="0" indent="0">
              <a:buNone/>
            </a:pPr>
            <a:r>
              <a:rPr lang="en-US" b="1" dirty="0" err="1">
                <a:solidFill>
                  <a:schemeClr val="tx1"/>
                </a:solidFill>
              </a:rPr>
              <a:t>Münzen</a:t>
            </a:r>
            <a:r>
              <a:rPr lang="en-US" b="1" dirty="0">
                <a:solidFill>
                  <a:schemeClr val="tx1"/>
                </a:solidFill>
              </a:rPr>
              <a:t> </a:t>
            </a:r>
            <a:r>
              <a:rPr lang="de-AT" b="1" dirty="0">
                <a:solidFill>
                  <a:schemeClr val="tx1"/>
                </a:solidFill>
              </a:rPr>
              <a:t>(individuell)</a:t>
            </a:r>
          </a:p>
          <a:p>
            <a:pPr marL="0" indent="0">
              <a:buNone/>
            </a:pPr>
            <a:endParaRPr lang="de-AT" b="1" dirty="0">
              <a:solidFill>
                <a:schemeClr val="tx1"/>
              </a:solidFill>
            </a:endParaRPr>
          </a:p>
        </p:txBody>
      </p:sp>
    </p:spTree>
    <p:extLst>
      <p:ext uri="{BB962C8B-B14F-4D97-AF65-F5344CB8AC3E}">
        <p14:creationId xmlns:p14="http://schemas.microsoft.com/office/powerpoint/2010/main" val="3492855742"/>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1B845E3-F55B-BD98-AA72-CEE5316BD18C}"/>
              </a:ext>
            </a:extLst>
          </p:cNvPr>
          <p:cNvSpPr>
            <a:spLocks noGrp="1"/>
          </p:cNvSpPr>
          <p:nvPr>
            <p:ph type="title"/>
          </p:nvPr>
        </p:nvSpPr>
        <p:spPr/>
        <p:txBody>
          <a:bodyPr/>
          <a:lstStyle/>
          <a:p>
            <a:r>
              <a:rPr lang="de-AT" dirty="0"/>
              <a:t>Spielende</a:t>
            </a:r>
          </a:p>
        </p:txBody>
      </p:sp>
      <p:sp>
        <p:nvSpPr>
          <p:cNvPr id="3" name="Textplatzhalter 2">
            <a:extLst>
              <a:ext uri="{FF2B5EF4-FFF2-40B4-BE49-F238E27FC236}">
                <a16:creationId xmlns:a16="http://schemas.microsoft.com/office/drawing/2014/main" id="{C154FFC5-7AE6-EC7D-83A5-03EE6C4AAFE0}"/>
              </a:ext>
            </a:extLst>
          </p:cNvPr>
          <p:cNvSpPr>
            <a:spLocks noGrp="1"/>
          </p:cNvSpPr>
          <p:nvPr>
            <p:ph type="body" sz="quarter" idx="1"/>
          </p:nvPr>
        </p:nvSpPr>
        <p:spPr/>
        <p:txBody>
          <a:bodyPr>
            <a:normAutofit/>
          </a:bodyPr>
          <a:lstStyle/>
          <a:p>
            <a:r>
              <a:rPr lang="de-DE" sz="2400"/>
              <a:t>Kennzeichne deine finale Position auf deinem Spielpfad.</a:t>
            </a:r>
            <a:endParaRPr lang="de-AT" sz="2400"/>
          </a:p>
        </p:txBody>
      </p:sp>
    </p:spTree>
    <p:extLst>
      <p:ext uri="{BB962C8B-B14F-4D97-AF65-F5344CB8AC3E}">
        <p14:creationId xmlns:p14="http://schemas.microsoft.com/office/powerpoint/2010/main" val="153197931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F7811-A20D-149D-4CA1-6BEFFE73CB94}"/>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4DE1C3FE-7B58-CDBF-7821-4646C803FE2B}"/>
              </a:ext>
            </a:extLst>
          </p:cNvPr>
          <p:cNvSpPr>
            <a:spLocks noGrp="1"/>
          </p:cNvSpPr>
          <p:nvPr>
            <p:ph type="title"/>
          </p:nvPr>
        </p:nvSpPr>
        <p:spPr/>
        <p:txBody>
          <a:bodyPr/>
          <a:lstStyle/>
          <a:p>
            <a:r>
              <a:rPr lang="de-AT" err="1"/>
              <a:t>Nervus</a:t>
            </a:r>
            <a:r>
              <a:rPr lang="de-AT"/>
              <a:t> </a:t>
            </a:r>
            <a:r>
              <a:rPr lang="de-AT" err="1"/>
              <a:t>Rerum</a:t>
            </a:r>
            <a:endParaRPr lang="de-AT"/>
          </a:p>
        </p:txBody>
      </p:sp>
      <p:sp>
        <p:nvSpPr>
          <p:cNvPr id="2" name="Textplatzhalter 1">
            <a:extLst>
              <a:ext uri="{FF2B5EF4-FFF2-40B4-BE49-F238E27FC236}">
                <a16:creationId xmlns:a16="http://schemas.microsoft.com/office/drawing/2014/main" id="{8FF3414B-1ADD-3166-FBC9-90BD30B9F2AC}"/>
              </a:ext>
            </a:extLst>
          </p:cNvPr>
          <p:cNvSpPr>
            <a:spLocks noGrp="1"/>
          </p:cNvSpPr>
          <p:nvPr>
            <p:ph type="body" idx="1"/>
          </p:nvPr>
        </p:nvSpPr>
        <p:spPr>
          <a:xfrm>
            <a:off x="450570" y="1793173"/>
            <a:ext cx="4273830" cy="4524499"/>
          </a:xfrm>
        </p:spPr>
        <p:txBody>
          <a:bodyPr lIns="0" tIns="0" rIns="0" bIns="0" anchor="t">
            <a:noAutofit/>
          </a:bodyPr>
          <a:lstStyle/>
          <a:p>
            <a:pPr marL="0" indent="0">
              <a:buNone/>
            </a:pPr>
            <a:r>
              <a:rPr lang="de-DE" sz="1900" b="1" dirty="0">
                <a:solidFill>
                  <a:schemeClr val="tx1"/>
                </a:solidFill>
              </a:rPr>
              <a:t>Ereignis und Handlung</a:t>
            </a:r>
          </a:p>
          <a:p>
            <a:pPr>
              <a:buFont typeface="Arial" panose="020B0604020202020204" pitchFamily="34" charset="0"/>
              <a:buChar char="•"/>
            </a:pPr>
            <a:r>
              <a:rPr lang="de-DE" sz="1900" dirty="0">
                <a:solidFill>
                  <a:schemeClr val="tx1"/>
                </a:solidFill>
              </a:rPr>
              <a:t>mind. pro Ereignis zur Auswahl </a:t>
            </a:r>
            <a:br>
              <a:rPr lang="de-DE" sz="1900" dirty="0">
                <a:solidFill>
                  <a:schemeClr val="tx1"/>
                </a:solidFill>
              </a:rPr>
            </a:br>
            <a:r>
              <a:rPr lang="de-DE" sz="1900" dirty="0">
                <a:solidFill>
                  <a:schemeClr val="tx1"/>
                </a:solidFill>
              </a:rPr>
              <a:t>(z. B. „kaufen“ oder „nicht kaufen“)</a:t>
            </a:r>
          </a:p>
          <a:p>
            <a:pPr>
              <a:buFont typeface="Arial" panose="020B0604020202020204" pitchFamily="34" charset="0"/>
              <a:buChar char="•"/>
            </a:pPr>
            <a:r>
              <a:rPr lang="de-DE" sz="1900" dirty="0">
                <a:solidFill>
                  <a:schemeClr val="tx1"/>
                </a:solidFill>
              </a:rPr>
              <a:t>Handlung hat Folgen im Bereich „Geld“ und/oder „Glück“</a:t>
            </a:r>
          </a:p>
          <a:p>
            <a:pPr marL="0" indent="0">
              <a:buNone/>
            </a:pPr>
            <a:r>
              <a:rPr lang="de-DE" sz="1900" b="1" dirty="0">
                <a:solidFill>
                  <a:schemeClr val="tx1"/>
                </a:solidFill>
                <a:latin typeface="Lexend"/>
              </a:rPr>
              <a:t>Wertung</a:t>
            </a:r>
          </a:p>
          <a:p>
            <a:pPr>
              <a:buFont typeface="Arial" panose="020B0604020202020204" pitchFamily="34" charset="0"/>
              <a:buChar char="•"/>
            </a:pPr>
            <a:r>
              <a:rPr lang="de-DE" sz="1900" dirty="0">
                <a:solidFill>
                  <a:schemeClr val="tx1"/>
                </a:solidFill>
                <a:latin typeface="Lexend"/>
              </a:rPr>
              <a:t>zwei Wertungssteine pro Person</a:t>
            </a:r>
          </a:p>
          <a:p>
            <a:pPr>
              <a:buFont typeface="Arial" panose="020B0604020202020204" pitchFamily="34" charset="0"/>
              <a:buChar char="•"/>
            </a:pPr>
            <a:r>
              <a:rPr lang="de-DE" sz="1900" dirty="0">
                <a:solidFill>
                  <a:schemeClr val="tx1"/>
                </a:solidFill>
              </a:rPr>
              <a:t>m</a:t>
            </a:r>
            <a:r>
              <a:rPr lang="de-DE" sz="1900" dirty="0">
                <a:solidFill>
                  <a:schemeClr val="tx1"/>
                </a:solidFill>
                <a:latin typeface="Lexend"/>
              </a:rPr>
              <a:t>an kann Punkte gewinnen oder verlieren, je nachdem werden die Steine weiterbewegt</a:t>
            </a:r>
          </a:p>
          <a:p>
            <a:pPr>
              <a:buFont typeface="Arial" panose="020B0604020202020204" pitchFamily="34" charset="0"/>
              <a:buChar char="•"/>
            </a:pPr>
            <a:r>
              <a:rPr lang="de-DE" sz="1900" dirty="0">
                <a:solidFill>
                  <a:schemeClr val="tx1"/>
                </a:solidFill>
                <a:latin typeface="Lexend"/>
              </a:rPr>
              <a:t>Anzahl der Glückspunkte (+/-) wird selbst gewählt, sollte zwischen 0 und 2 liegen</a:t>
            </a:r>
            <a:endParaRPr lang="de-DE" sz="1900" b="1" dirty="0">
              <a:solidFill>
                <a:schemeClr val="tx1"/>
              </a:solidFill>
              <a:latin typeface="Lexend"/>
            </a:endParaRPr>
          </a:p>
        </p:txBody>
      </p:sp>
      <p:pic>
        <p:nvPicPr>
          <p:cNvPr id="5" name="Grafik 4">
            <a:extLst>
              <a:ext uri="{FF2B5EF4-FFF2-40B4-BE49-F238E27FC236}">
                <a16:creationId xmlns:a16="http://schemas.microsoft.com/office/drawing/2014/main" id="{3EB664AA-7E7C-8F26-73EA-A77D8C19000E}"/>
              </a:ext>
            </a:extLst>
          </p:cNvPr>
          <p:cNvPicPr>
            <a:picLocks noChangeAspect="1"/>
          </p:cNvPicPr>
          <p:nvPr/>
        </p:nvPicPr>
        <p:blipFill>
          <a:blip r:embed="rId2"/>
          <a:stretch>
            <a:fillRect/>
          </a:stretch>
        </p:blipFill>
        <p:spPr>
          <a:xfrm>
            <a:off x="5067759" y="2390660"/>
            <a:ext cx="6804752" cy="2792279"/>
          </a:xfrm>
          <a:prstGeom prst="rect">
            <a:avLst/>
          </a:prstGeom>
        </p:spPr>
      </p:pic>
    </p:spTree>
    <p:extLst>
      <p:ext uri="{BB962C8B-B14F-4D97-AF65-F5344CB8AC3E}">
        <p14:creationId xmlns:p14="http://schemas.microsoft.com/office/powerpoint/2010/main" val="2353403750"/>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Titel 2"/>
          <p:cNvSpPr txBox="1">
            <a:spLocks noGrp="1"/>
          </p:cNvSpPr>
          <p:nvPr>
            <p:ph type="title"/>
          </p:nvPr>
        </p:nvSpPr>
        <p:spPr>
          <a:xfrm>
            <a:off x="469791" y="661925"/>
            <a:ext cx="9639412" cy="755934"/>
          </a:xfrm>
          <a:prstGeom prst="rect">
            <a:avLst/>
          </a:prstGeom>
        </p:spPr>
        <p:txBody>
          <a:bodyPr/>
          <a:lstStyle/>
          <a:p>
            <a:r>
              <a:rPr lang="de-DE"/>
              <a:t>Bilder</a:t>
            </a:r>
            <a:endParaRPr/>
          </a:p>
        </p:txBody>
      </p:sp>
      <p:sp>
        <p:nvSpPr>
          <p:cNvPr id="487" name="Inhaltsplatzhalter 4"/>
          <p:cNvSpPr txBox="1">
            <a:spLocks noGrp="1"/>
          </p:cNvSpPr>
          <p:nvPr>
            <p:ph type="body" idx="1"/>
          </p:nvPr>
        </p:nvSpPr>
        <p:spPr>
          <a:xfrm>
            <a:off x="450569" y="1666240"/>
            <a:ext cx="11280131" cy="4505960"/>
          </a:xfrm>
          <a:prstGeom prst="rect">
            <a:avLst/>
          </a:prstGeom>
        </p:spPr>
        <p:txBody>
          <a:bodyPr lIns="0" tIns="0" rIns="0" bIns="0" anchor="t">
            <a:normAutofit fontScale="25000" lnSpcReduction="20000"/>
          </a:bodyPr>
          <a:lstStyle/>
          <a:p>
            <a:pPr marL="0" indent="0">
              <a:lnSpc>
                <a:spcPct val="120000"/>
              </a:lnSpc>
              <a:buSzTx/>
              <a:buNone/>
            </a:pPr>
            <a:r>
              <a:rPr lang="de-DE" sz="7200" b="1" dirty="0"/>
              <a:t>Alle Bilder sowie andere Medien (z. B. Videos) sind aus der Lizenz ausgenommen</a:t>
            </a:r>
            <a:r>
              <a:rPr lang="de-DE" sz="7200" dirty="0"/>
              <a:t>. </a:t>
            </a:r>
            <a:br>
              <a:rPr lang="de-DE" sz="7200" dirty="0"/>
            </a:br>
            <a:r>
              <a:rPr lang="de-DE" sz="7200" dirty="0"/>
              <a:t>Wenn nicht anders angegeben, handelt es sich um eigene Darstellungen.</a:t>
            </a:r>
          </a:p>
          <a:p>
            <a:pPr marL="0" indent="0">
              <a:buSzTx/>
              <a:buNone/>
            </a:pPr>
            <a:endParaRPr lang="de-AT" sz="3200" dirty="0"/>
          </a:p>
          <a:p>
            <a:pPr marL="0" indent="0">
              <a:buSzTx/>
              <a:buNone/>
            </a:pPr>
            <a:r>
              <a:rPr lang="de-AT" sz="6800" dirty="0"/>
              <a:t>F11, Spielbrett, KI / Image Creator</a:t>
            </a:r>
          </a:p>
          <a:p>
            <a:pPr marL="0" indent="0">
              <a:buSzTx/>
              <a:buNone/>
            </a:pPr>
            <a:r>
              <a:rPr lang="de-AT" sz="6800" dirty="0"/>
              <a:t>F13, Schulbuffet, KI / Image Creator</a:t>
            </a:r>
          </a:p>
          <a:p>
            <a:pPr marL="0" indent="0">
              <a:buSzTx/>
              <a:buNone/>
            </a:pPr>
            <a:r>
              <a:rPr lang="de-AT" sz="6800" dirty="0"/>
              <a:t>F14, Spieleabend, KI / Image Creator</a:t>
            </a:r>
          </a:p>
          <a:p>
            <a:pPr marL="0" indent="0">
              <a:buSzTx/>
              <a:buNone/>
            </a:pPr>
            <a:r>
              <a:rPr lang="de-DE" sz="6800" dirty="0"/>
              <a:t>F16, Drei Herzen</a:t>
            </a:r>
            <a:r>
              <a:rPr lang="de-AT" sz="6800" dirty="0"/>
              <a:t>, unbekannt / Mojang Studios </a:t>
            </a:r>
          </a:p>
          <a:p>
            <a:pPr marL="0" indent="0">
              <a:buSzTx/>
              <a:buNone/>
            </a:pPr>
            <a:r>
              <a:rPr lang="de-DE" sz="6800" dirty="0"/>
              <a:t>F17, Essen in der Küche, KI</a:t>
            </a:r>
            <a:r>
              <a:rPr lang="de-AT" sz="6800" dirty="0"/>
              <a:t> / Image Creator</a:t>
            </a:r>
          </a:p>
          <a:p>
            <a:pPr marL="0" indent="0">
              <a:buSzTx/>
              <a:buNone/>
            </a:pPr>
            <a:r>
              <a:rPr lang="de-DE" sz="6800" dirty="0"/>
              <a:t>F19, Bauernmarkt, KI</a:t>
            </a:r>
            <a:r>
              <a:rPr lang="de-AT" sz="6800" dirty="0"/>
              <a:t> / Image Creator</a:t>
            </a:r>
          </a:p>
          <a:p>
            <a:pPr marL="0" indent="0">
              <a:buSzTx/>
              <a:buNone/>
            </a:pPr>
            <a:r>
              <a:rPr lang="de-DE" sz="6800" dirty="0"/>
              <a:t>F20, Geldtasche, </a:t>
            </a:r>
            <a:r>
              <a:rPr lang="de-DE" sz="6800" dirty="0" err="1"/>
              <a:t>Bermix</a:t>
            </a:r>
            <a:r>
              <a:rPr lang="de-DE" sz="6800" dirty="0"/>
              <a:t> Studio / </a:t>
            </a:r>
            <a:r>
              <a:rPr lang="de-DE" sz="6800" dirty="0" err="1"/>
              <a:t>Unsplash</a:t>
            </a:r>
            <a:endParaRPr lang="de-AT" sz="6800" dirty="0">
              <a:highlight>
                <a:srgbClr val="FFFF00"/>
              </a:highlight>
            </a:endParaRPr>
          </a:p>
          <a:p>
            <a:pPr marL="0" indent="0">
              <a:buSzTx/>
              <a:buNone/>
            </a:pPr>
            <a:r>
              <a:rPr lang="de-DE" sz="6800" dirty="0"/>
              <a:t>F22, Umzug, KI</a:t>
            </a:r>
            <a:r>
              <a:rPr lang="de-AT" sz="6800" dirty="0"/>
              <a:t> / Image Creator</a:t>
            </a:r>
          </a:p>
          <a:p>
            <a:pPr marL="0" indent="0">
              <a:buSzTx/>
              <a:buNone/>
            </a:pPr>
            <a:r>
              <a:rPr lang="de-DE" sz="6800" dirty="0"/>
              <a:t>F23, Büchertisch, KI</a:t>
            </a:r>
            <a:r>
              <a:rPr lang="de-AT" sz="6800" dirty="0"/>
              <a:t> / Image Creator</a:t>
            </a:r>
          </a:p>
          <a:p>
            <a:pPr marL="0" indent="0">
              <a:buSzTx/>
              <a:buNone/>
            </a:pPr>
            <a:r>
              <a:rPr lang="de-DE" sz="6800" dirty="0"/>
              <a:t>F25, Regenbogen, KI</a:t>
            </a:r>
            <a:r>
              <a:rPr lang="de-AT" sz="6800" dirty="0"/>
              <a:t> / Image Creator</a:t>
            </a:r>
          </a:p>
          <a:p>
            <a:pPr marL="0" indent="0">
              <a:buSzTx/>
              <a:buNone/>
            </a:pPr>
            <a:r>
              <a:rPr lang="de-DE" sz="6800" dirty="0"/>
              <a:t>F26, Gartenarbeit, unbekannt / </a:t>
            </a:r>
            <a:r>
              <a:rPr lang="de-DE" sz="6800" dirty="0" err="1"/>
              <a:t>Freepik</a:t>
            </a:r>
            <a:endParaRPr lang="de-DE" sz="6800" dirty="0"/>
          </a:p>
          <a:p>
            <a:pPr marL="0" indent="0">
              <a:buSzTx/>
              <a:buNone/>
            </a:pPr>
            <a:r>
              <a:rPr lang="de-AT" sz="6800" dirty="0"/>
              <a:t>F28, Beachvolleyball, KI / Image Creator</a:t>
            </a:r>
          </a:p>
          <a:p>
            <a:pPr marL="0" indent="0">
              <a:buSzTx/>
              <a:buNone/>
            </a:pPr>
            <a:r>
              <a:rPr lang="pt-BR" sz="6800" dirty="0"/>
              <a:t>F29, Flamingo, Vicko Mozara / Unsplash</a:t>
            </a:r>
            <a:endParaRPr lang="de-AT" sz="6800" dirty="0"/>
          </a:p>
          <a:p>
            <a:pPr marL="0" indent="0">
              <a:buSzTx/>
              <a:buNone/>
            </a:pPr>
            <a:endParaRPr lang="de-AT" sz="6800" dirty="0"/>
          </a:p>
          <a:p>
            <a:pPr marL="0" indent="0">
              <a:buSzTx/>
              <a:buNone/>
            </a:pPr>
            <a:endParaRPr lang="de-AT" sz="6800" dirty="0"/>
          </a:p>
          <a:p>
            <a:pPr marL="0" indent="0">
              <a:buSzTx/>
              <a:buNone/>
            </a:pPr>
            <a:endParaRPr lang="de-AT" dirty="0"/>
          </a:p>
        </p:txBody>
      </p:sp>
      <p:sp>
        <p:nvSpPr>
          <p:cNvPr id="488" name="Foliennummernplatzhalter 1"/>
          <p:cNvSpPr txBox="1">
            <a:spLocks noGrp="1"/>
          </p:cNvSpPr>
          <p:nvPr>
            <p:ph type="sldNum" sz="quarter" idx="2"/>
          </p:nvPr>
        </p:nvSpPr>
        <p:spPr>
          <a:xfrm>
            <a:off x="11548493" y="6565901"/>
            <a:ext cx="182216" cy="17780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50</a:t>
            </a:fld>
            <a:endParaRPr/>
          </a:p>
        </p:txBody>
      </p:sp>
      <p:sp>
        <p:nvSpPr>
          <p:cNvPr id="2" name="Textfeld 1">
            <a:extLst>
              <a:ext uri="{FF2B5EF4-FFF2-40B4-BE49-F238E27FC236}">
                <a16:creationId xmlns:a16="http://schemas.microsoft.com/office/drawing/2014/main" id="{87CF856E-8A8A-3328-1292-2290A4668AE5}"/>
              </a:ext>
            </a:extLst>
          </p:cNvPr>
          <p:cNvSpPr txBox="1"/>
          <p:nvPr/>
        </p:nvSpPr>
        <p:spPr>
          <a:xfrm>
            <a:off x="5956203" y="2351595"/>
            <a:ext cx="5514975" cy="414010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a:lnSpc>
                <a:spcPct val="70000"/>
              </a:lnSpc>
              <a:spcBef>
                <a:spcPts val="1000"/>
              </a:spcBef>
            </a:pPr>
            <a:r>
              <a:rPr lang="de-DE" sz="1700" dirty="0">
                <a:solidFill>
                  <a:srgbClr val="494848"/>
                </a:solidFill>
                <a:latin typeface="Lexend"/>
                <a:sym typeface="Lexend"/>
              </a:rPr>
              <a:t>F31, Konzert, KI</a:t>
            </a:r>
            <a:r>
              <a:rPr lang="de-AT" sz="1700" dirty="0">
                <a:solidFill>
                  <a:srgbClr val="494848"/>
                </a:solidFill>
                <a:latin typeface="Lexend"/>
                <a:sym typeface="Lexend"/>
              </a:rPr>
              <a:t> / Image Creator</a:t>
            </a:r>
          </a:p>
          <a:p>
            <a:pPr>
              <a:lnSpc>
                <a:spcPct val="70000"/>
              </a:lnSpc>
              <a:spcBef>
                <a:spcPts val="1000"/>
              </a:spcBef>
            </a:pPr>
            <a:r>
              <a:rPr lang="de-DE" sz="1700" dirty="0">
                <a:solidFill>
                  <a:srgbClr val="494848"/>
                </a:solidFill>
                <a:latin typeface="Lexend"/>
                <a:sym typeface="Lexend"/>
              </a:rPr>
              <a:t>F32, Krankheit, unbekannt / </a:t>
            </a:r>
            <a:r>
              <a:rPr lang="de-DE" sz="1700" dirty="0" err="1">
                <a:solidFill>
                  <a:srgbClr val="494848"/>
                </a:solidFill>
                <a:latin typeface="Lexend"/>
                <a:sym typeface="Lexend"/>
              </a:rPr>
              <a:t>Freepik</a:t>
            </a:r>
            <a:endParaRPr lang="de-AT"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F34, Gießen, Cassidy Phillips / </a:t>
            </a:r>
            <a:r>
              <a:rPr lang="de-DE" sz="1700" dirty="0" err="1">
                <a:solidFill>
                  <a:srgbClr val="494848"/>
                </a:solidFill>
                <a:latin typeface="Lexend"/>
                <a:sym typeface="Lexend"/>
              </a:rPr>
              <a:t>Unsplash</a:t>
            </a:r>
            <a:endParaRPr lang="de-DE"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F35, Hochwasser, Jim </a:t>
            </a:r>
            <a:r>
              <a:rPr lang="de-DE" sz="1700" dirty="0" err="1">
                <a:solidFill>
                  <a:srgbClr val="494848"/>
                </a:solidFill>
                <a:latin typeface="Lexend"/>
                <a:sym typeface="Lexend"/>
              </a:rPr>
              <a:t>Gade</a:t>
            </a:r>
            <a:r>
              <a:rPr lang="de-DE" sz="1700" dirty="0">
                <a:solidFill>
                  <a:srgbClr val="494848"/>
                </a:solidFill>
                <a:latin typeface="Lexend"/>
                <a:sym typeface="Lexend"/>
              </a:rPr>
              <a:t> / </a:t>
            </a:r>
            <a:r>
              <a:rPr lang="de-DE" sz="1700" dirty="0" err="1">
                <a:solidFill>
                  <a:srgbClr val="494848"/>
                </a:solidFill>
                <a:latin typeface="Lexend"/>
                <a:sym typeface="Lexend"/>
              </a:rPr>
              <a:t>Unsplash</a:t>
            </a:r>
            <a:endParaRPr lang="de-AT"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F37, Schreibtisch, Arnel Hasanovic / </a:t>
            </a:r>
            <a:r>
              <a:rPr lang="de-DE" sz="1700" dirty="0" err="1">
                <a:solidFill>
                  <a:srgbClr val="494848"/>
                </a:solidFill>
                <a:latin typeface="Lexend"/>
                <a:sym typeface="Lexend"/>
              </a:rPr>
              <a:t>Unsplash</a:t>
            </a:r>
            <a:endParaRPr lang="de-AT"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F38, Videospiele, KI</a:t>
            </a:r>
            <a:r>
              <a:rPr lang="de-AT" sz="1700" dirty="0">
                <a:solidFill>
                  <a:srgbClr val="494848"/>
                </a:solidFill>
                <a:latin typeface="Lexend"/>
                <a:sym typeface="Lexend"/>
              </a:rPr>
              <a:t> / Image Creator</a:t>
            </a:r>
          </a:p>
          <a:p>
            <a:pPr>
              <a:lnSpc>
                <a:spcPct val="70000"/>
              </a:lnSpc>
              <a:spcBef>
                <a:spcPts val="1000"/>
              </a:spcBef>
            </a:pPr>
            <a:r>
              <a:rPr lang="de-DE" sz="1700" dirty="0">
                <a:solidFill>
                  <a:srgbClr val="494848"/>
                </a:solidFill>
                <a:latin typeface="Lexend"/>
                <a:sym typeface="Lexend"/>
              </a:rPr>
              <a:t>F40, kaputtes Smartphone, KI</a:t>
            </a:r>
            <a:r>
              <a:rPr lang="de-AT" sz="1700" dirty="0">
                <a:solidFill>
                  <a:srgbClr val="494848"/>
                </a:solidFill>
                <a:latin typeface="Lexend"/>
                <a:sym typeface="Lexend"/>
              </a:rPr>
              <a:t> / Image Creator</a:t>
            </a:r>
            <a:endParaRPr lang="de-DE"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F41, Gassigehen, Delphine </a:t>
            </a:r>
            <a:r>
              <a:rPr lang="de-DE" sz="1700" dirty="0" err="1">
                <a:solidFill>
                  <a:srgbClr val="494848"/>
                </a:solidFill>
                <a:latin typeface="Lexend"/>
                <a:sym typeface="Lexend"/>
              </a:rPr>
              <a:t>Beausoleil</a:t>
            </a:r>
            <a:r>
              <a:rPr lang="de-DE" sz="1700" dirty="0">
                <a:solidFill>
                  <a:srgbClr val="494848"/>
                </a:solidFill>
                <a:latin typeface="Lexend"/>
                <a:sym typeface="Lexend"/>
              </a:rPr>
              <a:t> / </a:t>
            </a:r>
            <a:r>
              <a:rPr lang="de-DE" sz="1700" dirty="0" err="1">
                <a:solidFill>
                  <a:srgbClr val="494848"/>
                </a:solidFill>
                <a:latin typeface="Lexend"/>
                <a:sym typeface="Lexend"/>
              </a:rPr>
              <a:t>Unsplash</a:t>
            </a:r>
            <a:endParaRPr lang="de-AT"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F43, Black Friday, KI</a:t>
            </a:r>
            <a:r>
              <a:rPr lang="de-AT" sz="1700" dirty="0">
                <a:solidFill>
                  <a:srgbClr val="494848"/>
                </a:solidFill>
                <a:latin typeface="Lexend"/>
                <a:sym typeface="Lexend"/>
              </a:rPr>
              <a:t> / Image Creator</a:t>
            </a:r>
          </a:p>
          <a:p>
            <a:pPr>
              <a:lnSpc>
                <a:spcPct val="70000"/>
              </a:lnSpc>
              <a:spcBef>
                <a:spcPts val="1000"/>
              </a:spcBef>
            </a:pPr>
            <a:r>
              <a:rPr lang="de-DE" sz="1700" dirty="0">
                <a:solidFill>
                  <a:srgbClr val="494848"/>
                </a:solidFill>
                <a:latin typeface="Lexend"/>
                <a:sym typeface="Lexend"/>
              </a:rPr>
              <a:t>F44, Kinderzimmer, KI</a:t>
            </a:r>
            <a:r>
              <a:rPr lang="de-AT" sz="1700" dirty="0">
                <a:solidFill>
                  <a:srgbClr val="494848"/>
                </a:solidFill>
                <a:latin typeface="Lexend"/>
                <a:sym typeface="Lexend"/>
              </a:rPr>
              <a:t> / Image Creator</a:t>
            </a:r>
          </a:p>
          <a:p>
            <a:pPr>
              <a:lnSpc>
                <a:spcPct val="70000"/>
              </a:lnSpc>
              <a:spcBef>
                <a:spcPts val="1000"/>
              </a:spcBef>
            </a:pPr>
            <a:r>
              <a:rPr lang="de-DE" sz="1700" dirty="0">
                <a:solidFill>
                  <a:srgbClr val="494848"/>
                </a:solidFill>
                <a:latin typeface="Lexend"/>
                <a:sym typeface="Lexend"/>
              </a:rPr>
              <a:t>F46, </a:t>
            </a:r>
            <a:r>
              <a:rPr lang="de-DE" sz="1700" dirty="0" err="1">
                <a:solidFill>
                  <a:srgbClr val="494848"/>
                </a:solidFill>
                <a:latin typeface="Lexend"/>
                <a:sym typeface="Lexend"/>
              </a:rPr>
              <a:t>Weihnachtspackerl</a:t>
            </a:r>
            <a:r>
              <a:rPr lang="de-DE" sz="1700" dirty="0">
                <a:solidFill>
                  <a:srgbClr val="494848"/>
                </a:solidFill>
                <a:latin typeface="Lexend"/>
                <a:sym typeface="Lexend"/>
              </a:rPr>
              <a:t>, </a:t>
            </a:r>
            <a:r>
              <a:rPr lang="de-DE" sz="1700" dirty="0" err="1">
                <a:solidFill>
                  <a:srgbClr val="494848"/>
                </a:solidFill>
                <a:latin typeface="Lexend"/>
                <a:sym typeface="Lexend"/>
              </a:rPr>
              <a:t>Freestocks</a:t>
            </a:r>
            <a:r>
              <a:rPr lang="de-DE" sz="1700" dirty="0">
                <a:solidFill>
                  <a:srgbClr val="494848"/>
                </a:solidFill>
                <a:latin typeface="Lexend"/>
                <a:sym typeface="Lexend"/>
              </a:rPr>
              <a:t> / </a:t>
            </a:r>
            <a:r>
              <a:rPr lang="de-DE" sz="1700" dirty="0" err="1">
                <a:solidFill>
                  <a:srgbClr val="494848"/>
                </a:solidFill>
                <a:latin typeface="Lexend"/>
                <a:sym typeface="Lexend"/>
              </a:rPr>
              <a:t>Unsplash</a:t>
            </a:r>
            <a:endParaRPr lang="de-AT" sz="1700" dirty="0">
              <a:solidFill>
                <a:srgbClr val="494848"/>
              </a:solidFill>
              <a:latin typeface="Lexend"/>
              <a:sym typeface="Lexend"/>
            </a:endParaRPr>
          </a:p>
          <a:p>
            <a:pPr>
              <a:lnSpc>
                <a:spcPct val="70000"/>
              </a:lnSpc>
              <a:spcBef>
                <a:spcPts val="1000"/>
              </a:spcBef>
            </a:pPr>
            <a:r>
              <a:rPr lang="de-DE" sz="1700" dirty="0">
                <a:solidFill>
                  <a:srgbClr val="494848"/>
                </a:solidFill>
                <a:latin typeface="Lexend"/>
                <a:sym typeface="Lexend"/>
              </a:rPr>
              <a:t>F47, Freunde, KI</a:t>
            </a:r>
            <a:r>
              <a:rPr lang="de-AT" sz="1700" dirty="0">
                <a:solidFill>
                  <a:srgbClr val="494848"/>
                </a:solidFill>
                <a:latin typeface="Lexend"/>
                <a:sym typeface="Lexend"/>
              </a:rPr>
              <a:t> / Image Creator</a:t>
            </a:r>
          </a:p>
          <a:p>
            <a:pPr>
              <a:lnSpc>
                <a:spcPct val="70000"/>
              </a:lnSpc>
              <a:spcBef>
                <a:spcPts val="1000"/>
              </a:spcBef>
            </a:pPr>
            <a:r>
              <a:rPr lang="de-DE" sz="1700" dirty="0">
                <a:solidFill>
                  <a:srgbClr val="494848"/>
                </a:solidFill>
                <a:latin typeface="Lexend"/>
                <a:sym typeface="Lexend"/>
              </a:rPr>
              <a:t>F48, Geschenke, Mel Poole / </a:t>
            </a:r>
            <a:r>
              <a:rPr lang="de-DE" sz="1700" dirty="0" err="1">
                <a:solidFill>
                  <a:srgbClr val="494848"/>
                </a:solidFill>
                <a:latin typeface="Lexend"/>
                <a:sym typeface="Lexend"/>
              </a:rPr>
              <a:t>Unsplash</a:t>
            </a:r>
            <a:endParaRPr lang="de-AT" sz="1700" dirty="0">
              <a:solidFill>
                <a:srgbClr val="494848"/>
              </a:solidFill>
              <a:latin typeface="Lexend"/>
              <a:sym typeface="Lexend"/>
            </a:endParaRP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8559A9A-6020-027C-F0D8-12AA02DD69BC}"/>
              </a:ext>
            </a:extLst>
          </p:cNvPr>
          <p:cNvSpPr>
            <a:spLocks noGrp="1"/>
          </p:cNvSpPr>
          <p:nvPr>
            <p:ph type="title"/>
          </p:nvPr>
        </p:nvSpPr>
        <p:spPr/>
        <p:txBody>
          <a:bodyPr/>
          <a:lstStyle/>
          <a:p>
            <a:r>
              <a:rPr lang="de-DE"/>
              <a:t>Impressum</a:t>
            </a:r>
            <a:endParaRPr lang="de-AT"/>
          </a:p>
        </p:txBody>
      </p:sp>
      <p:sp>
        <p:nvSpPr>
          <p:cNvPr id="3" name="Textplatzhalter 2">
            <a:extLst>
              <a:ext uri="{FF2B5EF4-FFF2-40B4-BE49-F238E27FC236}">
                <a16:creationId xmlns:a16="http://schemas.microsoft.com/office/drawing/2014/main" id="{5458406A-D156-7B30-F971-7443E33ECA23}"/>
              </a:ext>
            </a:extLst>
          </p:cNvPr>
          <p:cNvSpPr>
            <a:spLocks noGrp="1"/>
          </p:cNvSpPr>
          <p:nvPr>
            <p:ph type="body" idx="1"/>
          </p:nvPr>
        </p:nvSpPr>
        <p:spPr>
          <a:xfrm>
            <a:off x="551271" y="5423636"/>
            <a:ext cx="11280131" cy="903083"/>
          </a:xfrm>
        </p:spPr>
        <p:txBody>
          <a:bodyPr/>
          <a:lstStyle/>
          <a:p>
            <a:pPr marL="0" indent="0">
              <a:lnSpc>
                <a:spcPts val="1400"/>
              </a:lnSpc>
              <a:spcBef>
                <a:spcPts val="1200"/>
              </a:spcBef>
              <a:buNone/>
            </a:pPr>
            <a:r>
              <a:rPr lang="de-AT" sz="1200">
                <a:effectLst/>
                <a:latin typeface="Arial" panose="020B0604020202020204" pitchFamily="34" charset="0"/>
                <a:ea typeface="Arial" panose="020B0604020202020204" pitchFamily="34" charset="0"/>
                <a:cs typeface="Arial" panose="020B0604020202020204" pitchFamily="34" charset="0"/>
              </a:rPr>
              <a:t>Bei einer Weiterverwendung sollen folgende Angaben gemacht werden:</a:t>
            </a:r>
          </a:p>
          <a:p>
            <a:pPr marL="0" indent="0">
              <a:lnSpc>
                <a:spcPts val="1400"/>
              </a:lnSpc>
              <a:spcBef>
                <a:spcPts val="1200"/>
              </a:spcBef>
              <a:buNone/>
            </a:pPr>
            <a:r>
              <a:rPr lang="de-AT" sz="1200">
                <a:effectLst/>
                <a:latin typeface="Arial" panose="020B0604020202020204" pitchFamily="34" charset="0"/>
                <a:ea typeface="Arial" panose="020B0604020202020204" pitchFamily="34" charset="0"/>
              </a:rPr>
              <a:t>Stiftung Wirtschaftsbildung (2</a:t>
            </a:r>
            <a:r>
              <a:rPr lang="de-AT" sz="1200">
                <a:latin typeface="Arial" panose="020B0604020202020204" pitchFamily="34" charset="0"/>
                <a:ea typeface="Arial" panose="020B0604020202020204" pitchFamily="34" charset="0"/>
              </a:rPr>
              <a:t>024</a:t>
            </a:r>
            <a:r>
              <a:rPr lang="de-AT" sz="1200">
                <a:effectLst/>
                <a:latin typeface="Arial" panose="020B0604020202020204" pitchFamily="34" charset="0"/>
                <a:ea typeface="Arial" panose="020B0604020202020204" pitchFamily="34" charset="0"/>
              </a:rPr>
              <a:t>) </a:t>
            </a:r>
            <a:r>
              <a:rPr lang="de-DE" sz="1200">
                <a:effectLst/>
                <a:latin typeface="Arial" panose="020B0604020202020204" pitchFamily="34" charset="0"/>
                <a:ea typeface="Arial" panose="020B0604020202020204" pitchFamily="34" charset="0"/>
              </a:rPr>
              <a:t>Geld und ein gutes Leben: Was brauchen wir, um glücklich zu sein?</a:t>
            </a:r>
            <a:r>
              <a:rPr lang="de-AT" sz="1200">
                <a:effectLst/>
                <a:latin typeface="Arial" panose="020B0604020202020204" pitchFamily="34" charset="0"/>
                <a:ea typeface="Arial" panose="020B0604020202020204" pitchFamily="34" charset="0"/>
              </a:rPr>
              <a:t> Power-Point-Präsentation. CC BY NC SA 4.0.</a:t>
            </a:r>
            <a:endParaRPr lang="de-AT" sz="1200">
              <a:latin typeface="Arial" panose="020B0604020202020204" pitchFamily="34" charset="0"/>
              <a:ea typeface="Arial" panose="020B0604020202020204" pitchFamily="34" charset="0"/>
              <a:cs typeface="Arial" panose="020B0604020202020204" pitchFamily="34" charset="0"/>
            </a:endParaRPr>
          </a:p>
          <a:p>
            <a:pPr marL="0" indent="0">
              <a:lnSpc>
                <a:spcPts val="1400"/>
              </a:lnSpc>
              <a:spcBef>
                <a:spcPts val="1200"/>
              </a:spcBef>
              <a:buNone/>
            </a:pPr>
            <a:endParaRPr lang="de-AT" sz="3200">
              <a:effectLst/>
              <a:latin typeface="Arial" panose="020B0604020202020204" pitchFamily="34" charset="0"/>
              <a:ea typeface="Arial" panose="020B0604020202020204" pitchFamily="34" charset="0"/>
              <a:cs typeface="Arial" panose="020B0604020202020204" pitchFamily="34" charset="0"/>
            </a:endParaRPr>
          </a:p>
          <a:p>
            <a:pPr marL="0" indent="0">
              <a:buNone/>
            </a:pPr>
            <a:endParaRPr lang="de-AT"/>
          </a:p>
        </p:txBody>
      </p:sp>
      <p:pic>
        <p:nvPicPr>
          <p:cNvPr id="15" name="Grafik 14">
            <a:extLst>
              <a:ext uri="{FF2B5EF4-FFF2-40B4-BE49-F238E27FC236}">
                <a16:creationId xmlns:a16="http://schemas.microsoft.com/office/drawing/2014/main" id="{B62C0277-D86A-A322-C8FE-0CEBDB8F2BEA}"/>
              </a:ext>
            </a:extLst>
          </p:cNvPr>
          <p:cNvPicPr>
            <a:picLocks noChangeAspect="1"/>
          </p:cNvPicPr>
          <p:nvPr/>
        </p:nvPicPr>
        <p:blipFill rotWithShape="1">
          <a:blip r:embed="rId2"/>
          <a:srcRect t="1" r="35457" b="64620"/>
          <a:stretch/>
        </p:blipFill>
        <p:spPr>
          <a:xfrm>
            <a:off x="450569" y="1600199"/>
            <a:ext cx="6703163" cy="3657601"/>
          </a:xfrm>
          <a:prstGeom prst="rect">
            <a:avLst/>
          </a:prstGeom>
        </p:spPr>
      </p:pic>
      <p:sp>
        <p:nvSpPr>
          <p:cNvPr id="20" name="Rechteck: abgerundete Ecken 19">
            <a:extLst>
              <a:ext uri="{FF2B5EF4-FFF2-40B4-BE49-F238E27FC236}">
                <a16:creationId xmlns:a16="http://schemas.microsoft.com/office/drawing/2014/main" id="{C6EA999D-D688-BF3B-925A-B85B728A5D23}"/>
              </a:ext>
            </a:extLst>
          </p:cNvPr>
          <p:cNvSpPr/>
          <p:nvPr/>
        </p:nvSpPr>
        <p:spPr>
          <a:xfrm>
            <a:off x="449999" y="5666426"/>
            <a:ext cx="10211360" cy="417501"/>
          </a:xfrm>
          <a:prstGeom prst="roundRect">
            <a:avLst>
              <a:gd name="adj" fmla="val 5914"/>
            </a:avLst>
          </a:prstGeom>
          <a:noFill/>
          <a:ln w="19050" cap="flat" cmpd="sng" algn="ctr">
            <a:solidFill>
              <a:srgbClr val="8D82B1"/>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endParaRPr lang="de-AT"/>
          </a:p>
        </p:txBody>
      </p:sp>
    </p:spTree>
    <p:extLst>
      <p:ext uri="{BB962C8B-B14F-4D97-AF65-F5344CB8AC3E}">
        <p14:creationId xmlns:p14="http://schemas.microsoft.com/office/powerpoint/2010/main" val="85871760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9FB0C4-E0BE-AC52-72AD-EECF2017E777}"/>
              </a:ext>
            </a:extLst>
          </p:cNvPr>
          <p:cNvSpPr>
            <a:spLocks noGrp="1"/>
          </p:cNvSpPr>
          <p:nvPr>
            <p:ph type="title"/>
          </p:nvPr>
        </p:nvSpPr>
        <p:spPr/>
        <p:txBody>
          <a:bodyPr/>
          <a:lstStyle/>
          <a:p>
            <a:r>
              <a:rPr lang="de-AT" err="1"/>
              <a:t>SpielAblauf</a:t>
            </a:r>
            <a:endParaRPr lang="de-AT"/>
          </a:p>
        </p:txBody>
      </p:sp>
      <p:sp>
        <p:nvSpPr>
          <p:cNvPr id="3" name="Textplatzhalter 2">
            <a:extLst>
              <a:ext uri="{FF2B5EF4-FFF2-40B4-BE49-F238E27FC236}">
                <a16:creationId xmlns:a16="http://schemas.microsoft.com/office/drawing/2014/main" id="{B10E6DF0-DC3A-6378-7F97-70B7CA194FE3}"/>
              </a:ext>
            </a:extLst>
          </p:cNvPr>
          <p:cNvSpPr>
            <a:spLocks noGrp="1"/>
          </p:cNvSpPr>
          <p:nvPr>
            <p:ph type="body" idx="1"/>
          </p:nvPr>
        </p:nvSpPr>
        <p:spPr/>
        <p:txBody>
          <a:bodyPr>
            <a:normAutofit/>
          </a:bodyPr>
          <a:lstStyle/>
          <a:p>
            <a:pPr marL="0" indent="0" algn="ctr">
              <a:buNone/>
            </a:pPr>
            <a:r>
              <a:rPr lang="de-AT" sz="2400" b="1" dirty="0">
                <a:solidFill>
                  <a:schemeClr val="tx1"/>
                </a:solidFill>
              </a:rPr>
              <a:t>Ereignis – Handlung – Wertung – Ereignis – Handlung – Wertung – ...</a:t>
            </a:r>
          </a:p>
          <a:p>
            <a:pPr marL="0" indent="0">
              <a:buNone/>
            </a:pPr>
            <a:endParaRPr lang="de-AT" b="1" dirty="0"/>
          </a:p>
          <a:p>
            <a:pPr marL="0" indent="0">
              <a:buNone/>
            </a:pPr>
            <a:r>
              <a:rPr lang="de-AT" b="1" dirty="0">
                <a:solidFill>
                  <a:schemeClr val="tx1"/>
                </a:solidFill>
              </a:rPr>
              <a:t>Zusätzliche Folgen</a:t>
            </a:r>
          </a:p>
          <a:p>
            <a:r>
              <a:rPr lang="de-AT" dirty="0">
                <a:solidFill>
                  <a:schemeClr val="tx1"/>
                </a:solidFill>
              </a:rPr>
              <a:t>„Heldeneinsatz“</a:t>
            </a:r>
          </a:p>
          <a:p>
            <a:r>
              <a:rPr lang="de-AT" dirty="0">
                <a:solidFill>
                  <a:schemeClr val="tx1"/>
                </a:solidFill>
              </a:rPr>
              <a:t>Auswirkungen auf andere Karten („</a:t>
            </a:r>
            <a:r>
              <a:rPr lang="de-AT" b="1" dirty="0">
                <a:solidFill>
                  <a:srgbClr val="0070C0"/>
                </a:solidFill>
              </a:rPr>
              <a:t>Jobkarten</a:t>
            </a:r>
            <a:r>
              <a:rPr lang="de-AT" dirty="0">
                <a:solidFill>
                  <a:schemeClr val="tx1"/>
                </a:solidFill>
              </a:rPr>
              <a:t>“ auf „</a:t>
            </a:r>
            <a:r>
              <a:rPr lang="de-AT" b="1" dirty="0">
                <a:solidFill>
                  <a:srgbClr val="7030A0"/>
                </a:solidFill>
              </a:rPr>
              <a:t>Freundschaftskarten</a:t>
            </a:r>
            <a:r>
              <a:rPr lang="de-AT" dirty="0">
                <a:solidFill>
                  <a:schemeClr val="tx1"/>
                </a:solidFill>
              </a:rPr>
              <a:t>“) </a:t>
            </a:r>
            <a:r>
              <a:rPr lang="de-AT" dirty="0">
                <a:solidFill>
                  <a:schemeClr val="tx1"/>
                </a:solidFill>
                <a:sym typeface="Wingdings" panose="05000000000000000000" pitchFamily="2" charset="2"/>
              </a:rPr>
              <a:t> „beschäftigt“</a:t>
            </a:r>
            <a:endParaRPr lang="de-AT" dirty="0">
              <a:solidFill>
                <a:schemeClr val="tx1"/>
              </a:solidFill>
            </a:endParaRPr>
          </a:p>
          <a:p>
            <a:pPr marL="0" indent="0">
              <a:buNone/>
            </a:pPr>
            <a:r>
              <a:rPr lang="de-AT" b="1" dirty="0">
                <a:solidFill>
                  <a:schemeClr val="tx1"/>
                </a:solidFill>
              </a:rPr>
              <a:t>Minus</a:t>
            </a:r>
          </a:p>
          <a:p>
            <a:r>
              <a:rPr lang="de-AT" dirty="0">
                <a:solidFill>
                  <a:schemeClr val="tx1"/>
                </a:solidFill>
              </a:rPr>
              <a:t>bei finanziellen Schwierigkeiten</a:t>
            </a:r>
          </a:p>
          <a:p>
            <a:r>
              <a:rPr lang="de-AT" dirty="0">
                <a:solidFill>
                  <a:schemeClr val="tx1"/>
                </a:solidFill>
              </a:rPr>
              <a:t>besonders unglücklich</a:t>
            </a:r>
          </a:p>
          <a:p>
            <a:r>
              <a:rPr lang="de-AT" dirty="0">
                <a:solidFill>
                  <a:schemeClr val="tx1"/>
                </a:solidFill>
              </a:rPr>
              <a:t>Spielende bei -10</a:t>
            </a:r>
          </a:p>
        </p:txBody>
      </p:sp>
      <p:pic>
        <p:nvPicPr>
          <p:cNvPr id="6" name="Grafik 5" descr="Würfel">
            <a:extLst>
              <a:ext uri="{FF2B5EF4-FFF2-40B4-BE49-F238E27FC236}">
                <a16:creationId xmlns:a16="http://schemas.microsoft.com/office/drawing/2014/main" id="{8634A033-1469-E60F-BDF3-CF6D4F3A1E0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72963" y="4614348"/>
            <a:ext cx="1581727" cy="1581727"/>
          </a:xfrm>
          <a:prstGeom prst="rect">
            <a:avLst/>
          </a:prstGeom>
        </p:spPr>
      </p:pic>
    </p:spTree>
    <p:extLst>
      <p:ext uri="{BB962C8B-B14F-4D97-AF65-F5344CB8AC3E}">
        <p14:creationId xmlns:p14="http://schemas.microsoft.com/office/powerpoint/2010/main" val="16283959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B9FB0C4-E0BE-AC52-72AD-EECF2017E777}"/>
              </a:ext>
            </a:extLst>
          </p:cNvPr>
          <p:cNvSpPr>
            <a:spLocks noGrp="1"/>
          </p:cNvSpPr>
          <p:nvPr>
            <p:ph type="title"/>
          </p:nvPr>
        </p:nvSpPr>
        <p:spPr/>
        <p:txBody>
          <a:bodyPr/>
          <a:lstStyle/>
          <a:p>
            <a:r>
              <a:rPr lang="de-AT"/>
              <a:t>Spielphasen</a:t>
            </a:r>
          </a:p>
        </p:txBody>
      </p:sp>
      <p:sp>
        <p:nvSpPr>
          <p:cNvPr id="3" name="Textplatzhalter 2">
            <a:extLst>
              <a:ext uri="{FF2B5EF4-FFF2-40B4-BE49-F238E27FC236}">
                <a16:creationId xmlns:a16="http://schemas.microsoft.com/office/drawing/2014/main" id="{B10E6DF0-DC3A-6378-7F97-70B7CA194FE3}"/>
              </a:ext>
            </a:extLst>
          </p:cNvPr>
          <p:cNvSpPr>
            <a:spLocks noGrp="1"/>
          </p:cNvSpPr>
          <p:nvPr>
            <p:ph type="body" idx="1"/>
          </p:nvPr>
        </p:nvSpPr>
        <p:spPr/>
        <p:txBody>
          <a:bodyPr>
            <a:normAutofit/>
          </a:bodyPr>
          <a:lstStyle/>
          <a:p>
            <a:pPr marL="0" indent="0" algn="ctr">
              <a:buNone/>
            </a:pPr>
            <a:r>
              <a:rPr lang="de-AT" sz="1800" b="1" dirty="0">
                <a:solidFill>
                  <a:srgbClr val="303059"/>
                </a:solidFill>
                <a:effectLst/>
                <a:latin typeface="Lexend" pitchFamily="2" charset="0"/>
                <a:ea typeface="MS PGothic" panose="020B0600070205080204" pitchFamily="34" charset="-128"/>
                <a:cs typeface="Arial" panose="020B0604020202020204" pitchFamily="34" charset="0"/>
              </a:rPr>
              <a:t>Phase 1 – Alltagshelden/Alltagsheldin ausstatten</a:t>
            </a:r>
          </a:p>
          <a:p>
            <a:pPr marL="0" indent="0" algn="ctr">
              <a:buNone/>
            </a:pPr>
            <a:r>
              <a:rPr lang="de-AT" sz="1800" b="1" dirty="0">
                <a:solidFill>
                  <a:srgbClr val="303059"/>
                </a:solidFill>
                <a:effectLst/>
                <a:latin typeface="Lexend" pitchFamily="2" charset="0"/>
                <a:ea typeface="MS PGothic" panose="020B0600070205080204" pitchFamily="34" charset="-128"/>
                <a:cs typeface="Arial" panose="020B0604020202020204" pitchFamily="34" charset="0"/>
              </a:rPr>
              <a:t>Phase 2 – Startbedingungen</a:t>
            </a:r>
          </a:p>
          <a:p>
            <a:pPr marL="0" indent="0" algn="ctr">
              <a:buNone/>
            </a:pPr>
            <a:r>
              <a:rPr lang="de-AT" sz="1800" b="1" dirty="0">
                <a:solidFill>
                  <a:srgbClr val="303059"/>
                </a:solidFill>
                <a:latin typeface="Lexend" pitchFamily="2" charset="0"/>
                <a:ea typeface="MS PGothic" panose="020B0600070205080204" pitchFamily="34" charset="-128"/>
                <a:cs typeface="Arial" panose="020B0604020202020204" pitchFamily="34" charset="0"/>
              </a:rPr>
              <a:t>Phase 3 – Resilienz wählen</a:t>
            </a:r>
          </a:p>
          <a:p>
            <a:pPr marL="0" indent="0" algn="ctr">
              <a:buNone/>
            </a:pPr>
            <a:r>
              <a:rPr lang="de-AT" sz="1800" b="1" dirty="0">
                <a:solidFill>
                  <a:srgbClr val="303059"/>
                </a:solidFill>
                <a:effectLst/>
                <a:latin typeface="Lexend" pitchFamily="2" charset="0"/>
                <a:ea typeface="MS PGothic" panose="020B0600070205080204" pitchFamily="34" charset="-128"/>
                <a:cs typeface="Arial" panose="020B0604020202020204" pitchFamily="34" charset="0"/>
              </a:rPr>
              <a:t>Phase 4 – Spielen</a:t>
            </a:r>
          </a:p>
          <a:p>
            <a:pPr marL="0" indent="0" algn="ctr">
              <a:buNone/>
            </a:pPr>
            <a:endParaRPr lang="de-AT" sz="1800" b="1" dirty="0">
              <a:solidFill>
                <a:schemeClr val="tx1"/>
              </a:solidFill>
              <a:effectLst/>
              <a:latin typeface="Arial" panose="020B0604020202020204" pitchFamily="34" charset="0"/>
              <a:ea typeface="MS PGothic" panose="020B0600070205080204" pitchFamily="34" charset="-128"/>
              <a:cs typeface="Arial" panose="020B0604020202020204" pitchFamily="34" charset="0"/>
            </a:endParaRPr>
          </a:p>
          <a:p>
            <a:pPr marL="0" indent="0">
              <a:buNone/>
            </a:pPr>
            <a:r>
              <a:rPr lang="de-AT" dirty="0">
                <a:solidFill>
                  <a:schemeClr val="tx1"/>
                </a:solidFill>
              </a:rPr>
              <a:t>Die Spielphasen sind in M2 – Spielregeln erklärt. Lest sie gemeinsam durch.</a:t>
            </a:r>
          </a:p>
        </p:txBody>
      </p:sp>
      <p:pic>
        <p:nvPicPr>
          <p:cNvPr id="5" name="Grafik 4" descr="Würfel">
            <a:extLst>
              <a:ext uri="{FF2B5EF4-FFF2-40B4-BE49-F238E27FC236}">
                <a16:creationId xmlns:a16="http://schemas.microsoft.com/office/drawing/2014/main" id="{AFA41835-2A79-6605-65EC-B15F2EA8AEE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72963" y="4614348"/>
            <a:ext cx="1581727" cy="1581727"/>
          </a:xfrm>
          <a:prstGeom prst="rect">
            <a:avLst/>
          </a:prstGeom>
        </p:spPr>
      </p:pic>
    </p:spTree>
    <p:extLst>
      <p:ext uri="{BB962C8B-B14F-4D97-AF65-F5344CB8AC3E}">
        <p14:creationId xmlns:p14="http://schemas.microsoft.com/office/powerpoint/2010/main" val="391430711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73D8949-5D25-212A-5071-309ED2CE6F4E}"/>
              </a:ext>
            </a:extLst>
          </p:cNvPr>
          <p:cNvSpPr>
            <a:spLocks noGrp="1"/>
          </p:cNvSpPr>
          <p:nvPr>
            <p:ph type="title"/>
          </p:nvPr>
        </p:nvSpPr>
        <p:spPr/>
        <p:txBody>
          <a:bodyPr/>
          <a:lstStyle/>
          <a:p>
            <a:r>
              <a:rPr lang="de-AT"/>
              <a:t>Zwischenfälle</a:t>
            </a:r>
          </a:p>
        </p:txBody>
      </p:sp>
      <p:sp>
        <p:nvSpPr>
          <p:cNvPr id="3" name="Textplatzhalter 2">
            <a:extLst>
              <a:ext uri="{FF2B5EF4-FFF2-40B4-BE49-F238E27FC236}">
                <a16:creationId xmlns:a16="http://schemas.microsoft.com/office/drawing/2014/main" id="{5445AF48-6EB3-A844-69F7-4C0E4E6AA2D4}"/>
              </a:ext>
            </a:extLst>
          </p:cNvPr>
          <p:cNvSpPr>
            <a:spLocks noGrp="1"/>
          </p:cNvSpPr>
          <p:nvPr>
            <p:ph type="body" idx="1"/>
          </p:nvPr>
        </p:nvSpPr>
        <p:spPr>
          <a:xfrm>
            <a:off x="450568" y="1793174"/>
            <a:ext cx="10060413" cy="4379026"/>
          </a:xfrm>
        </p:spPr>
        <p:txBody>
          <a:bodyPr/>
          <a:lstStyle/>
          <a:p>
            <a:endParaRPr lang="de-DE" dirty="0">
              <a:solidFill>
                <a:schemeClr val="tx1"/>
              </a:solidFill>
            </a:endParaRPr>
          </a:p>
          <a:p>
            <a:r>
              <a:rPr lang="de-DE" dirty="0">
                <a:solidFill>
                  <a:schemeClr val="tx1"/>
                </a:solidFill>
              </a:rPr>
              <a:t>beeinflussen Punkte in einem oder beiden Bereich(en) – positiv oder negativ</a:t>
            </a:r>
          </a:p>
          <a:p>
            <a:r>
              <a:rPr lang="de-DE" dirty="0">
                <a:solidFill>
                  <a:schemeClr val="tx1"/>
                </a:solidFill>
              </a:rPr>
              <a:t>keine Handlungsoptionen</a:t>
            </a:r>
          </a:p>
          <a:p>
            <a:r>
              <a:rPr lang="de-DE" dirty="0">
                <a:solidFill>
                  <a:schemeClr val="tx1"/>
                </a:solidFill>
              </a:rPr>
              <a:t>nur entsprechende Resilienz kann helfen</a:t>
            </a:r>
          </a:p>
          <a:p>
            <a:r>
              <a:rPr lang="de-DE" dirty="0">
                <a:solidFill>
                  <a:schemeClr val="tx1"/>
                </a:solidFill>
              </a:rPr>
              <a:t>Beispiele: Krankheit, Geschenk, Hochwasser</a:t>
            </a:r>
            <a:endParaRPr lang="de-AT" dirty="0">
              <a:solidFill>
                <a:schemeClr val="tx1"/>
              </a:solidFill>
            </a:endParaRPr>
          </a:p>
        </p:txBody>
      </p:sp>
      <p:pic>
        <p:nvPicPr>
          <p:cNvPr id="14" name="Grafik 13">
            <a:extLst>
              <a:ext uri="{FF2B5EF4-FFF2-40B4-BE49-F238E27FC236}">
                <a16:creationId xmlns:a16="http://schemas.microsoft.com/office/drawing/2014/main" id="{1CAA319A-D529-F2E8-3A32-8D8E7B6FEBF2}"/>
              </a:ext>
            </a:extLst>
          </p:cNvPr>
          <p:cNvPicPr>
            <a:picLocks noChangeAspect="1"/>
          </p:cNvPicPr>
          <p:nvPr/>
        </p:nvPicPr>
        <p:blipFill>
          <a:blip r:embed="rId2"/>
          <a:stretch>
            <a:fillRect/>
          </a:stretch>
        </p:blipFill>
        <p:spPr>
          <a:xfrm>
            <a:off x="9542653" y="3897745"/>
            <a:ext cx="1936655" cy="2049406"/>
          </a:xfrm>
          <a:prstGeom prst="rect">
            <a:avLst/>
          </a:prstGeom>
        </p:spPr>
      </p:pic>
    </p:spTree>
    <p:extLst>
      <p:ext uri="{BB962C8B-B14F-4D97-AF65-F5344CB8AC3E}">
        <p14:creationId xmlns:p14="http://schemas.microsoft.com/office/powerpoint/2010/main" val="207134448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972064-29E0-59A1-7C72-062571A387E8}"/>
              </a:ext>
            </a:extLst>
          </p:cNvPr>
          <p:cNvSpPr>
            <a:spLocks noGrp="1"/>
          </p:cNvSpPr>
          <p:nvPr>
            <p:ph type="title"/>
          </p:nvPr>
        </p:nvSpPr>
        <p:spPr/>
        <p:txBody>
          <a:bodyPr/>
          <a:lstStyle/>
          <a:p>
            <a:r>
              <a:rPr lang="de-AT"/>
              <a:t>Resilienzen</a:t>
            </a:r>
          </a:p>
        </p:txBody>
      </p:sp>
      <p:sp>
        <p:nvSpPr>
          <p:cNvPr id="3" name="Textplatzhalter 2">
            <a:extLst>
              <a:ext uri="{FF2B5EF4-FFF2-40B4-BE49-F238E27FC236}">
                <a16:creationId xmlns:a16="http://schemas.microsoft.com/office/drawing/2014/main" id="{9A32DCCB-3171-EBEC-FD31-F4A364BE741B}"/>
              </a:ext>
            </a:extLst>
          </p:cNvPr>
          <p:cNvSpPr>
            <a:spLocks noGrp="1"/>
          </p:cNvSpPr>
          <p:nvPr>
            <p:ph type="body" idx="1"/>
          </p:nvPr>
        </p:nvSpPr>
        <p:spPr/>
        <p:txBody>
          <a:bodyPr>
            <a:normAutofit/>
          </a:bodyPr>
          <a:lstStyle/>
          <a:p>
            <a:pPr marL="0" indent="0" algn="ctr">
              <a:buNone/>
            </a:pPr>
            <a:r>
              <a:rPr lang="de-DE" b="1" dirty="0">
                <a:solidFill>
                  <a:schemeClr val="tx1"/>
                </a:solidFill>
              </a:rPr>
              <a:t>Resilienzen sorgen dafür, dass Zwischenfälle keine Auswirkungen haben.</a:t>
            </a:r>
          </a:p>
          <a:p>
            <a:pPr marL="457200" indent="-457200">
              <a:buFont typeface="+mj-lt"/>
              <a:buAutoNum type="arabicPeriod"/>
            </a:pPr>
            <a:r>
              <a:rPr lang="de-DE" b="1" dirty="0">
                <a:solidFill>
                  <a:schemeClr val="tx1"/>
                </a:solidFill>
              </a:rPr>
              <a:t>Geräteversicherung </a:t>
            </a:r>
            <a:r>
              <a:rPr lang="de-DE" dirty="0">
                <a:solidFill>
                  <a:schemeClr val="tx1"/>
                </a:solidFill>
              </a:rPr>
              <a:t>–</a:t>
            </a:r>
            <a:r>
              <a:rPr lang="de-DE" b="1" dirty="0">
                <a:solidFill>
                  <a:schemeClr val="tx1"/>
                </a:solidFill>
              </a:rPr>
              <a:t> </a:t>
            </a:r>
            <a:r>
              <a:rPr lang="de-DE" dirty="0">
                <a:solidFill>
                  <a:schemeClr val="tx1"/>
                </a:solidFill>
              </a:rPr>
              <a:t>hilft bei </a:t>
            </a:r>
            <a:r>
              <a:rPr lang="de-DE" b="1" dirty="0">
                <a:solidFill>
                  <a:schemeClr val="tx1"/>
                </a:solidFill>
              </a:rPr>
              <a:t>Geräteschaden: </a:t>
            </a:r>
            <a:r>
              <a:rPr lang="de-DE" dirty="0">
                <a:solidFill>
                  <a:schemeClr val="tx1"/>
                </a:solidFill>
              </a:rPr>
              <a:t>kostet eine Münze im Monat</a:t>
            </a:r>
          </a:p>
          <a:p>
            <a:pPr marL="457200" indent="-457200">
              <a:buFont typeface="+mj-lt"/>
              <a:buAutoNum type="arabicPeriod"/>
            </a:pPr>
            <a:r>
              <a:rPr lang="de-DE" b="1" dirty="0">
                <a:solidFill>
                  <a:schemeClr val="tx1"/>
                </a:solidFill>
              </a:rPr>
              <a:t>Coaching </a:t>
            </a:r>
            <a:r>
              <a:rPr lang="de-DE" dirty="0">
                <a:solidFill>
                  <a:schemeClr val="tx1"/>
                </a:solidFill>
              </a:rPr>
              <a:t>– hilft bei </a:t>
            </a:r>
            <a:r>
              <a:rPr lang="de-DE" b="1" dirty="0">
                <a:solidFill>
                  <a:schemeClr val="tx1"/>
                </a:solidFill>
              </a:rPr>
              <a:t>Trauer: </a:t>
            </a:r>
            <a:r>
              <a:rPr lang="de-DE" dirty="0">
                <a:solidFill>
                  <a:schemeClr val="tx1"/>
                </a:solidFill>
              </a:rPr>
              <a:t>erfordert jeden Monat deinen Heldeneinsatz</a:t>
            </a:r>
          </a:p>
          <a:p>
            <a:pPr marL="457200" indent="-457200">
              <a:buFont typeface="+mj-lt"/>
              <a:buAutoNum type="arabicPeriod"/>
            </a:pPr>
            <a:r>
              <a:rPr lang="de-DE" b="1" dirty="0">
                <a:solidFill>
                  <a:schemeClr val="tx1"/>
                </a:solidFill>
              </a:rPr>
              <a:t>Vertrauensperson </a:t>
            </a:r>
            <a:r>
              <a:rPr lang="de-DE" dirty="0">
                <a:solidFill>
                  <a:schemeClr val="tx1"/>
                </a:solidFill>
              </a:rPr>
              <a:t>– hilft bei </a:t>
            </a:r>
            <a:r>
              <a:rPr lang="de-DE" b="1" dirty="0">
                <a:solidFill>
                  <a:schemeClr val="tx1"/>
                </a:solidFill>
              </a:rPr>
              <a:t>Liebeskummer: </a:t>
            </a:r>
            <a:r>
              <a:rPr lang="de-DE" dirty="0">
                <a:solidFill>
                  <a:schemeClr val="tx1"/>
                </a:solidFill>
              </a:rPr>
              <a:t>erfordert jeden Monat deinen Heldeneinsatz</a:t>
            </a:r>
          </a:p>
          <a:p>
            <a:pPr marL="0" indent="0">
              <a:buNone/>
            </a:pPr>
            <a:endParaRPr lang="de-DE" b="1" dirty="0">
              <a:solidFill>
                <a:schemeClr val="tx1"/>
              </a:solidFill>
            </a:endParaRPr>
          </a:p>
          <a:p>
            <a:pPr marL="0" indent="0">
              <a:buNone/>
            </a:pPr>
            <a:r>
              <a:rPr lang="de-DE" b="1" dirty="0">
                <a:solidFill>
                  <a:schemeClr val="tx1"/>
                </a:solidFill>
              </a:rPr>
              <a:t>Heldeneinsatz</a:t>
            </a:r>
            <a:r>
              <a:rPr lang="de-DE" dirty="0">
                <a:solidFill>
                  <a:schemeClr val="tx1"/>
                </a:solidFill>
              </a:rPr>
              <a:t>:</a:t>
            </a:r>
          </a:p>
          <a:p>
            <a:r>
              <a:rPr lang="de-DE" dirty="0">
                <a:solidFill>
                  <a:schemeClr val="tx1"/>
                </a:solidFill>
              </a:rPr>
              <a:t>Strecksprung</a:t>
            </a:r>
          </a:p>
          <a:p>
            <a:r>
              <a:rPr lang="de-DE" dirty="0">
                <a:solidFill>
                  <a:schemeClr val="tx1"/>
                </a:solidFill>
              </a:rPr>
              <a:t>Liegestütz</a:t>
            </a:r>
          </a:p>
          <a:p>
            <a:r>
              <a:rPr lang="de-DE" dirty="0">
                <a:solidFill>
                  <a:schemeClr val="tx1"/>
                </a:solidFill>
              </a:rPr>
              <a:t>Dienst für die Klasse (z. B. Abfall vom Boden aufheben und wegwerfen)</a:t>
            </a:r>
          </a:p>
          <a:p>
            <a:pPr marL="0" indent="0">
              <a:buNone/>
            </a:pPr>
            <a:endParaRPr lang="de-DE" dirty="0"/>
          </a:p>
          <a:p>
            <a:pPr marL="0" indent="0">
              <a:buNone/>
            </a:pPr>
            <a:endParaRPr lang="de-DE" dirty="0"/>
          </a:p>
          <a:p>
            <a:pPr marL="0" indent="0">
              <a:buNone/>
            </a:pPr>
            <a:endParaRPr lang="de-AT" dirty="0"/>
          </a:p>
        </p:txBody>
      </p:sp>
      <p:pic>
        <p:nvPicPr>
          <p:cNvPr id="4" name="Grafik 3" descr="Regenschirm">
            <a:extLst>
              <a:ext uri="{FF2B5EF4-FFF2-40B4-BE49-F238E27FC236}">
                <a16:creationId xmlns:a16="http://schemas.microsoft.com/office/drawing/2014/main" id="{2DAA8A3B-C41F-F5CB-8E83-FE6E3AD97F3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868104" y="3982687"/>
            <a:ext cx="1998807" cy="1998807"/>
          </a:xfrm>
          <a:prstGeom prst="rect">
            <a:avLst/>
          </a:prstGeom>
        </p:spPr>
      </p:pic>
    </p:spTree>
    <p:extLst>
      <p:ext uri="{BB962C8B-B14F-4D97-AF65-F5344CB8AC3E}">
        <p14:creationId xmlns:p14="http://schemas.microsoft.com/office/powerpoint/2010/main" val="3463401810"/>
      </p:ext>
    </p:extLst>
  </p:cSld>
  <p:clrMapOvr>
    <a:masterClrMapping/>
  </p:clrMapOvr>
  <p:transition spd="med"/>
</p:sld>
</file>

<file path=ppt/theme/theme1.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Office">
  <a:themeElements>
    <a:clrScheme name="1_Office">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1_Office">
      <a:majorFont>
        <a:latin typeface="Helvetica"/>
        <a:ea typeface="Helvetica"/>
        <a:cs typeface="Helvetica"/>
      </a:majorFont>
      <a:minorFont>
        <a:latin typeface="Calibri"/>
        <a:ea typeface="Calibri"/>
        <a:cs typeface="Calibri"/>
      </a:minorFont>
    </a:fontScheme>
    <a:fmtScheme name="1_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595324AF558A4644A44B7A3BBA3F768F" ma:contentTypeVersion="18" ma:contentTypeDescription="Ein neues Dokument erstellen." ma:contentTypeScope="" ma:versionID="f5e3b4240479c2d2fb83b7ce32ab2b2e">
  <xsd:schema xmlns:xsd="http://www.w3.org/2001/XMLSchema" xmlns:xs="http://www.w3.org/2001/XMLSchema" xmlns:p="http://schemas.microsoft.com/office/2006/metadata/properties" xmlns:ns2="f799415d-695a-4815-bd71-e216a568b99c" xmlns:ns3="698a1803-52f3-4d4f-bff9-093c0d5dc281" targetNamespace="http://schemas.microsoft.com/office/2006/metadata/properties" ma:root="true" ma:fieldsID="096f724d03bae60f97515ed20eb8d29d" ns2:_="" ns3:_="">
    <xsd:import namespace="f799415d-695a-4815-bd71-e216a568b99c"/>
    <xsd:import namespace="698a1803-52f3-4d4f-bff9-093c0d5dc28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99415d-695a-4815-bd71-e216a568b99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ildmarkierungen" ma:readOnly="false" ma:fieldId="{5cf76f15-5ced-4ddc-b409-7134ff3c332f}" ma:taxonomyMulti="true" ma:sspId="20fdfe7a-b997-4e3a-99a3-6274e57800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98a1803-52f3-4d4f-bff9-093c0d5dc281" elementFormDefault="qualified">
    <xsd:import namespace="http://schemas.microsoft.com/office/2006/documentManagement/types"/>
    <xsd:import namespace="http://schemas.microsoft.com/office/infopath/2007/PartnerControls"/>
    <xsd:element name="SharedWithUsers" ma:index="17"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Freigegeben für - Details" ma:internalName="SharedWithDetails" ma:readOnly="true">
      <xsd:simpleType>
        <xsd:restriction base="dms:Note">
          <xsd:maxLength value="255"/>
        </xsd:restriction>
      </xsd:simpleType>
    </xsd:element>
    <xsd:element name="TaxCatchAll" ma:index="23" nillable="true" ma:displayName="Taxonomy Catch All Column" ma:hidden="true" ma:list="{e0198f83-c038-448f-a28e-b8faf4838776}" ma:internalName="TaxCatchAll" ma:showField="CatchAllData" ma:web="698a1803-52f3-4d4f-bff9-093c0d5dc2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799415d-695a-4815-bd71-e216a568b99c">
      <Terms xmlns="http://schemas.microsoft.com/office/infopath/2007/PartnerControls"/>
    </lcf76f155ced4ddcb4097134ff3c332f>
    <TaxCatchAll xmlns="698a1803-52f3-4d4f-bff9-093c0d5dc281" xsi:nil="true"/>
  </documentManagement>
</p:properties>
</file>

<file path=customXml/itemProps1.xml><?xml version="1.0" encoding="utf-8"?>
<ds:datastoreItem xmlns:ds="http://schemas.openxmlformats.org/officeDocument/2006/customXml" ds:itemID="{77B18B7E-773E-4C37-8ECE-887D9DEEF8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99415d-695a-4815-bd71-e216a568b99c"/>
    <ds:schemaRef ds:uri="698a1803-52f3-4d4f-bff9-093c0d5dc28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0B669A1-19CC-4833-B2DA-9B5D87C7A7F7}">
  <ds:schemaRefs>
    <ds:schemaRef ds:uri="http://schemas.microsoft.com/sharepoint/v3/contenttype/forms"/>
  </ds:schemaRefs>
</ds:datastoreItem>
</file>

<file path=customXml/itemProps3.xml><?xml version="1.0" encoding="utf-8"?>
<ds:datastoreItem xmlns:ds="http://schemas.openxmlformats.org/officeDocument/2006/customXml" ds:itemID="{392A9C6C-DA29-4FB2-AB66-4843B00384AE}">
  <ds:schemaRefs>
    <ds:schemaRef ds:uri="http://schemas.microsoft.com/office/2006/metadata/properties"/>
    <ds:schemaRef ds:uri="http://schemas.openxmlformats.org/package/2006/metadata/core-properties"/>
    <ds:schemaRef ds:uri="http://purl.org/dc/elements/1.1/"/>
    <ds:schemaRef ds:uri="http://www.w3.org/XML/1998/namespace"/>
    <ds:schemaRef ds:uri="http://schemas.microsoft.com/office/2006/documentManagement/types"/>
    <ds:schemaRef ds:uri="698a1803-52f3-4d4f-bff9-093c0d5dc281"/>
    <ds:schemaRef ds:uri="http://schemas.microsoft.com/office/infopath/2007/PartnerControls"/>
    <ds:schemaRef ds:uri="http://purl.org/dc/dcmitype/"/>
    <ds:schemaRef ds:uri="f799415d-695a-4815-bd71-e216a568b99c"/>
    <ds:schemaRef ds:uri="http://purl.org/dc/terms/"/>
  </ds:schemaRefs>
</ds:datastoreItem>
</file>

<file path=docProps/app.xml><?xml version="1.0" encoding="utf-8"?>
<Properties xmlns="http://schemas.openxmlformats.org/officeDocument/2006/extended-properties" xmlns:vt="http://schemas.openxmlformats.org/officeDocument/2006/docPropsVTypes">
  <TotalTime>0</TotalTime>
  <Words>2416</Words>
  <Application>Microsoft Office PowerPoint</Application>
  <PresentationFormat>Breitbild</PresentationFormat>
  <Paragraphs>350</Paragraphs>
  <Slides>51</Slides>
  <Notes>2</Notes>
  <HiddenSlides>0</HiddenSlides>
  <MMClips>1</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51</vt:i4>
      </vt:variant>
    </vt:vector>
  </HeadingPairs>
  <TitlesOfParts>
    <vt:vector size="58" baseType="lpstr">
      <vt:lpstr>Arial</vt:lpstr>
      <vt:lpstr>Calibri</vt:lpstr>
      <vt:lpstr>Lexend</vt:lpstr>
      <vt:lpstr>Lexend ExtraBold</vt:lpstr>
      <vt:lpstr>Lexend SemiBold</vt:lpstr>
      <vt:lpstr>Wingdings</vt:lpstr>
      <vt:lpstr>1_Office</vt:lpstr>
      <vt:lpstr>Los  Geht’s!</vt:lpstr>
      <vt:lpstr>Leben mit und ohne Geld</vt:lpstr>
      <vt:lpstr>Planspiel „Nervus Rerum“</vt:lpstr>
      <vt:lpstr>Nervus Rerum</vt:lpstr>
      <vt:lpstr>Nervus Rerum</vt:lpstr>
      <vt:lpstr>SpielAblauf</vt:lpstr>
      <vt:lpstr>Spielphasen</vt:lpstr>
      <vt:lpstr>Zwischenfälle</vt:lpstr>
      <vt:lpstr>Resilienzen</vt:lpstr>
      <vt:lpstr>SpielENDE</vt:lpstr>
      <vt:lpstr>Geht‘s los?</vt:lpstr>
      <vt:lpstr>Jänner</vt:lpstr>
      <vt:lpstr>Beim Schulbuffet</vt:lpstr>
      <vt:lpstr>Freundschaftskarte Spieleabend</vt:lpstr>
      <vt:lpstr>Februar</vt:lpstr>
      <vt:lpstr>Zwischenfall: Liebeskummer</vt:lpstr>
      <vt:lpstr>Jobkarte Babysitten</vt:lpstr>
      <vt:lpstr>März</vt:lpstr>
      <vt:lpstr>Exkursion zum Bauernmarkt</vt:lpstr>
      <vt:lpstr>Zwischenfall: Geldgeschenk</vt:lpstr>
      <vt:lpstr>April</vt:lpstr>
      <vt:lpstr>Freundschaftskarte Nachbarschaftshilfe</vt:lpstr>
      <vt:lpstr>Büchertisch</vt:lpstr>
      <vt:lpstr>Mai</vt:lpstr>
      <vt:lpstr>Zwischenfall: Trauer</vt:lpstr>
      <vt:lpstr>Jobkarte Gartenarbeit</vt:lpstr>
      <vt:lpstr>Juni</vt:lpstr>
      <vt:lpstr>Sommersportwoche</vt:lpstr>
      <vt:lpstr>Poolparty</vt:lpstr>
      <vt:lpstr>Juli</vt:lpstr>
      <vt:lpstr>Jobkarte Dog sitting</vt:lpstr>
      <vt:lpstr>Zwischenfall: Krankheit</vt:lpstr>
      <vt:lpstr>August</vt:lpstr>
      <vt:lpstr>Freundschaftskarte Popkonzert</vt:lpstr>
      <vt:lpstr>Zwischenfall: Hochwasser</vt:lpstr>
      <vt:lpstr>September</vt:lpstr>
      <vt:lpstr>Schulstart</vt:lpstr>
      <vt:lpstr>Sale</vt:lpstr>
      <vt:lpstr>Oktober</vt:lpstr>
      <vt:lpstr>Freundschaftskarte Nachbarschaftshilfe</vt:lpstr>
      <vt:lpstr>Zwischenfall: Geräteschaden</vt:lpstr>
      <vt:lpstr>November</vt:lpstr>
      <vt:lpstr>Black Friday</vt:lpstr>
      <vt:lpstr>Zwischenfall: Ausserordentliche Kosten</vt:lpstr>
      <vt:lpstr>Dezember</vt:lpstr>
      <vt:lpstr>Weihnachtsgeschenke</vt:lpstr>
      <vt:lpstr>Ausflug</vt:lpstr>
      <vt:lpstr>Zwischenfall: Geldgeschenk</vt:lpstr>
      <vt:lpstr>Spielende</vt:lpstr>
      <vt:lpstr>Bilder</vt:lpstr>
      <vt:lpstr>Impressum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Geht’s!</dc:title>
  <dc:creator>Michaela Eibler</dc:creator>
  <cp:lastModifiedBy>Anna Steinbauer</cp:lastModifiedBy>
  <cp:revision>17</cp:revision>
  <dcterms:modified xsi:type="dcterms:W3CDTF">2024-10-02T11:29:23Z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0x010100595324AF558A4644A44B7A3BBA3F768F</vt:lpwstr>
  </property>
  <property fmtid="{D5CDD505-2E9C-101B-9397-08002B2CF9AE}" pid="3" name="MediaServiceImageTags">
    <vt:lpwstr/>
  </property>
</Properties>
</file>