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1"/>
  </p:notesMasterIdLst>
  <p:sldIdLst>
    <p:sldId id="256" r:id="rId5"/>
    <p:sldId id="257" r:id="rId6"/>
    <p:sldId id="287" r:id="rId7"/>
    <p:sldId id="292" r:id="rId8"/>
    <p:sldId id="284" r:id="rId9"/>
    <p:sldId id="285" r:id="rId10"/>
    <p:sldId id="286" r:id="rId11"/>
    <p:sldId id="289" r:id="rId12"/>
    <p:sldId id="288" r:id="rId13"/>
    <p:sldId id="294" r:id="rId14"/>
    <p:sldId id="293" r:id="rId15"/>
    <p:sldId id="295" r:id="rId16"/>
    <p:sldId id="312" r:id="rId17"/>
    <p:sldId id="283" r:id="rId18"/>
    <p:sldId id="281" r:id="rId19"/>
    <p:sldId id="282" r:id="rId2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EA1B08-7EE7-78C0-8660-258B3822A4FC}" name="walter.scheidl@univie.ac.at" initials="wa" userId="S::urn:spo:guest#walter.scheidl@univie.ac.at::" providerId="AD"/>
  <p188:author id="{402ACE20-A1D9-76A5-3F16-60712D1F3DE6}" name="Silvana Lobin" initials="SL" userId="S::silvana.lobin@stiftung-wirtschaftsbildung.at::a498a0ad-fda0-4616-b8e4-5cfb7a01e30b"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69A6"/>
    <a:srgbClr val="303059"/>
    <a:srgbClr val="7F7CAE"/>
    <a:srgbClr val="A39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32E9A4-A0DF-4944-BD00-B9244523A33F}" v="5" dt="2025-09-04T12:15:03.81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ter.scheidl@univie.ac.at" userId="S::urn:spo:guest#walter.scheidl@univie.ac.at::" providerId="AD" clId="Web-{D2F2EA2A-1B6D-0EB7-FD68-C233A1DFB8FC}"/>
    <pc:docChg chg="mod">
      <pc:chgData name="walter.scheidl@univie.ac.at" userId="S::urn:spo:guest#walter.scheidl@univie.ac.at::" providerId="AD" clId="Web-{D2F2EA2A-1B6D-0EB7-FD68-C233A1DFB8FC}" dt="2024-02-29T10:47:35.601" v="6"/>
      <pc:docMkLst>
        <pc:docMk/>
      </pc:docMkLst>
      <pc:sldChg chg="addCm modCm">
        <pc:chgData name="walter.scheidl@univie.ac.at" userId="S::urn:spo:guest#walter.scheidl@univie.ac.at::" providerId="AD" clId="Web-{D2F2EA2A-1B6D-0EB7-FD68-C233A1DFB8FC}" dt="2024-02-29T10:44:54.127" v="4"/>
        <pc:sldMkLst>
          <pc:docMk/>
          <pc:sldMk cId="2857706754" sldId="288"/>
        </pc:sldMkLst>
      </pc:sldChg>
      <pc:sldChg chg="addCm">
        <pc:chgData name="walter.scheidl@univie.ac.at" userId="S::urn:spo:guest#walter.scheidl@univie.ac.at::" providerId="AD" clId="Web-{D2F2EA2A-1B6D-0EB7-FD68-C233A1DFB8FC}" dt="2024-02-29T10:47:35.601" v="6"/>
        <pc:sldMkLst>
          <pc:docMk/>
          <pc:sldMk cId="1224510029" sldId="289"/>
        </pc:sldMkLst>
      </pc:sldChg>
    </pc:docChg>
  </pc:docChgLst>
  <pc:docChgLst>
    <pc:chgData name="Anna Steinbauer" userId="S::anna.steinbauer@stiftung-wirtschaftsbildung.at::aa9e69c0-640f-4dee-88df-45dd0169f62d" providerId="AD" clId="Web-{0E772006-12ED-C0C0-A0EC-FA679251E5DC}"/>
    <pc:docChg chg="">
      <pc:chgData name="Anna Steinbauer" userId="S::anna.steinbauer@stiftung-wirtschaftsbildung.at::aa9e69c0-640f-4dee-88df-45dd0169f62d" providerId="AD" clId="Web-{0E772006-12ED-C0C0-A0EC-FA679251E5DC}" dt="2024-04-08T14:37:12.179" v="3"/>
      <pc:docMkLst>
        <pc:docMk/>
      </pc:docMkLst>
      <pc:sldChg chg="addCm">
        <pc:chgData name="Anna Steinbauer" userId="S::anna.steinbauer@stiftung-wirtschaftsbildung.at::aa9e69c0-640f-4dee-88df-45dd0169f62d" providerId="AD" clId="Web-{0E772006-12ED-C0C0-A0EC-FA679251E5DC}" dt="2024-04-08T14:37:12.179" v="3"/>
        <pc:sldMkLst>
          <pc:docMk/>
          <pc:sldMk cId="0" sldId="281"/>
        </pc:sldMkLst>
        <pc:extLst>
          <p:ext xmlns:p="http://schemas.openxmlformats.org/presentationml/2006/main" uri="{D6D511B9-2390-475A-947B-AFAB55BFBCF1}">
            <pc226:cmChg xmlns:pc226="http://schemas.microsoft.com/office/powerpoint/2022/06/main/command" chg="add">
              <pc226:chgData name="Anna Steinbauer" userId="S::anna.steinbauer@stiftung-wirtschaftsbildung.at::aa9e69c0-640f-4dee-88df-45dd0169f62d" providerId="AD" clId="Web-{0E772006-12ED-C0C0-A0EC-FA679251E5DC}" dt="2024-04-08T14:37:12.179" v="3"/>
              <pc2:cmMkLst xmlns:pc2="http://schemas.microsoft.com/office/powerpoint/2019/9/main/command">
                <pc:docMk/>
                <pc:sldMk cId="0" sldId="281"/>
                <pc2:cmMk id="{50C6B879-E9CE-41D3-98EC-5D7A3C097CD1}"/>
              </pc2:cmMkLst>
            </pc226:cmChg>
          </p:ext>
        </pc:extLst>
      </pc:sldChg>
      <pc:sldChg chg="addCm">
        <pc:chgData name="Anna Steinbauer" userId="S::anna.steinbauer@stiftung-wirtschaftsbildung.at::aa9e69c0-640f-4dee-88df-45dd0169f62d" providerId="AD" clId="Web-{0E772006-12ED-C0C0-A0EC-FA679251E5DC}" dt="2024-04-08T14:36:27.990" v="2"/>
        <pc:sldMkLst>
          <pc:docMk/>
          <pc:sldMk cId="1224510029" sldId="289"/>
        </pc:sldMkLst>
        <pc:extLst>
          <p:ext xmlns:p="http://schemas.openxmlformats.org/presentationml/2006/main" uri="{D6D511B9-2390-475A-947B-AFAB55BFBCF1}">
            <pc226:cmChg xmlns:pc226="http://schemas.microsoft.com/office/powerpoint/2022/06/main/command" chg="add">
              <pc226:chgData name="Anna Steinbauer" userId="S::anna.steinbauer@stiftung-wirtschaftsbildung.at::aa9e69c0-640f-4dee-88df-45dd0169f62d" providerId="AD" clId="Web-{0E772006-12ED-C0C0-A0EC-FA679251E5DC}" dt="2024-04-08T14:33:52.798" v="0"/>
              <pc2:cmMkLst xmlns:pc2="http://schemas.microsoft.com/office/powerpoint/2019/9/main/command">
                <pc:docMk/>
                <pc:sldMk cId="1224510029" sldId="289"/>
                <pc2:cmMk id="{AE3E182E-EECF-45D5-BE69-10E710722641}"/>
              </pc2:cmMkLst>
            </pc226:cmChg>
            <pc226:cmChg xmlns:pc226="http://schemas.microsoft.com/office/powerpoint/2022/06/main/command" chg="add">
              <pc226:chgData name="Anna Steinbauer" userId="S::anna.steinbauer@stiftung-wirtschaftsbildung.at::aa9e69c0-640f-4dee-88df-45dd0169f62d" providerId="AD" clId="Web-{0E772006-12ED-C0C0-A0EC-FA679251E5DC}" dt="2024-04-08T14:36:27.990" v="2"/>
              <pc2:cmMkLst xmlns:pc2="http://schemas.microsoft.com/office/powerpoint/2019/9/main/command">
                <pc:docMk/>
                <pc:sldMk cId="1224510029" sldId="289"/>
                <pc2:cmMk id="{E74025FD-49AF-40FF-9887-E2E434C6EBDD}"/>
              </pc2:cmMkLst>
            </pc226:cmChg>
          </p:ext>
        </pc:extLst>
      </pc:sldChg>
      <pc:sldChg chg="addCm">
        <pc:chgData name="Anna Steinbauer" userId="S::anna.steinbauer@stiftung-wirtschaftsbildung.at::aa9e69c0-640f-4dee-88df-45dd0169f62d" providerId="AD" clId="Web-{0E772006-12ED-C0C0-A0EC-FA679251E5DC}" dt="2024-04-08T14:35:59.145" v="1"/>
        <pc:sldMkLst>
          <pc:docMk/>
          <pc:sldMk cId="3297352673" sldId="294"/>
        </pc:sldMkLst>
        <pc:extLst>
          <p:ext xmlns:p="http://schemas.openxmlformats.org/presentationml/2006/main" uri="{D6D511B9-2390-475A-947B-AFAB55BFBCF1}">
            <pc226:cmChg xmlns:pc226="http://schemas.microsoft.com/office/powerpoint/2022/06/main/command" chg="add">
              <pc226:chgData name="Anna Steinbauer" userId="S::anna.steinbauer@stiftung-wirtschaftsbildung.at::aa9e69c0-640f-4dee-88df-45dd0169f62d" providerId="AD" clId="Web-{0E772006-12ED-C0C0-A0EC-FA679251E5DC}" dt="2024-04-08T14:35:59.145" v="1"/>
              <pc2:cmMkLst xmlns:pc2="http://schemas.microsoft.com/office/powerpoint/2019/9/main/command">
                <pc:docMk/>
                <pc:sldMk cId="3297352673" sldId="294"/>
                <pc2:cmMk id="{D0170291-8E1E-418A-AAB9-6CB05D224EFD}"/>
              </pc2:cmMkLst>
            </pc226:cmChg>
          </p:ext>
        </pc:extLst>
      </pc:sldChg>
    </pc:docChg>
  </pc:docChgLst>
  <pc:docChgLst>
    <pc:chgData name="Anna Steinbauer" userId="S::anna.steinbauer@stiftung-wirtschaftsbildung.at::aa9e69c0-640f-4dee-88df-45dd0169f62d" providerId="AD" clId="Web-{B47B9058-3228-BC03-112B-E90B0FF51DDB}"/>
    <pc:docChg chg="modSld">
      <pc:chgData name="Anna Steinbauer" userId="S::anna.steinbauer@stiftung-wirtschaftsbildung.at::aa9e69c0-640f-4dee-88df-45dd0169f62d" providerId="AD" clId="Web-{B47B9058-3228-BC03-112B-E90B0FF51DDB}" dt="2024-03-15T17:04:41.455" v="18"/>
      <pc:docMkLst>
        <pc:docMk/>
      </pc:docMkLst>
      <pc:sldChg chg="modSp">
        <pc:chgData name="Anna Steinbauer" userId="S::anna.steinbauer@stiftung-wirtschaftsbildung.at::aa9e69c0-640f-4dee-88df-45dd0169f62d" providerId="AD" clId="Web-{B47B9058-3228-BC03-112B-E90B0FF51DDB}" dt="2024-03-15T17:04:41.455" v="18"/>
        <pc:sldMkLst>
          <pc:docMk/>
          <pc:sldMk cId="715905995" sldId="285"/>
        </pc:sldMkLst>
      </pc:sldChg>
      <pc:sldChg chg="modSp">
        <pc:chgData name="Anna Steinbauer" userId="S::anna.steinbauer@stiftung-wirtschaftsbildung.at::aa9e69c0-640f-4dee-88df-45dd0169f62d" providerId="AD" clId="Web-{B47B9058-3228-BC03-112B-E90B0FF51DDB}" dt="2024-03-15T17:03:18.124" v="6" actId="20577"/>
        <pc:sldMkLst>
          <pc:docMk/>
          <pc:sldMk cId="2164775885" sldId="286"/>
        </pc:sldMkLst>
      </pc:sldChg>
      <pc:sldChg chg="modSp">
        <pc:chgData name="Anna Steinbauer" userId="S::anna.steinbauer@stiftung-wirtschaftsbildung.at::aa9e69c0-640f-4dee-88df-45dd0169f62d" providerId="AD" clId="Web-{B47B9058-3228-BC03-112B-E90B0FF51DDB}" dt="2024-03-15T17:04:26.532" v="16" actId="20577"/>
        <pc:sldMkLst>
          <pc:docMk/>
          <pc:sldMk cId="2660820022" sldId="287"/>
        </pc:sldMkLst>
      </pc:sldChg>
    </pc:docChg>
  </pc:docChgLst>
  <pc:docChgLst>
    <pc:chgData name="Anna Steinbauer" userId="aa9e69c0-640f-4dee-88df-45dd0169f62d" providerId="ADAL" clId="{A6D20875-6418-4D00-83A3-3EBD13910A2A}"/>
    <pc:docChg chg="custSel modSld">
      <pc:chgData name="Anna Steinbauer" userId="aa9e69c0-640f-4dee-88df-45dd0169f62d" providerId="ADAL" clId="{A6D20875-6418-4D00-83A3-3EBD13910A2A}" dt="2024-03-15T17:01:32.946" v="11" actId="1076"/>
      <pc:docMkLst>
        <pc:docMk/>
      </pc:docMkLst>
      <pc:sldChg chg="modSp">
        <pc:chgData name="Anna Steinbauer" userId="aa9e69c0-640f-4dee-88df-45dd0169f62d" providerId="ADAL" clId="{A6D20875-6418-4D00-83A3-3EBD13910A2A}" dt="2024-03-15T17:01:02.314" v="1" actId="27636"/>
        <pc:sldMkLst>
          <pc:docMk/>
          <pc:sldMk cId="36646498" sldId="284"/>
        </pc:sldMkLst>
      </pc:sldChg>
      <pc:sldChg chg="addSp modSp">
        <pc:chgData name="Anna Steinbauer" userId="aa9e69c0-640f-4dee-88df-45dd0169f62d" providerId="ADAL" clId="{A6D20875-6418-4D00-83A3-3EBD13910A2A}" dt="2024-03-15T17:01:32.946" v="11" actId="1076"/>
        <pc:sldMkLst>
          <pc:docMk/>
          <pc:sldMk cId="2857706754" sldId="288"/>
        </pc:sldMkLst>
      </pc:sldChg>
    </pc:docChg>
  </pc:docChgLst>
  <pc:docChgLst>
    <pc:chgData name="Silvana Lobin" userId="S::silvana.lobin@stiftung-wirtschaftsbildung.at::a498a0ad-fda0-4616-b8e4-5cfb7a01e30b" providerId="AD" clId="Web-{B822F8E7-9F41-5313-8F6F-2B7F30C8A38D}"/>
    <pc:docChg chg="modSld">
      <pc:chgData name="Silvana Lobin" userId="S::silvana.lobin@stiftung-wirtschaftsbildung.at::a498a0ad-fda0-4616-b8e4-5cfb7a01e30b" providerId="AD" clId="Web-{B822F8E7-9F41-5313-8F6F-2B7F30C8A38D}" dt="2024-02-21T07:57:10.054" v="2" actId="20577"/>
      <pc:docMkLst>
        <pc:docMk/>
      </pc:docMkLst>
      <pc:sldChg chg="modSp">
        <pc:chgData name="Silvana Lobin" userId="S::silvana.lobin@stiftung-wirtschaftsbildung.at::a498a0ad-fda0-4616-b8e4-5cfb7a01e30b" providerId="AD" clId="Web-{B822F8E7-9F41-5313-8F6F-2B7F30C8A38D}" dt="2024-02-21T07:57:10.054" v="2" actId="20577"/>
        <pc:sldMkLst>
          <pc:docMk/>
          <pc:sldMk cId="0" sldId="256"/>
        </pc:sldMkLst>
      </pc:sldChg>
    </pc:docChg>
  </pc:docChgLst>
  <pc:docChgLst>
    <pc:chgData name="Anna Steinbauer" userId="S::anna.steinbauer@stiftung-wirtschaftsbildung.at::aa9e69c0-640f-4dee-88df-45dd0169f62d" providerId="AD" clId="Web-{209349E5-7196-068A-874C-25391829DAB5}"/>
    <pc:docChg chg="mod modSld">
      <pc:chgData name="Anna Steinbauer" userId="S::anna.steinbauer@stiftung-wirtschaftsbildung.at::aa9e69c0-640f-4dee-88df-45dd0169f62d" providerId="AD" clId="Web-{209349E5-7196-068A-874C-25391829DAB5}" dt="2024-02-15T13:02:27.705" v="7" actId="20577"/>
      <pc:docMkLst>
        <pc:docMk/>
      </pc:docMkLst>
      <pc:sldChg chg="addCm">
        <pc:chgData name="Anna Steinbauer" userId="S::anna.steinbauer@stiftung-wirtschaftsbildung.at::aa9e69c0-640f-4dee-88df-45dd0169f62d" providerId="AD" clId="Web-{209349E5-7196-068A-874C-25391829DAB5}" dt="2024-02-15T11:25:40.497" v="1"/>
        <pc:sldMkLst>
          <pc:docMk/>
          <pc:sldMk cId="0" sldId="256"/>
        </pc:sldMkLst>
      </pc:sldChg>
      <pc:sldChg chg="modSp">
        <pc:chgData name="Anna Steinbauer" userId="S::anna.steinbauer@stiftung-wirtschaftsbildung.at::aa9e69c0-640f-4dee-88df-45dd0169f62d" providerId="AD" clId="Web-{209349E5-7196-068A-874C-25391829DAB5}" dt="2024-02-15T13:02:27.705" v="7" actId="20577"/>
        <pc:sldMkLst>
          <pc:docMk/>
          <pc:sldMk cId="2164775885" sldId="286"/>
        </pc:sldMkLst>
      </pc:sldChg>
    </pc:docChg>
  </pc:docChgLst>
  <pc:docChgLst>
    <pc:chgData name="Anna Steinbauer" userId="aa9e69c0-640f-4dee-88df-45dd0169f62d" providerId="ADAL" clId="{22E1036C-ADB9-4FCF-BBF4-D178BAC8FBFE}"/>
    <pc:docChg chg="modSld">
      <pc:chgData name="Anna Steinbauer" userId="aa9e69c0-640f-4dee-88df-45dd0169f62d" providerId="ADAL" clId="{22E1036C-ADB9-4FCF-BBF4-D178BAC8FBFE}" dt="2025-07-02T07:21:10.165" v="6" actId="20577"/>
      <pc:docMkLst>
        <pc:docMk/>
      </pc:docMkLst>
      <pc:sldChg chg="modSp mod">
        <pc:chgData name="Anna Steinbauer" userId="aa9e69c0-640f-4dee-88df-45dd0169f62d" providerId="ADAL" clId="{22E1036C-ADB9-4FCF-BBF4-D178BAC8FBFE}" dt="2025-07-02T07:21:10.165" v="6" actId="20577"/>
        <pc:sldMkLst>
          <pc:docMk/>
          <pc:sldMk cId="858717602" sldId="282"/>
        </pc:sldMkLst>
      </pc:sldChg>
      <pc:sldChg chg="modSp mod">
        <pc:chgData name="Anna Steinbauer" userId="aa9e69c0-640f-4dee-88df-45dd0169f62d" providerId="ADAL" clId="{22E1036C-ADB9-4FCF-BBF4-D178BAC8FBFE}" dt="2025-07-02T07:20:35.385" v="1" actId="404"/>
        <pc:sldMkLst>
          <pc:docMk/>
          <pc:sldMk cId="715905995" sldId="285"/>
        </pc:sldMkLst>
      </pc:sldChg>
      <pc:sldChg chg="modSp mod">
        <pc:chgData name="Anna Steinbauer" userId="aa9e69c0-640f-4dee-88df-45dd0169f62d" providerId="ADAL" clId="{22E1036C-ADB9-4FCF-BBF4-D178BAC8FBFE}" dt="2025-07-02T07:20:51.170" v="4" actId="404"/>
        <pc:sldMkLst>
          <pc:docMk/>
          <pc:sldMk cId="2857706754" sldId="288"/>
        </pc:sldMkLst>
      </pc:sldChg>
    </pc:docChg>
  </pc:docChgLst>
  <pc:docChgLst>
    <pc:chgData name="Silvana Lobin" userId="a498a0ad-fda0-4616-b8e4-5cfb7a01e30b" providerId="ADAL" clId="{C93282A0-A448-4417-92D0-E88E7248C1C6}"/>
    <pc:docChg chg="undo custSel addSld delSld modSld sldOrd">
      <pc:chgData name="Silvana Lobin" userId="a498a0ad-fda0-4616-b8e4-5cfb7a01e30b" providerId="ADAL" clId="{C93282A0-A448-4417-92D0-E88E7248C1C6}" dt="2024-04-09T07:53:30.274" v="2217"/>
      <pc:docMkLst>
        <pc:docMk/>
      </pc:docMkLst>
      <pc:sldChg chg="modSp mod">
        <pc:chgData name="Silvana Lobin" userId="a498a0ad-fda0-4616-b8e4-5cfb7a01e30b" providerId="ADAL" clId="{C93282A0-A448-4417-92D0-E88E7248C1C6}" dt="2024-04-09T07:46:53.642" v="2104" actId="27636"/>
        <pc:sldMkLst>
          <pc:docMk/>
          <pc:sldMk cId="36646498" sldId="284"/>
        </pc:sldMkLst>
      </pc:sldChg>
      <pc:sldChg chg="modSp ord modCm">
        <pc:chgData name="Silvana Lobin" userId="a498a0ad-fda0-4616-b8e4-5cfb7a01e30b" providerId="ADAL" clId="{C93282A0-A448-4417-92D0-E88E7248C1C6}" dt="2024-04-09T07:53:30.274" v="2217"/>
        <pc:sldMkLst>
          <pc:docMk/>
          <pc:sldMk cId="1224510029" sldId="289"/>
        </pc:sldMkLst>
        <pc:extLst>
          <p:ext xmlns:p="http://schemas.openxmlformats.org/presentationml/2006/main" uri="{D6D511B9-2390-475A-947B-AFAB55BFBCF1}">
            <pc226:cmChg xmlns:pc226="http://schemas.microsoft.com/office/powerpoint/2022/06/main/command" chg="mod">
              <pc226:chgData name="Silvana Lobin" userId="a498a0ad-fda0-4616-b8e4-5cfb7a01e30b" providerId="ADAL" clId="{C93282A0-A448-4417-92D0-E88E7248C1C6}" dt="2024-04-09T07:53:30.274" v="2217"/>
              <pc2:cmMkLst xmlns:pc2="http://schemas.microsoft.com/office/powerpoint/2019/9/main/command">
                <pc:docMk/>
                <pc:sldMk cId="1224510029" sldId="289"/>
                <pc2:cmMk id="{AE3E182E-EECF-45D5-BE69-10E710722641}"/>
              </pc2:cmMkLst>
            </pc226:cmChg>
            <pc226:cmChg xmlns:pc226="http://schemas.microsoft.com/office/powerpoint/2022/06/main/command" chg="mod">
              <pc226:chgData name="Silvana Lobin" userId="a498a0ad-fda0-4616-b8e4-5cfb7a01e30b" providerId="ADAL" clId="{C93282A0-A448-4417-92D0-E88E7248C1C6}" dt="2024-04-09T07:48:44.819" v="2105"/>
              <pc2:cmMkLst xmlns:pc2="http://schemas.microsoft.com/office/powerpoint/2019/9/main/command">
                <pc:docMk/>
                <pc:sldMk cId="1224510029" sldId="289"/>
                <pc2:cmMk id="{E74025FD-49AF-40FF-9887-E2E434C6EBDD}"/>
              </pc2:cmMkLst>
            </pc226:cmChg>
          </p:ext>
        </pc:extLst>
      </pc:sldChg>
      <pc:sldChg chg="del">
        <pc:chgData name="Silvana Lobin" userId="a498a0ad-fda0-4616-b8e4-5cfb7a01e30b" providerId="ADAL" clId="{C93282A0-A448-4417-92D0-E88E7248C1C6}" dt="2024-04-08T08:36:48.162" v="0" actId="2696"/>
        <pc:sldMkLst>
          <pc:docMk/>
          <pc:sldMk cId="3566256095" sldId="291"/>
        </pc:sldMkLst>
      </pc:sldChg>
      <pc:sldChg chg="addSp modSp new mod modAnim modCm">
        <pc:chgData name="Silvana Lobin" userId="a498a0ad-fda0-4616-b8e4-5cfb7a01e30b" providerId="ADAL" clId="{C93282A0-A448-4417-92D0-E88E7248C1C6}" dt="2024-04-09T07:53:09.919" v="2194"/>
        <pc:sldMkLst>
          <pc:docMk/>
          <pc:sldMk cId="3297352673" sldId="294"/>
        </pc:sldMkLst>
        <pc:extLst>
          <p:ext xmlns:p="http://schemas.openxmlformats.org/presentationml/2006/main" uri="{D6D511B9-2390-475A-947B-AFAB55BFBCF1}">
            <pc226:cmChg xmlns:pc226="http://schemas.microsoft.com/office/powerpoint/2022/06/main/command" chg="mod modRxn">
              <pc226:chgData name="Silvana Lobin" userId="a498a0ad-fda0-4616-b8e4-5cfb7a01e30b" providerId="ADAL" clId="{C93282A0-A448-4417-92D0-E88E7248C1C6}" dt="2024-04-09T07:53:09.919" v="2194"/>
              <pc2:cmMkLst xmlns:pc2="http://schemas.microsoft.com/office/powerpoint/2019/9/main/command">
                <pc:docMk/>
                <pc:sldMk cId="3297352673" sldId="294"/>
                <pc2:cmMk id="{D0170291-8E1E-418A-AAB9-6CB05D224EFD}"/>
              </pc2:cmMkLst>
              <pc226:cmRplyChg chg="add">
                <pc226:chgData name="Silvana Lobin" userId="a498a0ad-fda0-4616-b8e4-5cfb7a01e30b" providerId="ADAL" clId="{C93282A0-A448-4417-92D0-E88E7248C1C6}" dt="2024-04-09T07:53:07.483" v="2193"/>
                <pc2:cmRplyMkLst xmlns:pc2="http://schemas.microsoft.com/office/powerpoint/2019/9/main/command">
                  <pc:docMk/>
                  <pc:sldMk cId="3297352673" sldId="294"/>
                  <pc2:cmMk id="{D0170291-8E1E-418A-AAB9-6CB05D224EFD}"/>
                  <pc2:cmRplyMk id="{D090F394-3ACC-434B-89D9-4A97A064AD06}"/>
                </pc2:cmRplyMkLst>
              </pc226:cmRplyChg>
            </pc226:cmChg>
          </p:ext>
        </pc:extLst>
      </pc:sldChg>
    </pc:docChg>
  </pc:docChgLst>
  <pc:docChgLst>
    <pc:chgData name="Anna Steinbauer" userId="S::anna.steinbauer@stiftung-wirtschaftsbildung.at::aa9e69c0-640f-4dee-88df-45dd0169f62d" providerId="AD" clId="Web-{EB7D1B60-14C6-C058-914F-6F6E4DAEA2A1}"/>
    <pc:docChg chg="modSld">
      <pc:chgData name="Anna Steinbauer" userId="S::anna.steinbauer@stiftung-wirtschaftsbildung.at::aa9e69c0-640f-4dee-88df-45dd0169f62d" providerId="AD" clId="Web-{EB7D1B60-14C6-C058-914F-6F6E4DAEA2A1}" dt="2024-03-15T17:00:16.877" v="11"/>
      <pc:docMkLst>
        <pc:docMk/>
      </pc:docMkLst>
      <pc:sldChg chg="modSp">
        <pc:chgData name="Anna Steinbauer" userId="S::anna.steinbauer@stiftung-wirtschaftsbildung.at::aa9e69c0-640f-4dee-88df-45dd0169f62d" providerId="AD" clId="Web-{EB7D1B60-14C6-C058-914F-6F6E4DAEA2A1}" dt="2024-03-15T16:57:11.544" v="1" actId="20577"/>
        <pc:sldMkLst>
          <pc:docMk/>
          <pc:sldMk cId="0" sldId="256"/>
        </pc:sldMkLst>
      </pc:sldChg>
      <pc:sldChg chg="delSp delCm">
        <pc:chgData name="Anna Steinbauer" userId="S::anna.steinbauer@stiftung-wirtschaftsbildung.at::aa9e69c0-640f-4dee-88df-45dd0169f62d" providerId="AD" clId="Web-{EB7D1B60-14C6-C058-914F-6F6E4DAEA2A1}" dt="2024-03-15T17:00:16.877" v="11"/>
        <pc:sldMkLst>
          <pc:docMk/>
          <pc:sldMk cId="2857706754" sldId="288"/>
        </pc:sldMkLst>
      </pc:sldChg>
      <pc:sldChg chg="modSp delCm">
        <pc:chgData name="Anna Steinbauer" userId="S::anna.steinbauer@stiftung-wirtschaftsbildung.at::aa9e69c0-640f-4dee-88df-45dd0169f62d" providerId="AD" clId="Web-{EB7D1B60-14C6-C058-914F-6F6E4DAEA2A1}" dt="2024-03-15T16:58:03.514" v="8"/>
        <pc:sldMkLst>
          <pc:docMk/>
          <pc:sldMk cId="1224510029" sldId="289"/>
        </pc:sldMkLst>
      </pc:sldChg>
    </pc:docChg>
  </pc:docChgLst>
  <pc:docChgLst>
    <pc:chgData name="Anna Steinbauer" userId="aa9e69c0-640f-4dee-88df-45dd0169f62d" providerId="ADAL" clId="{6804E88B-CD92-4EAD-A8F7-93D3EAA2212D}"/>
    <pc:docChg chg="custSel addSld delSld modSld sldOrd">
      <pc:chgData name="Anna Steinbauer" userId="aa9e69c0-640f-4dee-88df-45dd0169f62d" providerId="ADAL" clId="{6804E88B-CD92-4EAD-A8F7-93D3EAA2212D}" dt="2025-09-04T12:15:09.325" v="38" actId="1076"/>
      <pc:docMkLst>
        <pc:docMk/>
      </pc:docMkLst>
      <pc:sldChg chg="modSp add mod ord">
        <pc:chgData name="Anna Steinbauer" userId="aa9e69c0-640f-4dee-88df-45dd0169f62d" providerId="ADAL" clId="{6804E88B-CD92-4EAD-A8F7-93D3EAA2212D}" dt="2025-09-03T08:44:07.812" v="11" actId="20577"/>
        <pc:sldMkLst>
          <pc:docMk/>
          <pc:sldMk cId="2971603487" sldId="295"/>
        </pc:sldMkLst>
        <pc:spChg chg="mod">
          <ac:chgData name="Anna Steinbauer" userId="aa9e69c0-640f-4dee-88df-45dd0169f62d" providerId="ADAL" clId="{6804E88B-CD92-4EAD-A8F7-93D3EAA2212D}" dt="2025-09-03T08:44:07.812" v="11" actId="20577"/>
          <ac:spMkLst>
            <pc:docMk/>
            <pc:sldMk cId="2971603487" sldId="295"/>
            <ac:spMk id="362" creationId="{C6854A47-1EE8-732F-EA8E-76CF5920AD75}"/>
          </ac:spMkLst>
        </pc:spChg>
      </pc:sldChg>
      <pc:sldChg chg="add del ord">
        <pc:chgData name="Anna Steinbauer" userId="aa9e69c0-640f-4dee-88df-45dd0169f62d" providerId="ADAL" clId="{6804E88B-CD92-4EAD-A8F7-93D3EAA2212D}" dt="2025-09-03T08:44:49.488" v="16" actId="2696"/>
        <pc:sldMkLst>
          <pc:docMk/>
          <pc:sldMk cId="1303951388" sldId="296"/>
        </pc:sldMkLst>
      </pc:sldChg>
      <pc:sldChg chg="addSp delSp modSp add mod">
        <pc:chgData name="Anna Steinbauer" userId="aa9e69c0-640f-4dee-88df-45dd0169f62d" providerId="ADAL" clId="{6804E88B-CD92-4EAD-A8F7-93D3EAA2212D}" dt="2025-09-04T12:15:09.325" v="38" actId="1076"/>
        <pc:sldMkLst>
          <pc:docMk/>
          <pc:sldMk cId="1354791934" sldId="312"/>
        </pc:sldMkLst>
        <pc:spChg chg="mod">
          <ac:chgData name="Anna Steinbauer" userId="aa9e69c0-640f-4dee-88df-45dd0169f62d" providerId="ADAL" clId="{6804E88B-CD92-4EAD-A8F7-93D3EAA2212D}" dt="2025-09-04T12:15:02.642" v="34" actId="20577"/>
          <ac:spMkLst>
            <pc:docMk/>
            <pc:sldMk cId="1354791934" sldId="312"/>
            <ac:spMk id="3" creationId="{238AF1B9-692A-85A0-598C-C7EF53C09713}"/>
          </ac:spMkLst>
        </pc:spChg>
        <pc:spChg chg="add del">
          <ac:chgData name="Anna Steinbauer" userId="aa9e69c0-640f-4dee-88df-45dd0169f62d" providerId="ADAL" clId="{6804E88B-CD92-4EAD-A8F7-93D3EAA2212D}" dt="2025-09-04T12:14:54.709" v="31" actId="478"/>
          <ac:spMkLst>
            <pc:docMk/>
            <pc:sldMk cId="1354791934" sldId="312"/>
            <ac:spMk id="5" creationId="{EEE1EB50-9D26-9D6C-C817-73C1C627EA8F}"/>
          </ac:spMkLst>
        </pc:spChg>
        <pc:picChg chg="del">
          <ac:chgData name="Anna Steinbauer" userId="aa9e69c0-640f-4dee-88df-45dd0169f62d" providerId="ADAL" clId="{6804E88B-CD92-4EAD-A8F7-93D3EAA2212D}" dt="2025-09-03T08:44:51.492" v="17" actId="478"/>
          <ac:picMkLst>
            <pc:docMk/>
            <pc:sldMk cId="1354791934" sldId="312"/>
            <ac:picMk id="6" creationId="{5B8F52F3-D907-C2B0-9230-3FC91D8FBC96}"/>
          </ac:picMkLst>
        </pc:picChg>
        <pc:picChg chg="add mod">
          <ac:chgData name="Anna Steinbauer" userId="aa9e69c0-640f-4dee-88df-45dd0169f62d" providerId="ADAL" clId="{6804E88B-CD92-4EAD-A8F7-93D3EAA2212D}" dt="2025-09-04T12:15:09.325" v="38" actId="1076"/>
          <ac:picMkLst>
            <pc:docMk/>
            <pc:sldMk cId="1354791934" sldId="312"/>
            <ac:picMk id="7" creationId="{A0694F02-D136-920A-AE24-18F6227A874F}"/>
          </ac:picMkLst>
        </pc:picChg>
      </pc:sldChg>
    </pc:docChg>
  </pc:docChgLst>
  <pc:docChgLst>
    <pc:chgData name="Silvana Lobin" userId="a498a0ad-fda0-4616-b8e4-5cfb7a01e30b" providerId="ADAL" clId="{D7DA63C3-4859-4802-A126-10757005E861}"/>
    <pc:docChg chg="modSld">
      <pc:chgData name="Silvana Lobin" userId="a498a0ad-fda0-4616-b8e4-5cfb7a01e30b" providerId="ADAL" clId="{D7DA63C3-4859-4802-A126-10757005E861}" dt="2024-03-13T12:22:16.426" v="159" actId="20577"/>
      <pc:docMkLst>
        <pc:docMk/>
      </pc:docMkLst>
      <pc:sldChg chg="modSp modCm modNotesTx">
        <pc:chgData name="Silvana Lobin" userId="a498a0ad-fda0-4616-b8e4-5cfb7a01e30b" providerId="ADAL" clId="{D7DA63C3-4859-4802-A126-10757005E861}" dt="2024-03-13T12:20:51.271" v="128"/>
        <pc:sldMkLst>
          <pc:docMk/>
          <pc:sldMk cId="2857706754" sldId="288"/>
        </pc:sldMkLst>
      </pc:sldChg>
      <pc:sldChg chg="modSp modCm">
        <pc:chgData name="Silvana Lobin" userId="a498a0ad-fda0-4616-b8e4-5cfb7a01e30b" providerId="ADAL" clId="{D7DA63C3-4859-4802-A126-10757005E861}" dt="2024-03-13T12:22:16.426" v="159" actId="20577"/>
        <pc:sldMkLst>
          <pc:docMk/>
          <pc:sldMk cId="1224510029" sldId="289"/>
        </pc:sldMkLst>
      </pc:sldChg>
    </pc:docChg>
  </pc:docChgLst>
  <pc:docChgLst>
    <pc:chgData name="Silvana Lobin" userId="a498a0ad-fda0-4616-b8e4-5cfb7a01e30b" providerId="ADAL" clId="{CC23B034-6AEE-405C-B3A6-8D937AA2167D}"/>
    <pc:docChg chg="modSld">
      <pc:chgData name="Silvana Lobin" userId="a498a0ad-fda0-4616-b8e4-5cfb7a01e30b" providerId="ADAL" clId="{CC23B034-6AEE-405C-B3A6-8D937AA2167D}" dt="2024-04-12T12:50:12.087" v="1" actId="20577"/>
      <pc:docMkLst>
        <pc:docMk/>
      </pc:docMkLst>
      <pc:sldChg chg="modSp mod delCm">
        <pc:chgData name="Silvana Lobin" userId="a498a0ad-fda0-4616-b8e4-5cfb7a01e30b" providerId="ADAL" clId="{CC23B034-6AEE-405C-B3A6-8D937AA2167D}" dt="2024-04-12T12:50:12.087" v="1" actId="20577"/>
        <pc:sldMkLst>
          <pc:docMk/>
          <pc:sldMk cId="0" sldId="281"/>
        </pc:sldMkLst>
        <pc:extLst>
          <p:ext xmlns:p="http://schemas.openxmlformats.org/presentationml/2006/main" uri="{D6D511B9-2390-475A-947B-AFAB55BFBCF1}">
            <pc226:cmChg xmlns:pc226="http://schemas.microsoft.com/office/powerpoint/2022/06/main/command" chg="del">
              <pc226:chgData name="Silvana Lobin" userId="a498a0ad-fda0-4616-b8e4-5cfb7a01e30b" providerId="ADAL" clId="{CC23B034-6AEE-405C-B3A6-8D937AA2167D}" dt="2024-04-12T12:49:51.853" v="0"/>
              <pc2:cmMkLst xmlns:pc2="http://schemas.microsoft.com/office/powerpoint/2019/9/main/command">
                <pc:docMk/>
                <pc:sldMk cId="0" sldId="281"/>
                <pc2:cmMk id="{8C7C1414-FC99-46DC-BE8B-94180F0A8B2F}"/>
              </pc2:cmMkLst>
            </pc226:cmChg>
            <pc226:cmChg xmlns:pc226="http://schemas.microsoft.com/office/powerpoint/2022/06/main/command" chg="del">
              <pc226:chgData name="Silvana Lobin" userId="a498a0ad-fda0-4616-b8e4-5cfb7a01e30b" providerId="ADAL" clId="{CC23B034-6AEE-405C-B3A6-8D937AA2167D}" dt="2024-04-12T12:49:51.853" v="0"/>
              <pc2:cmMkLst xmlns:pc2="http://schemas.microsoft.com/office/powerpoint/2019/9/main/command">
                <pc:docMk/>
                <pc:sldMk cId="0" sldId="281"/>
                <pc2:cmMk id="{50C6B879-E9CE-41D3-98EC-5D7A3C097CD1}"/>
              </pc2:cmMkLst>
            </pc226:cmChg>
          </p:ext>
        </pc:extLst>
      </pc:sldChg>
      <pc:sldChg chg="delCm">
        <pc:chgData name="Silvana Lobin" userId="a498a0ad-fda0-4616-b8e4-5cfb7a01e30b" providerId="ADAL" clId="{CC23B034-6AEE-405C-B3A6-8D937AA2167D}" dt="2024-04-12T12:49:51.853" v="0"/>
        <pc:sldMkLst>
          <pc:docMk/>
          <pc:sldMk cId="1224510029" sldId="289"/>
        </pc:sldMkLst>
        <pc:extLst>
          <p:ext xmlns:p="http://schemas.openxmlformats.org/presentationml/2006/main" uri="{D6D511B9-2390-475A-947B-AFAB55BFBCF1}">
            <pc226:cmChg xmlns:pc226="http://schemas.microsoft.com/office/powerpoint/2022/06/main/command" chg="del">
              <pc226:chgData name="Silvana Lobin" userId="a498a0ad-fda0-4616-b8e4-5cfb7a01e30b" providerId="ADAL" clId="{CC23B034-6AEE-405C-B3A6-8D937AA2167D}" dt="2024-04-12T12:49:51.853" v="0"/>
              <pc2:cmMkLst xmlns:pc2="http://schemas.microsoft.com/office/powerpoint/2019/9/main/command">
                <pc:docMk/>
                <pc:sldMk cId="1224510029" sldId="289"/>
                <pc2:cmMk id="{AE3E182E-EECF-45D5-BE69-10E710722641}"/>
              </pc2:cmMkLst>
            </pc226:cmChg>
            <pc226:cmChg xmlns:pc226="http://schemas.microsoft.com/office/powerpoint/2022/06/main/command" chg="del">
              <pc226:chgData name="Silvana Lobin" userId="a498a0ad-fda0-4616-b8e4-5cfb7a01e30b" providerId="ADAL" clId="{CC23B034-6AEE-405C-B3A6-8D937AA2167D}" dt="2024-04-12T12:49:51.853" v="0"/>
              <pc2:cmMkLst xmlns:pc2="http://schemas.microsoft.com/office/powerpoint/2019/9/main/command">
                <pc:docMk/>
                <pc:sldMk cId="1224510029" sldId="289"/>
                <pc2:cmMk id="{E74025FD-49AF-40FF-9887-E2E434C6EBDD}"/>
              </pc2:cmMkLst>
            </pc226:cmChg>
          </p:ext>
        </pc:extLst>
      </pc:sldChg>
      <pc:sldChg chg="delCm">
        <pc:chgData name="Silvana Lobin" userId="a498a0ad-fda0-4616-b8e4-5cfb7a01e30b" providerId="ADAL" clId="{CC23B034-6AEE-405C-B3A6-8D937AA2167D}" dt="2024-04-12T12:49:51.853" v="0"/>
        <pc:sldMkLst>
          <pc:docMk/>
          <pc:sldMk cId="3297352673" sldId="294"/>
        </pc:sldMkLst>
        <pc:extLst>
          <p:ext xmlns:p="http://schemas.openxmlformats.org/presentationml/2006/main" uri="{D6D511B9-2390-475A-947B-AFAB55BFBCF1}">
            <pc226:cmChg xmlns:pc226="http://schemas.microsoft.com/office/powerpoint/2022/06/main/command" chg="del">
              <pc226:chgData name="Silvana Lobin" userId="a498a0ad-fda0-4616-b8e4-5cfb7a01e30b" providerId="ADAL" clId="{CC23B034-6AEE-405C-B3A6-8D937AA2167D}" dt="2024-04-12T12:49:51.853" v="0"/>
              <pc2:cmMkLst xmlns:pc2="http://schemas.microsoft.com/office/powerpoint/2019/9/main/command">
                <pc:docMk/>
                <pc:sldMk cId="3297352673" sldId="294"/>
                <pc2:cmMk id="{D0170291-8E1E-418A-AAB9-6CB05D224EFD}"/>
              </pc2:cmMkLst>
            </pc226:cmChg>
          </p:ext>
        </pc:extLst>
      </pc:sldChg>
    </pc:docChg>
  </pc:docChgLst>
  <pc:docChgLst>
    <pc:chgData name="Silvana Lobin" userId="a498a0ad-fda0-4616-b8e4-5cfb7a01e30b" providerId="ADAL" clId="{15E2713F-9D17-4061-9DD9-E4B2EEE5E9D6}"/>
    <pc:docChg chg="undo custSel addSld delSld modSld sldOrd">
      <pc:chgData name="Silvana Lobin" userId="a498a0ad-fda0-4616-b8e4-5cfb7a01e30b" providerId="ADAL" clId="{15E2713F-9D17-4061-9DD9-E4B2EEE5E9D6}" dt="2024-02-20T14:14:52.636" v="3425"/>
      <pc:docMkLst>
        <pc:docMk/>
      </pc:docMkLst>
      <pc:sldChg chg="modSp mod delCm">
        <pc:chgData name="Silvana Lobin" userId="a498a0ad-fda0-4616-b8e4-5cfb7a01e30b" providerId="ADAL" clId="{15E2713F-9D17-4061-9DD9-E4B2EEE5E9D6}" dt="2024-02-20T13:55:06.024" v="3422"/>
        <pc:sldMkLst>
          <pc:docMk/>
          <pc:sldMk cId="0" sldId="256"/>
        </pc:sldMkLst>
      </pc:sldChg>
      <pc:sldChg chg="addSp delSp modSp mod">
        <pc:chgData name="Silvana Lobin" userId="a498a0ad-fda0-4616-b8e4-5cfb7a01e30b" providerId="ADAL" clId="{15E2713F-9D17-4061-9DD9-E4B2EEE5E9D6}" dt="2024-02-08T14:20:53.312" v="1439"/>
        <pc:sldMkLst>
          <pc:docMk/>
          <pc:sldMk cId="0" sldId="257"/>
        </pc:sldMkLst>
      </pc:sldChg>
      <pc:sldChg chg="add del addCm">
        <pc:chgData name="Silvana Lobin" userId="a498a0ad-fda0-4616-b8e4-5cfb7a01e30b" providerId="ADAL" clId="{15E2713F-9D17-4061-9DD9-E4B2EEE5E9D6}" dt="2024-02-20T14:14:01.221" v="3424"/>
        <pc:sldMkLst>
          <pc:docMk/>
          <pc:sldMk cId="0" sldId="281"/>
        </pc:sldMkLst>
      </pc:sldChg>
      <pc:sldChg chg="modSp mod">
        <pc:chgData name="Silvana Lobin" userId="a498a0ad-fda0-4616-b8e4-5cfb7a01e30b" providerId="ADAL" clId="{15E2713F-9D17-4061-9DD9-E4B2EEE5E9D6}" dt="2024-02-08T14:14:45.695" v="1419" actId="13926"/>
        <pc:sldMkLst>
          <pc:docMk/>
          <pc:sldMk cId="858717602" sldId="282"/>
        </pc:sldMkLst>
      </pc:sldChg>
      <pc:sldChg chg="delCm modCm">
        <pc:chgData name="Silvana Lobin" userId="a498a0ad-fda0-4616-b8e4-5cfb7a01e30b" providerId="ADAL" clId="{15E2713F-9D17-4061-9DD9-E4B2EEE5E9D6}" dt="2024-02-08T14:21:20.609" v="1472"/>
        <pc:sldMkLst>
          <pc:docMk/>
          <pc:sldMk cId="36646498" sldId="284"/>
        </pc:sldMkLst>
      </pc:sldChg>
      <pc:sldChg chg="modSp mod">
        <pc:chgData name="Silvana Lobin" userId="a498a0ad-fda0-4616-b8e4-5cfb7a01e30b" providerId="ADAL" clId="{15E2713F-9D17-4061-9DD9-E4B2EEE5E9D6}" dt="2024-02-20T13:28:01.057" v="3377" actId="20577"/>
        <pc:sldMkLst>
          <pc:docMk/>
          <pc:sldMk cId="715905995" sldId="285"/>
        </pc:sldMkLst>
      </pc:sldChg>
      <pc:sldChg chg="addSp modSp mod">
        <pc:chgData name="Silvana Lobin" userId="a498a0ad-fda0-4616-b8e4-5cfb7a01e30b" providerId="ADAL" clId="{15E2713F-9D17-4061-9DD9-E4B2EEE5E9D6}" dt="2024-02-20T13:29:00.126" v="3399" actId="14100"/>
        <pc:sldMkLst>
          <pc:docMk/>
          <pc:sldMk cId="2164775885" sldId="286"/>
        </pc:sldMkLst>
      </pc:sldChg>
      <pc:sldChg chg="addSp delSp modSp mod">
        <pc:chgData name="Silvana Lobin" userId="a498a0ad-fda0-4616-b8e4-5cfb7a01e30b" providerId="ADAL" clId="{15E2713F-9D17-4061-9DD9-E4B2EEE5E9D6}" dt="2024-02-20T14:14:52.636" v="3425"/>
        <pc:sldMkLst>
          <pc:docMk/>
          <pc:sldMk cId="2660820022" sldId="287"/>
        </pc:sldMkLst>
      </pc:sldChg>
      <pc:sldChg chg="addSp delSp modSp mod modAnim">
        <pc:chgData name="Silvana Lobin" userId="a498a0ad-fda0-4616-b8e4-5cfb7a01e30b" providerId="ADAL" clId="{15E2713F-9D17-4061-9DD9-E4B2EEE5E9D6}" dt="2024-02-09T11:19:32.172" v="1689"/>
        <pc:sldMkLst>
          <pc:docMk/>
          <pc:sldMk cId="2857706754" sldId="288"/>
        </pc:sldMkLst>
      </pc:sldChg>
      <pc:sldChg chg="addSp delSp modSp mod modAnim">
        <pc:chgData name="Silvana Lobin" userId="a498a0ad-fda0-4616-b8e4-5cfb7a01e30b" providerId="ADAL" clId="{15E2713F-9D17-4061-9DD9-E4B2EEE5E9D6}" dt="2024-02-09T11:19:21.505" v="1688"/>
        <pc:sldMkLst>
          <pc:docMk/>
          <pc:sldMk cId="1224510029" sldId="289"/>
        </pc:sldMkLst>
      </pc:sldChg>
      <pc:sldChg chg="modSp add mod ord">
        <pc:chgData name="Silvana Lobin" userId="a498a0ad-fda0-4616-b8e4-5cfb7a01e30b" providerId="ADAL" clId="{15E2713F-9D17-4061-9DD9-E4B2EEE5E9D6}" dt="2024-02-08T14:21:11.072" v="1469" actId="20577"/>
        <pc:sldMkLst>
          <pc:docMk/>
          <pc:sldMk cId="2481210847" sldId="292"/>
        </pc:sldMkLst>
      </pc:sldChg>
      <pc:sldChg chg="addSp modSp new mod">
        <pc:chgData name="Silvana Lobin" userId="a498a0ad-fda0-4616-b8e4-5cfb7a01e30b" providerId="ADAL" clId="{15E2713F-9D17-4061-9DD9-E4B2EEE5E9D6}" dt="2024-02-20T13:20:58.156" v="3328" actId="255"/>
        <pc:sldMkLst>
          <pc:docMk/>
          <pc:sldMk cId="405478040" sldId="293"/>
        </pc:sldMkLst>
      </pc:sldChg>
    </pc:docChg>
  </pc:docChgLst>
  <pc:docChgLst>
    <pc:chgData name="Anna Steinbauer" userId="aa9e69c0-640f-4dee-88df-45dd0169f62d" providerId="ADAL" clId="{F469AB2F-92E2-439A-8005-D3901611C918}"/>
    <pc:docChg chg="modSld">
      <pc:chgData name="Anna Steinbauer" userId="aa9e69c0-640f-4dee-88df-45dd0169f62d" providerId="ADAL" clId="{F469AB2F-92E2-439A-8005-D3901611C918}" dt="2024-02-22T08:06:54.852" v="11" actId="6549"/>
      <pc:docMkLst>
        <pc:docMk/>
      </pc:docMkLst>
      <pc:sldChg chg="modSp mod addCm delCm modCm">
        <pc:chgData name="Anna Steinbauer" userId="aa9e69c0-640f-4dee-88df-45dd0169f62d" providerId="ADAL" clId="{F469AB2F-92E2-439A-8005-D3901611C918}" dt="2024-02-22T08:06:54.852" v="11" actId="6549"/>
        <pc:sldMkLst>
          <pc:docMk/>
          <pc:sldMk cId="405478040" sldId="293"/>
        </pc:sldMkLst>
      </pc:sldChg>
    </pc:docChg>
  </pc:docChgLst>
  <pc:docChgLst>
    <pc:chgData name="Anna Steinbauer" userId="S::anna.steinbauer@stiftung-wirtschaftsbildung.at::aa9e69c0-640f-4dee-88df-45dd0169f62d" providerId="AD" clId="Web-{519F59C7-DED8-4F62-EFF1-3FBDF954C398}"/>
    <pc:docChg chg="modSld">
      <pc:chgData name="Anna Steinbauer" userId="S::anna.steinbauer@stiftung-wirtschaftsbildung.at::aa9e69c0-640f-4dee-88df-45dd0169f62d" providerId="AD" clId="Web-{519F59C7-DED8-4F62-EFF1-3FBDF954C398}" dt="2024-04-08T14:32:24.676" v="5"/>
      <pc:docMkLst>
        <pc:docMk/>
      </pc:docMkLst>
      <pc:sldChg chg="modSp">
        <pc:chgData name="Anna Steinbauer" userId="S::anna.steinbauer@stiftung-wirtschaftsbildung.at::aa9e69c0-640f-4dee-88df-45dd0169f62d" providerId="AD" clId="Web-{519F59C7-DED8-4F62-EFF1-3FBDF954C398}" dt="2024-04-08T14:32:24.676" v="5"/>
        <pc:sldMkLst>
          <pc:docMk/>
          <pc:sldMk cId="1224510029" sldId="289"/>
        </pc:sldMkLst>
      </pc:sldChg>
    </pc:docChg>
  </pc:docChgLst>
  <pc:docChgLst>
    <pc:chgData name="Anna Steinbauer" userId="aa9e69c0-640f-4dee-88df-45dd0169f62d" providerId="ADAL" clId="{2A4424B1-A770-4B21-BE82-4A1B11B5C2D0}"/>
    <pc:docChg chg="custSel modSld">
      <pc:chgData name="Anna Steinbauer" userId="aa9e69c0-640f-4dee-88df-45dd0169f62d" providerId="ADAL" clId="{2A4424B1-A770-4B21-BE82-4A1B11B5C2D0}" dt="2024-04-08T14:22:52.982" v="46" actId="20577"/>
      <pc:docMkLst>
        <pc:docMk/>
      </pc:docMkLst>
      <pc:sldChg chg="modSp">
        <pc:chgData name="Anna Steinbauer" userId="aa9e69c0-640f-4dee-88df-45dd0169f62d" providerId="ADAL" clId="{2A4424B1-A770-4B21-BE82-4A1B11B5C2D0}" dt="2024-04-08T14:17:35.015" v="1" actId="27636"/>
        <pc:sldMkLst>
          <pc:docMk/>
          <pc:sldMk cId="36646498" sldId="284"/>
        </pc:sldMkLst>
      </pc:sldChg>
      <pc:sldChg chg="modSp">
        <pc:chgData name="Anna Steinbauer" userId="aa9e69c0-640f-4dee-88df-45dd0169f62d" providerId="ADAL" clId="{2A4424B1-A770-4B21-BE82-4A1B11B5C2D0}" dt="2024-04-08T14:18:47.201" v="16" actId="14100"/>
        <pc:sldMkLst>
          <pc:docMk/>
          <pc:sldMk cId="2857706754" sldId="288"/>
        </pc:sldMkLst>
      </pc:sldChg>
      <pc:sldChg chg="modSp">
        <pc:chgData name="Anna Steinbauer" userId="aa9e69c0-640f-4dee-88df-45dd0169f62d" providerId="ADAL" clId="{2A4424B1-A770-4B21-BE82-4A1B11B5C2D0}" dt="2024-04-08T14:18:04.310" v="15" actId="20577"/>
        <pc:sldMkLst>
          <pc:docMk/>
          <pc:sldMk cId="1224510029" sldId="289"/>
        </pc:sldMkLst>
      </pc:sldChg>
      <pc:sldChg chg="modSp">
        <pc:chgData name="Anna Steinbauer" userId="aa9e69c0-640f-4dee-88df-45dd0169f62d" providerId="ADAL" clId="{2A4424B1-A770-4B21-BE82-4A1B11B5C2D0}" dt="2024-04-08T14:22:52.982" v="46" actId="20577"/>
        <pc:sldMkLst>
          <pc:docMk/>
          <pc:sldMk cId="3297352673" sldId="294"/>
        </pc:sldMkLst>
      </pc:sldChg>
    </pc:docChg>
  </pc:docChgLst>
  <pc:docChgLst>
    <pc:chgData name="Anna Steinbauer" userId="S::anna.steinbauer@stiftung-wirtschaftsbildung.at::aa9e69c0-640f-4dee-88df-45dd0169f62d" providerId="AD" clId="Web-{53C5AF72-65AD-6F70-9FDD-0DDFB83C207F}"/>
    <pc:docChg chg="">
      <pc:chgData name="Anna Steinbauer" userId="S::anna.steinbauer@stiftung-wirtschaftsbildung.at::aa9e69c0-640f-4dee-88df-45dd0169f62d" providerId="AD" clId="Web-{53C5AF72-65AD-6F70-9FDD-0DDFB83C207F}" dt="2024-02-16T04:53:45.404" v="0"/>
      <pc:docMkLst>
        <pc:docMk/>
      </pc:docMkLst>
      <pc:sldChg chg="modCm">
        <pc:chgData name="Anna Steinbauer" userId="S::anna.steinbauer@stiftung-wirtschaftsbildung.at::aa9e69c0-640f-4dee-88df-45dd0169f62d" providerId="AD" clId="Web-{53C5AF72-65AD-6F70-9FDD-0DDFB83C207F}" dt="2024-02-16T04:53:45.404" v="0"/>
        <pc:sldMkLst>
          <pc:docMk/>
          <pc:sldMk cId="0" sldId="256"/>
        </pc:sldMkLst>
      </pc:sldChg>
    </pc:docChg>
  </pc:docChgLst>
  <pc:docChgLst>
    <pc:chgData name="Silvana Lobin" userId="S::silvana.lobin@stiftung-wirtschaftsbildung.at::a498a0ad-fda0-4616-b8e4-5cfb7a01e30b" providerId="AD" clId="Web-{07FEFCE7-A6CC-F8CD-7BC0-20FF289E6B39}"/>
    <pc:docChg chg="modSld">
      <pc:chgData name="Silvana Lobin" userId="S::silvana.lobin@stiftung-wirtschaftsbildung.at::a498a0ad-fda0-4616-b8e4-5cfb7a01e30b" providerId="AD" clId="Web-{07FEFCE7-A6CC-F8CD-7BC0-20FF289E6B39}" dt="2024-02-23T10:18:40.361" v="46" actId="20577"/>
      <pc:docMkLst>
        <pc:docMk/>
      </pc:docMkLst>
      <pc:sldChg chg="modSp">
        <pc:chgData name="Silvana Lobin" userId="S::silvana.lobin@stiftung-wirtschaftsbildung.at::a498a0ad-fda0-4616-b8e4-5cfb7a01e30b" providerId="AD" clId="Web-{07FEFCE7-A6CC-F8CD-7BC0-20FF289E6B39}" dt="2024-02-23T10:18:40.361" v="46" actId="20577"/>
        <pc:sldMkLst>
          <pc:docMk/>
          <pc:sldMk cId="2660820022" sldId="287"/>
        </pc:sldMkLst>
      </pc:sldChg>
    </pc:docChg>
  </pc:docChgLst>
  <pc:docChgLst>
    <pc:chgData name="Anna Steinbauer" userId="aa9e69c0-640f-4dee-88df-45dd0169f62d" providerId="ADAL" clId="{F632E9A4-A0DF-4944-BD00-B9244523A33F}"/>
    <pc:docChg chg="custSel modSld">
      <pc:chgData name="Anna Steinbauer" userId="aa9e69c0-640f-4dee-88df-45dd0169f62d" providerId="ADAL" clId="{F632E9A4-A0DF-4944-BD00-B9244523A33F}" dt="2025-07-15T07:48:27.889" v="13" actId="20577"/>
      <pc:docMkLst>
        <pc:docMk/>
      </pc:docMkLst>
      <pc:sldChg chg="modSp mod">
        <pc:chgData name="Anna Steinbauer" userId="aa9e69c0-640f-4dee-88df-45dd0169f62d" providerId="ADAL" clId="{F632E9A4-A0DF-4944-BD00-B9244523A33F}" dt="2025-07-15T07:41:39.049" v="3" actId="27636"/>
        <pc:sldMkLst>
          <pc:docMk/>
          <pc:sldMk cId="36646498" sldId="284"/>
        </pc:sldMkLst>
      </pc:sldChg>
      <pc:sldChg chg="modSp mod">
        <pc:chgData name="Anna Steinbauer" userId="aa9e69c0-640f-4dee-88df-45dd0169f62d" providerId="ADAL" clId="{F632E9A4-A0DF-4944-BD00-B9244523A33F}" dt="2025-07-15T07:42:01.519" v="7" actId="20577"/>
        <pc:sldMkLst>
          <pc:docMk/>
          <pc:sldMk cId="715905995" sldId="285"/>
        </pc:sldMkLst>
      </pc:sldChg>
      <pc:sldChg chg="modSp mod">
        <pc:chgData name="Anna Steinbauer" userId="aa9e69c0-640f-4dee-88df-45dd0169f62d" providerId="ADAL" clId="{F632E9A4-A0DF-4944-BD00-B9244523A33F}" dt="2025-07-15T07:42:25.047" v="8" actId="20577"/>
        <pc:sldMkLst>
          <pc:docMk/>
          <pc:sldMk cId="2164775885" sldId="286"/>
        </pc:sldMkLst>
      </pc:sldChg>
      <pc:sldChg chg="modSp mod">
        <pc:chgData name="Anna Steinbauer" userId="aa9e69c0-640f-4dee-88df-45dd0169f62d" providerId="ADAL" clId="{F632E9A4-A0DF-4944-BD00-B9244523A33F}" dt="2025-07-15T07:41:08.257" v="1" actId="20577"/>
        <pc:sldMkLst>
          <pc:docMk/>
          <pc:sldMk cId="2660820022" sldId="287"/>
        </pc:sldMkLst>
      </pc:sldChg>
      <pc:sldChg chg="modSp mod">
        <pc:chgData name="Anna Steinbauer" userId="aa9e69c0-640f-4dee-88df-45dd0169f62d" providerId="ADAL" clId="{F632E9A4-A0DF-4944-BD00-B9244523A33F}" dt="2025-07-15T07:48:10.682" v="12" actId="20577"/>
        <pc:sldMkLst>
          <pc:docMk/>
          <pc:sldMk cId="2857706754" sldId="288"/>
        </pc:sldMkLst>
      </pc:sldChg>
      <pc:sldChg chg="modSp mod">
        <pc:chgData name="Anna Steinbauer" userId="aa9e69c0-640f-4dee-88df-45dd0169f62d" providerId="ADAL" clId="{F632E9A4-A0DF-4944-BD00-B9244523A33F}" dt="2025-07-15T07:48:27.889" v="13" actId="20577"/>
        <pc:sldMkLst>
          <pc:docMk/>
          <pc:sldMk cId="3297352673" sldId="29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a:effectLst/>
                <a:latin typeface="Segoe UI" panose="020B0502040204020203" pitchFamily="34" charset="0"/>
              </a:rPr>
              <a:t>Konsumkredite werden oft "zinsfrei" angeboten, allerdings oft nur für kurze Zeiträume, also z. B. 10 Monate. In diesem Zeitraum fallen keine Zinsen an. Wird dieser Zeitraum überschritten, fallen allerdings sehr hohe Zinsen an (über 10 %). </a:t>
            </a:r>
            <a:endParaRPr lang="de-AT"/>
          </a:p>
        </p:txBody>
      </p:sp>
    </p:spTree>
    <p:extLst>
      <p:ext uri="{BB962C8B-B14F-4D97-AF65-F5344CB8AC3E}">
        <p14:creationId xmlns:p14="http://schemas.microsoft.com/office/powerpoint/2010/main" val="6175571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stiftungwirtschaftsbildung.sharepoint.com/:v:/s/TeamStiftungWirtschaftsbildung/ETEvILUO8OFHpZq2H4LAc0AB7M3h8D7cKDd9AYpSLcZHDw?e=2kAMEg" TargetMode="Externa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lIns="0" tIns="0" rIns="0" bIns="0" anchor="t">
            <a:normAutofit/>
          </a:bodyPr>
          <a:lstStyle/>
          <a:p>
            <a:pPr>
              <a:defRPr sz="1300"/>
            </a:pPr>
            <a:r>
              <a:rPr lang="de-DE"/>
              <a:t>Banken:</a:t>
            </a:r>
          </a:p>
          <a:p>
            <a:pPr>
              <a:defRPr sz="1300"/>
            </a:pPr>
            <a:r>
              <a:rPr lang="de-DE"/>
              <a:t>Sparen und Leihen</a:t>
            </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F1876F-BF84-A967-2608-5CF94D8B6916}"/>
              </a:ext>
            </a:extLst>
          </p:cNvPr>
          <p:cNvSpPr>
            <a:spLocks noGrp="1"/>
          </p:cNvSpPr>
          <p:nvPr>
            <p:ph type="title"/>
          </p:nvPr>
        </p:nvSpPr>
        <p:spPr/>
        <p:txBody>
          <a:bodyPr/>
          <a:lstStyle/>
          <a:p>
            <a:r>
              <a:rPr lang="de-DE"/>
              <a:t>Rechenbeispiel Konsumkredit</a:t>
            </a:r>
            <a:endParaRPr lang="de-AT"/>
          </a:p>
        </p:txBody>
      </p:sp>
      <p:sp>
        <p:nvSpPr>
          <p:cNvPr id="3" name="Textplatzhalter 2">
            <a:extLst>
              <a:ext uri="{FF2B5EF4-FFF2-40B4-BE49-F238E27FC236}">
                <a16:creationId xmlns:a16="http://schemas.microsoft.com/office/drawing/2014/main" id="{0167A523-516E-0C6D-B833-239A5E3A9BED}"/>
              </a:ext>
            </a:extLst>
          </p:cNvPr>
          <p:cNvSpPr>
            <a:spLocks noGrp="1"/>
          </p:cNvSpPr>
          <p:nvPr>
            <p:ph type="body" idx="1"/>
          </p:nvPr>
        </p:nvSpPr>
        <p:spPr>
          <a:xfrm>
            <a:off x="450569" y="1793174"/>
            <a:ext cx="11280131" cy="2336064"/>
          </a:xfrm>
        </p:spPr>
        <p:txBody>
          <a:bodyPr>
            <a:normAutofit/>
          </a:bodyPr>
          <a:lstStyle/>
          <a:p>
            <a:pPr marL="0" indent="0">
              <a:buNone/>
            </a:pPr>
            <a:r>
              <a:rPr lang="de-DE" sz="1800"/>
              <a:t>Stell dir vor, du willst dir einen Gaming-Laptop um 1.200 Euro kaufen und entdeckst folgendes Angebot:</a:t>
            </a:r>
          </a:p>
          <a:p>
            <a:pPr marL="0" indent="0">
              <a:buNone/>
            </a:pPr>
            <a:r>
              <a:rPr lang="de-DE" sz="1800" i="1" dirty="0">
                <a:solidFill>
                  <a:srgbClr val="FF0000"/>
                </a:solidFill>
              </a:rPr>
              <a:t>Für Wünsche, die dir nicht mehr aus dem Kopf gehen! Brauchst auch du einen neuen Gaming-Laptop? Mit unseren unkomplizierten Konsumkrediten mit 0 %* Zinsen kannst du dir deinen Traum sofort erfüllen!</a:t>
            </a:r>
          </a:p>
          <a:p>
            <a:pPr marL="0" indent="0">
              <a:buNone/>
            </a:pPr>
            <a:r>
              <a:rPr lang="de-DE" sz="1200" i="1" dirty="0">
                <a:solidFill>
                  <a:srgbClr val="FF0000"/>
                </a:solidFill>
              </a:rPr>
              <a:t>*Gilt für die ersten 3 Monate, anschließend beträgt der Zinssatz 9 Prozent p.a. (= pro Jahr).</a:t>
            </a:r>
            <a:endParaRPr lang="de-DE" sz="1800" dirty="0"/>
          </a:p>
          <a:p>
            <a:pPr marL="342900" indent="-342900">
              <a:lnSpc>
                <a:spcPct val="150000"/>
              </a:lnSpc>
              <a:buFont typeface="+mj-lt"/>
              <a:buAutoNum type="arabicPeriod"/>
            </a:pPr>
            <a:r>
              <a:rPr lang="de-DE" sz="1800" dirty="0"/>
              <a:t>Berechne, wie viel mehr du für den Laptop zahlen müsstest, wenn du den Laptop kaufst und in einem Jahr abbezahlen willst (kleiner Tipp: denk an das Prozentrechnen):</a:t>
            </a:r>
            <a:endParaRPr lang="de-AT" sz="1800" dirty="0"/>
          </a:p>
          <a:p>
            <a:pPr marL="0" indent="0">
              <a:buNone/>
            </a:pPr>
            <a:endParaRPr lang="de-DE" sz="1800" dirty="0"/>
          </a:p>
        </p:txBody>
      </p:sp>
      <p:sp>
        <p:nvSpPr>
          <p:cNvPr id="4" name="Textfeld 3">
            <a:extLst>
              <a:ext uri="{FF2B5EF4-FFF2-40B4-BE49-F238E27FC236}">
                <a16:creationId xmlns:a16="http://schemas.microsoft.com/office/drawing/2014/main" id="{E448D804-15AD-B4DE-30A7-6AEE17CB8532}"/>
              </a:ext>
            </a:extLst>
          </p:cNvPr>
          <p:cNvSpPr txBox="1"/>
          <p:nvPr/>
        </p:nvSpPr>
        <p:spPr>
          <a:xfrm>
            <a:off x="777798" y="4012474"/>
            <a:ext cx="3330739"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de-DE">
                <a:solidFill>
                  <a:srgbClr val="494848"/>
                </a:solidFill>
                <a:latin typeface="Lexend"/>
                <a:ea typeface="Lexend"/>
                <a:cs typeface="Lexend"/>
                <a:sym typeface="Lexend"/>
              </a:rPr>
              <a:t>Tipp: G = 1200, p = 9%, W = ?</a:t>
            </a:r>
            <a:endParaRPr lang="de-AT">
              <a:solidFill>
                <a:srgbClr val="494848"/>
              </a:solidFill>
              <a:latin typeface="Lexend"/>
              <a:ea typeface="Lexend"/>
              <a:cs typeface="Lexend"/>
            </a:endParaRPr>
          </a:p>
        </p:txBody>
      </p:sp>
      <p:sp>
        <p:nvSpPr>
          <p:cNvPr id="5" name="Textfeld 4">
            <a:extLst>
              <a:ext uri="{FF2B5EF4-FFF2-40B4-BE49-F238E27FC236}">
                <a16:creationId xmlns:a16="http://schemas.microsoft.com/office/drawing/2014/main" id="{2DB820CF-4846-52B0-D078-1EA9C942480A}"/>
              </a:ext>
            </a:extLst>
          </p:cNvPr>
          <p:cNvSpPr txBox="1"/>
          <p:nvPr/>
        </p:nvSpPr>
        <p:spPr>
          <a:xfrm>
            <a:off x="4690158" y="4012474"/>
            <a:ext cx="2800951"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de-DE">
                <a:solidFill>
                  <a:srgbClr val="494848"/>
                </a:solidFill>
                <a:latin typeface="Lexend"/>
                <a:ea typeface="Lexend"/>
                <a:cs typeface="Lexend"/>
                <a:sym typeface="Lexend"/>
              </a:rPr>
              <a:t>1200 x 9 / 100 = 108</a:t>
            </a:r>
          </a:p>
        </p:txBody>
      </p:sp>
      <p:sp>
        <p:nvSpPr>
          <p:cNvPr id="6" name="Textfeld 5">
            <a:extLst>
              <a:ext uri="{FF2B5EF4-FFF2-40B4-BE49-F238E27FC236}">
                <a16:creationId xmlns:a16="http://schemas.microsoft.com/office/drawing/2014/main" id="{6E4A810C-C946-0987-F989-D953471092B2}"/>
              </a:ext>
            </a:extLst>
          </p:cNvPr>
          <p:cNvSpPr txBox="1"/>
          <p:nvPr/>
        </p:nvSpPr>
        <p:spPr>
          <a:xfrm>
            <a:off x="469790" y="4709781"/>
            <a:ext cx="10387477"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de-DE" sz="1800">
                <a:latin typeface="Lexend" pitchFamily="2" charset="0"/>
              </a:rPr>
              <a:t>2</a:t>
            </a:r>
            <a:r>
              <a:rPr lang="de-DE">
                <a:solidFill>
                  <a:srgbClr val="494848"/>
                </a:solidFill>
                <a:latin typeface="Lexend"/>
              </a:rPr>
              <a:t>. Wie viel müsstest du insgesamt für den Laptop zahlen, wenn du das Angebot in Anspruch nimmst</a:t>
            </a:r>
            <a:r>
              <a:rPr lang="de-DE" sz="1800">
                <a:latin typeface="Lexend" pitchFamily="2" charset="0"/>
              </a:rPr>
              <a:t>?</a:t>
            </a:r>
            <a:endParaRPr kumimoji="0" lang="de-AT" sz="1800" b="0" i="0" u="none" strike="noStrike" cap="none" spc="0" normalizeH="0" baseline="0">
              <a:ln>
                <a:noFill/>
              </a:ln>
              <a:solidFill>
                <a:srgbClr val="000000"/>
              </a:solidFill>
              <a:effectLst/>
              <a:uFillTx/>
              <a:latin typeface="Lexend" pitchFamily="2" charset="0"/>
              <a:sym typeface="Calibri"/>
            </a:endParaRPr>
          </a:p>
        </p:txBody>
      </p:sp>
      <p:sp>
        <p:nvSpPr>
          <p:cNvPr id="7" name="Textfeld 6">
            <a:extLst>
              <a:ext uri="{FF2B5EF4-FFF2-40B4-BE49-F238E27FC236}">
                <a16:creationId xmlns:a16="http://schemas.microsoft.com/office/drawing/2014/main" id="{8BD830D3-A535-AA31-038F-4FCD9FF8E308}"/>
              </a:ext>
            </a:extLst>
          </p:cNvPr>
          <p:cNvSpPr txBox="1"/>
          <p:nvPr/>
        </p:nvSpPr>
        <p:spPr>
          <a:xfrm>
            <a:off x="777798" y="5222423"/>
            <a:ext cx="346509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de-DE">
                <a:solidFill>
                  <a:srgbClr val="494848"/>
                </a:solidFill>
                <a:latin typeface="Lexend"/>
              </a:rPr>
              <a:t>1200</a:t>
            </a:r>
            <a:r>
              <a:rPr lang="de-DE" sz="1800">
                <a:latin typeface="Lexend" pitchFamily="2" charset="0"/>
              </a:rPr>
              <a:t> + </a:t>
            </a:r>
            <a:r>
              <a:rPr lang="de-DE">
                <a:solidFill>
                  <a:srgbClr val="494848"/>
                </a:solidFill>
                <a:latin typeface="Lexend"/>
              </a:rPr>
              <a:t>108 = 1308</a:t>
            </a:r>
            <a:endParaRPr lang="de-AT">
              <a:solidFill>
                <a:srgbClr val="494848"/>
              </a:solidFill>
              <a:latin typeface="Lexend"/>
            </a:endParaRPr>
          </a:p>
        </p:txBody>
      </p:sp>
      <p:sp>
        <p:nvSpPr>
          <p:cNvPr id="8" name="Textfeld 7">
            <a:extLst>
              <a:ext uri="{FF2B5EF4-FFF2-40B4-BE49-F238E27FC236}">
                <a16:creationId xmlns:a16="http://schemas.microsoft.com/office/drawing/2014/main" id="{41CCF5FD-B32F-AD24-736B-F865E42D60B6}"/>
              </a:ext>
            </a:extLst>
          </p:cNvPr>
          <p:cNvSpPr txBox="1"/>
          <p:nvPr/>
        </p:nvSpPr>
        <p:spPr>
          <a:xfrm>
            <a:off x="469790" y="5841901"/>
            <a:ext cx="10387477"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de-DE" sz="1800">
                <a:latin typeface="Lexend" pitchFamily="2" charset="0"/>
              </a:rPr>
              <a:t>3. Überrascht dich das Ergebnis? Würdest du das Angebot jetzt annehmen?</a:t>
            </a:r>
            <a:endParaRPr kumimoji="0" lang="de-AT" sz="1800" b="0" i="0" u="none" strike="noStrike" cap="none" spc="0" normalizeH="0" baseline="0">
              <a:ln>
                <a:noFill/>
              </a:ln>
              <a:solidFill>
                <a:srgbClr val="000000"/>
              </a:solidFill>
              <a:effectLst/>
              <a:uFillTx/>
              <a:latin typeface="Lexend" pitchFamily="2" charset="0"/>
              <a:sym typeface="Calibri"/>
            </a:endParaRPr>
          </a:p>
        </p:txBody>
      </p:sp>
    </p:spTree>
    <p:extLst>
      <p:ext uri="{BB962C8B-B14F-4D97-AF65-F5344CB8AC3E}">
        <p14:creationId xmlns:p14="http://schemas.microsoft.com/office/powerpoint/2010/main" val="329735267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6DEC1C-68BC-017E-C353-3702F8DAC89C}"/>
              </a:ext>
            </a:extLst>
          </p:cNvPr>
          <p:cNvSpPr>
            <a:spLocks noGrp="1"/>
          </p:cNvSpPr>
          <p:nvPr>
            <p:ph type="title"/>
          </p:nvPr>
        </p:nvSpPr>
        <p:spPr/>
        <p:txBody>
          <a:bodyPr/>
          <a:lstStyle/>
          <a:p>
            <a:r>
              <a:rPr lang="de-DE"/>
              <a:t>Reflexion</a:t>
            </a:r>
            <a:endParaRPr lang="de-AT"/>
          </a:p>
        </p:txBody>
      </p:sp>
      <p:sp>
        <p:nvSpPr>
          <p:cNvPr id="3" name="Textplatzhalter 2">
            <a:extLst>
              <a:ext uri="{FF2B5EF4-FFF2-40B4-BE49-F238E27FC236}">
                <a16:creationId xmlns:a16="http://schemas.microsoft.com/office/drawing/2014/main" id="{7EC21345-C698-7582-285F-646645245054}"/>
              </a:ext>
            </a:extLst>
          </p:cNvPr>
          <p:cNvSpPr>
            <a:spLocks noGrp="1"/>
          </p:cNvSpPr>
          <p:nvPr>
            <p:ph type="body" idx="1"/>
          </p:nvPr>
        </p:nvSpPr>
        <p:spPr>
          <a:xfrm>
            <a:off x="450570" y="1793174"/>
            <a:ext cx="8169648" cy="4379026"/>
          </a:xfrm>
        </p:spPr>
        <p:txBody>
          <a:bodyPr/>
          <a:lstStyle/>
          <a:p>
            <a:pPr marL="457200" indent="-457200">
              <a:buFont typeface="+mj-lt"/>
              <a:buAutoNum type="arabicPeriod"/>
            </a:pPr>
            <a:r>
              <a:rPr lang="de-DE" sz="2200" b="1"/>
              <a:t>Vervollständige</a:t>
            </a:r>
            <a:r>
              <a:rPr lang="de-DE" sz="2200"/>
              <a:t> folgende Sätze:</a:t>
            </a:r>
          </a:p>
          <a:p>
            <a:pPr lvl="1">
              <a:buClr>
                <a:srgbClr val="7F7CAE"/>
              </a:buClr>
              <a:buFont typeface="Arial" panose="020B0604020202020204" pitchFamily="34" charset="0"/>
              <a:buChar char="•"/>
            </a:pPr>
            <a:r>
              <a:rPr lang="de-DE" sz="2200"/>
              <a:t>Ich wünsche mir für meine Zukunft …</a:t>
            </a:r>
          </a:p>
          <a:p>
            <a:pPr lvl="1">
              <a:buClr>
                <a:srgbClr val="7F7CAE"/>
              </a:buClr>
              <a:buFont typeface="Arial" panose="020B0604020202020204" pitchFamily="34" charset="0"/>
              <a:buChar char="•"/>
            </a:pPr>
            <a:r>
              <a:rPr lang="de-DE" sz="2200"/>
              <a:t>Bei meinem Umgang mit Geld möchte ich darauf besonders achten: …</a:t>
            </a:r>
          </a:p>
          <a:p>
            <a:pPr lvl="1">
              <a:buClr>
                <a:srgbClr val="7F7CAE"/>
              </a:buClr>
              <a:buFont typeface="Arial" panose="020B0604020202020204" pitchFamily="34" charset="0"/>
              <a:buChar char="•"/>
            </a:pPr>
            <a:r>
              <a:rPr lang="de-DE" sz="2200"/>
              <a:t>Für mich bedeutet Geld …</a:t>
            </a:r>
          </a:p>
          <a:p>
            <a:pPr lvl="1">
              <a:buClr>
                <a:srgbClr val="7F7CAE"/>
              </a:buClr>
              <a:buFont typeface="Arial" panose="020B0604020202020204" pitchFamily="34" charset="0"/>
              <a:buChar char="•"/>
            </a:pPr>
            <a:r>
              <a:rPr lang="de-DE" sz="2200"/>
              <a:t>Schulden sind für mich … </a:t>
            </a:r>
          </a:p>
          <a:p>
            <a:pPr lvl="1">
              <a:buClr>
                <a:srgbClr val="7F7CAE"/>
              </a:buClr>
              <a:buFont typeface="Arial" panose="020B0604020202020204" pitchFamily="34" charset="0"/>
              <a:buChar char="•"/>
            </a:pPr>
            <a:r>
              <a:rPr lang="de-DE" sz="2200"/>
              <a:t>Mein größtes Sparziel ist …</a:t>
            </a:r>
          </a:p>
          <a:p>
            <a:pPr marL="457200" lvl="1" indent="0">
              <a:buNone/>
            </a:pPr>
            <a:endParaRPr lang="de-DE" sz="2200"/>
          </a:p>
          <a:p>
            <a:pPr marL="457200" indent="-457200">
              <a:buFont typeface="+mj-lt"/>
              <a:buAutoNum type="arabicPeriod"/>
            </a:pPr>
            <a:r>
              <a:rPr lang="de-DE" sz="2200" b="1"/>
              <a:t>Tausche</a:t>
            </a:r>
            <a:r>
              <a:rPr lang="de-DE" sz="2200"/>
              <a:t> dich mit der Person neben dir über deine Antworten </a:t>
            </a:r>
            <a:r>
              <a:rPr lang="de-DE" sz="2200" b="1"/>
              <a:t>aus</a:t>
            </a:r>
            <a:r>
              <a:rPr lang="de-DE" sz="2200"/>
              <a:t>.</a:t>
            </a:r>
          </a:p>
          <a:p>
            <a:pPr marL="0" indent="0">
              <a:buNone/>
            </a:pPr>
            <a:endParaRPr lang="de-DE"/>
          </a:p>
        </p:txBody>
      </p:sp>
      <p:pic>
        <p:nvPicPr>
          <p:cNvPr id="5" name="Grafik 4" descr="Ein Bild, das Clipart, Hase Kaninchen, Cartoon, Darstellung enthält.&#10;&#10;Automatisch generierte Beschreibung">
            <a:extLst>
              <a:ext uri="{FF2B5EF4-FFF2-40B4-BE49-F238E27FC236}">
                <a16:creationId xmlns:a16="http://schemas.microsoft.com/office/drawing/2014/main" id="{34218311-7094-12BB-0D79-9FB91C0E9BD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18668" y="2969042"/>
            <a:ext cx="2381069" cy="3227033"/>
          </a:xfrm>
          <a:prstGeom prst="rect">
            <a:avLst/>
          </a:prstGeom>
        </p:spPr>
      </p:pic>
    </p:spTree>
    <p:extLst>
      <p:ext uri="{BB962C8B-B14F-4D97-AF65-F5344CB8AC3E}">
        <p14:creationId xmlns:p14="http://schemas.microsoft.com/office/powerpoint/2010/main" val="40547804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8468B-7D7D-E56E-F6C8-55F1B0C10A6D}"/>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C6854A47-1EE8-732F-EA8E-76CF5920AD75}"/>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Sicherung</a:t>
            </a:r>
            <a:endParaRPr dirty="0"/>
          </a:p>
        </p:txBody>
      </p:sp>
      <p:sp>
        <p:nvSpPr>
          <p:cNvPr id="363" name="Textplatzhalter 2">
            <a:extLst>
              <a:ext uri="{FF2B5EF4-FFF2-40B4-BE49-F238E27FC236}">
                <a16:creationId xmlns:a16="http://schemas.microsoft.com/office/drawing/2014/main" id="{9FC61D7B-6CBD-A157-C16F-22CFFEC7ADB6}"/>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97160348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C451DC-27C5-B03E-BCC7-BDE3D5510802}"/>
              </a:ext>
            </a:extLst>
          </p:cNvPr>
          <p:cNvSpPr>
            <a:spLocks noGrp="1"/>
          </p:cNvSpPr>
          <p:nvPr>
            <p:ph type="title"/>
          </p:nvPr>
        </p:nvSpPr>
        <p:spPr/>
        <p:txBody>
          <a:bodyPr/>
          <a:lstStyle/>
          <a:p>
            <a:r>
              <a:rPr lang="de-DE" dirty="0"/>
              <a:t>Sicherung</a:t>
            </a:r>
            <a:endParaRPr lang="de-AT" dirty="0"/>
          </a:p>
        </p:txBody>
      </p:sp>
      <p:sp>
        <p:nvSpPr>
          <p:cNvPr id="3" name="Textplatzhalter 2">
            <a:extLst>
              <a:ext uri="{FF2B5EF4-FFF2-40B4-BE49-F238E27FC236}">
                <a16:creationId xmlns:a16="http://schemas.microsoft.com/office/drawing/2014/main" id="{238AF1B9-692A-85A0-598C-C7EF53C09713}"/>
              </a:ext>
            </a:extLst>
          </p:cNvPr>
          <p:cNvSpPr>
            <a:spLocks noGrp="1"/>
          </p:cNvSpPr>
          <p:nvPr>
            <p:ph type="body" idx="1"/>
          </p:nvPr>
        </p:nvSpPr>
        <p:spPr/>
        <p:txBody>
          <a:bodyPr>
            <a:normAutofit/>
          </a:bodyPr>
          <a:lstStyle/>
          <a:p>
            <a:pPr marL="0" indent="0">
              <a:lnSpc>
                <a:spcPct val="100000"/>
              </a:lnSpc>
              <a:buNone/>
            </a:pPr>
            <a:r>
              <a:rPr lang="de-DE" sz="2400" b="1" dirty="0"/>
              <a:t>Nimm</a:t>
            </a:r>
            <a:r>
              <a:rPr lang="de-DE" sz="2400" dirty="0"/>
              <a:t> ein digitales Endgerät zur Hand und </a:t>
            </a:r>
            <a:r>
              <a:rPr lang="de-DE" sz="2400" b="1" dirty="0"/>
              <a:t>scanne</a:t>
            </a:r>
            <a:r>
              <a:rPr lang="de-DE" sz="2400" dirty="0"/>
              <a:t> den folgenden QR-Code, um die wichtigsten Inhalte aus den letzten Einheiten zu festigen.</a:t>
            </a:r>
          </a:p>
          <a:p>
            <a:pPr marL="0" indent="0">
              <a:lnSpc>
                <a:spcPct val="100000"/>
              </a:lnSpc>
              <a:buNone/>
            </a:pPr>
            <a:endParaRPr lang="de-DE" sz="2400" dirty="0"/>
          </a:p>
        </p:txBody>
      </p:sp>
      <p:pic>
        <p:nvPicPr>
          <p:cNvPr id="7" name="Grafik 6">
            <a:extLst>
              <a:ext uri="{FF2B5EF4-FFF2-40B4-BE49-F238E27FC236}">
                <a16:creationId xmlns:a16="http://schemas.microsoft.com/office/drawing/2014/main" id="{A0694F02-D136-920A-AE24-18F6227A87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9035" y="2846623"/>
            <a:ext cx="2693929" cy="3349452"/>
          </a:xfrm>
          <a:prstGeom prst="rect">
            <a:avLst/>
          </a:prstGeom>
        </p:spPr>
      </p:pic>
    </p:spTree>
    <p:extLst>
      <p:ext uri="{BB962C8B-B14F-4D97-AF65-F5344CB8AC3E}">
        <p14:creationId xmlns:p14="http://schemas.microsoft.com/office/powerpoint/2010/main" val="135479193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fld id="{86CB4B4D-7CA3-9044-876B-883B54F8677D}" type="slidenum">
              <a:rPr/>
              <a:t>15</a:t>
            </a:fld>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(2025) Banken: Sparen und Leihen. Power-Point-Präsentation. CC BY NC SA 4.0.</a:t>
            </a:r>
            <a:endParaRPr lang="de-AT" sz="1200" dirty="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9389984"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Banken im Alltag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F31CBC-E8EB-0DF2-BC48-8B20A2B61C22}"/>
              </a:ext>
            </a:extLst>
          </p:cNvPr>
          <p:cNvSpPr>
            <a:spLocks noGrp="1"/>
          </p:cNvSpPr>
          <p:nvPr>
            <p:ph type="title"/>
          </p:nvPr>
        </p:nvSpPr>
        <p:spPr/>
        <p:txBody>
          <a:bodyPr/>
          <a:lstStyle/>
          <a:p>
            <a:r>
              <a:rPr lang="de-DE"/>
              <a:t>Video: Banken im Alltag</a:t>
            </a:r>
            <a:endParaRPr lang="de-AT"/>
          </a:p>
        </p:txBody>
      </p:sp>
      <p:pic>
        <p:nvPicPr>
          <p:cNvPr id="5" name="Grafik 4">
            <a:hlinkClick r:id="rId2"/>
            <a:extLst>
              <a:ext uri="{FF2B5EF4-FFF2-40B4-BE49-F238E27FC236}">
                <a16:creationId xmlns:a16="http://schemas.microsoft.com/office/drawing/2014/main" id="{1539229C-3B7A-2C81-4910-6FDE71BC459A}"/>
              </a:ext>
            </a:extLst>
          </p:cNvPr>
          <p:cNvPicPr>
            <a:picLocks noChangeAspect="1"/>
          </p:cNvPicPr>
          <p:nvPr/>
        </p:nvPicPr>
        <p:blipFill>
          <a:blip r:embed="rId3"/>
          <a:stretch>
            <a:fillRect/>
          </a:stretch>
        </p:blipFill>
        <p:spPr>
          <a:xfrm>
            <a:off x="988080" y="1344428"/>
            <a:ext cx="3234431" cy="4851647"/>
          </a:xfrm>
          <a:prstGeom prst="rect">
            <a:avLst/>
          </a:prstGeom>
        </p:spPr>
      </p:pic>
      <p:sp>
        <p:nvSpPr>
          <p:cNvPr id="6" name="Textfeld 5">
            <a:extLst>
              <a:ext uri="{FF2B5EF4-FFF2-40B4-BE49-F238E27FC236}">
                <a16:creationId xmlns:a16="http://schemas.microsoft.com/office/drawing/2014/main" id="{601BF8D5-3E9D-CAF7-65CD-BD3E4E7F87F5}"/>
              </a:ext>
            </a:extLst>
          </p:cNvPr>
          <p:cNvSpPr txBox="1"/>
          <p:nvPr/>
        </p:nvSpPr>
        <p:spPr>
          <a:xfrm>
            <a:off x="5096510" y="1797189"/>
            <a:ext cx="6266908" cy="45089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R="0" algn="l" defTabSz="914400" rtl="0" fontAlgn="auto" latinLnBrk="0" hangingPunct="0">
              <a:lnSpc>
                <a:spcPct val="100000"/>
              </a:lnSpc>
              <a:spcBef>
                <a:spcPts val="0"/>
              </a:spcBef>
              <a:spcAft>
                <a:spcPts val="0"/>
              </a:spcAft>
              <a:buClrTx/>
              <a:buSzTx/>
              <a:tabLst/>
            </a:pPr>
            <a:r>
              <a:rPr lang="de-DE" sz="2200" b="1" dirty="0">
                <a:latin typeface="Lexend"/>
              </a:rPr>
              <a:t>Sieh </a:t>
            </a:r>
            <a:r>
              <a:rPr lang="de-DE" sz="2200" dirty="0">
                <a:latin typeface="Lexend"/>
              </a:rPr>
              <a:t>dir das Video </a:t>
            </a:r>
            <a:r>
              <a:rPr lang="de-DE" sz="2200" b="1" dirty="0">
                <a:latin typeface="Lexend"/>
              </a:rPr>
              <a:t>an</a:t>
            </a:r>
            <a:r>
              <a:rPr lang="de-DE" sz="2200" dirty="0">
                <a:latin typeface="Lexend"/>
              </a:rPr>
              <a:t> und </a:t>
            </a:r>
            <a:r>
              <a:rPr lang="de-DE" sz="2200" b="1" dirty="0">
                <a:latin typeface="Lexend"/>
              </a:rPr>
              <a:t>pass</a:t>
            </a:r>
            <a:r>
              <a:rPr lang="de-DE" sz="2200" dirty="0">
                <a:latin typeface="Lexend"/>
              </a:rPr>
              <a:t> gut </a:t>
            </a:r>
            <a:r>
              <a:rPr lang="de-DE" sz="2200" b="1" dirty="0">
                <a:latin typeface="Lexend"/>
              </a:rPr>
              <a:t>auf</a:t>
            </a:r>
            <a:r>
              <a:rPr lang="de-DE" sz="2200" dirty="0">
                <a:latin typeface="Lexend"/>
              </a:rPr>
              <a:t>:</a:t>
            </a:r>
          </a:p>
          <a:p>
            <a:pPr marR="0" algn="l" defTabSz="914400" rtl="0" fontAlgn="auto" latinLnBrk="0" hangingPunct="0">
              <a:lnSpc>
                <a:spcPct val="100000"/>
              </a:lnSpc>
              <a:spcBef>
                <a:spcPts val="0"/>
              </a:spcBef>
              <a:spcAft>
                <a:spcPts val="0"/>
              </a:spcAft>
              <a:buClrTx/>
              <a:buSzTx/>
              <a:tabLst/>
            </a:pPr>
            <a:endParaRPr lang="de-DE" sz="2000" dirty="0">
              <a:latin typeface="Lexend"/>
            </a:endParaRPr>
          </a:p>
          <a:p>
            <a:pPr marL="342900" marR="0" indent="-342900" algn="l" defTabSz="914400" rtl="0" fontAlgn="auto" latinLnBrk="0" hangingPunct="0">
              <a:lnSpc>
                <a:spcPct val="100000"/>
              </a:lnSpc>
              <a:spcBef>
                <a:spcPts val="600"/>
              </a:spcBef>
              <a:spcAft>
                <a:spcPts val="0"/>
              </a:spcAft>
              <a:buClrTx/>
              <a:buSzTx/>
              <a:buFont typeface="Arial" panose="020B0604020202020204" pitchFamily="34" charset="0"/>
              <a:buChar char="•"/>
              <a:tabLst/>
            </a:pPr>
            <a:r>
              <a:rPr kumimoji="0" lang="de-DE" sz="2200" i="0" u="none" strike="noStrike" cap="none" spc="0" normalizeH="0" baseline="0" dirty="0">
                <a:ln>
                  <a:noFill/>
                </a:ln>
                <a:solidFill>
                  <a:srgbClr val="000000"/>
                </a:solidFill>
                <a:effectLst/>
                <a:uFillTx/>
                <a:latin typeface="Lexend"/>
                <a:ea typeface="+mn-ea"/>
                <a:cs typeface="+mn-cs"/>
                <a:sym typeface="Calibri"/>
              </a:rPr>
              <a:t>Mit wie vielen Jahren hat die Person ihr Konto eröffnet?</a:t>
            </a:r>
            <a:endParaRPr lang="de-DE" sz="2200" i="0" u="none" strike="noStrike" cap="none" spc="0" normalizeH="0" baseline="0" dirty="0">
              <a:ln>
                <a:noFill/>
              </a:ln>
              <a:solidFill>
                <a:srgbClr val="000000"/>
              </a:solidFill>
              <a:effectLst/>
              <a:uFillTx/>
              <a:latin typeface="Lexend"/>
              <a:ea typeface="+mn-ea"/>
              <a:cs typeface="+mn-cs"/>
            </a:endParaRPr>
          </a:p>
          <a:p>
            <a:pPr marL="342900" marR="0" indent="-342900" algn="l" defTabSz="914400" rtl="0" fontAlgn="auto" latinLnBrk="0" hangingPunct="0">
              <a:lnSpc>
                <a:spcPct val="100000"/>
              </a:lnSpc>
              <a:spcBef>
                <a:spcPts val="600"/>
              </a:spcBef>
              <a:spcAft>
                <a:spcPts val="0"/>
              </a:spcAft>
              <a:buClrTx/>
              <a:buSzTx/>
              <a:buFont typeface="Arial" panose="020B0604020202020204" pitchFamily="34" charset="0"/>
              <a:buChar char="•"/>
              <a:tabLst/>
            </a:pPr>
            <a:r>
              <a:rPr lang="de-DE" sz="2200" dirty="0">
                <a:latin typeface="Lexend"/>
              </a:rPr>
              <a:t>Welche Möglichkeiten gibt es, bargeldlos zu bezahlen?</a:t>
            </a:r>
          </a:p>
          <a:p>
            <a:pPr marL="342900" marR="0" indent="-342900" algn="l" defTabSz="914400" rtl="0" fontAlgn="auto" latinLnBrk="0" hangingPunct="0">
              <a:lnSpc>
                <a:spcPct val="100000"/>
              </a:lnSpc>
              <a:spcBef>
                <a:spcPts val="600"/>
              </a:spcBef>
              <a:spcAft>
                <a:spcPts val="0"/>
              </a:spcAft>
              <a:buClrTx/>
              <a:buSzTx/>
              <a:buFont typeface="Arial" panose="020B0604020202020204" pitchFamily="34" charset="0"/>
              <a:buChar char="•"/>
              <a:tabLst/>
            </a:pPr>
            <a:r>
              <a:rPr kumimoji="0" lang="de-DE" sz="2200" i="0" u="none" strike="noStrike" cap="none" spc="0" normalizeH="0" baseline="0" dirty="0">
                <a:ln>
                  <a:noFill/>
                </a:ln>
                <a:solidFill>
                  <a:srgbClr val="000000"/>
                </a:solidFill>
                <a:effectLst/>
                <a:uFillTx/>
                <a:latin typeface="Lexend"/>
                <a:ea typeface="+mn-ea"/>
                <a:cs typeface="+mn-cs"/>
                <a:sym typeface="Calibri"/>
              </a:rPr>
              <a:t>Wie kann man Rechnungen, die jeden Monat gleich sind, automatisch überweisen?</a:t>
            </a:r>
            <a:endParaRPr lang="de-DE" sz="2200" i="0" u="none" strike="noStrike" cap="none" spc="0" normalizeH="0" baseline="0" dirty="0">
              <a:ln>
                <a:noFill/>
              </a:ln>
              <a:solidFill>
                <a:srgbClr val="000000"/>
              </a:solidFill>
              <a:effectLst/>
              <a:uFillTx/>
              <a:latin typeface="Lexend"/>
              <a:ea typeface="+mn-ea"/>
              <a:cs typeface="+mn-cs"/>
            </a:endParaRPr>
          </a:p>
          <a:p>
            <a:pPr marL="342900" indent="-342900">
              <a:spcBef>
                <a:spcPts val="600"/>
              </a:spcBef>
              <a:buFont typeface="Arial" panose="020B0604020202020204" pitchFamily="34" charset="0"/>
              <a:buChar char="•"/>
            </a:pPr>
            <a:r>
              <a:rPr kumimoji="0" lang="de-DE" sz="2200" i="0" u="none" strike="noStrike" cap="none" spc="0" normalizeH="0" baseline="0" dirty="0">
                <a:ln>
                  <a:noFill/>
                </a:ln>
                <a:solidFill>
                  <a:srgbClr val="000000"/>
                </a:solidFill>
                <a:effectLst/>
                <a:uFillTx/>
                <a:latin typeface="Lexend"/>
                <a:ea typeface="+mn-ea"/>
                <a:cs typeface="+mn-cs"/>
                <a:sym typeface="Calibri"/>
              </a:rPr>
              <a:t>W</a:t>
            </a:r>
            <a:r>
              <a:rPr lang="de-DE" sz="2200" dirty="0">
                <a:latin typeface="Lexend"/>
              </a:rPr>
              <a:t>ie heißt das, wenn man mehr Geld ausgibt, als auf dem Konto ist?</a:t>
            </a:r>
          </a:p>
          <a:p>
            <a:pPr marL="342900" indent="-342900">
              <a:spcBef>
                <a:spcPts val="600"/>
              </a:spcBef>
              <a:buFont typeface="Arial" panose="020B0604020202020204" pitchFamily="34" charset="0"/>
              <a:buChar char="•"/>
            </a:pPr>
            <a:r>
              <a:rPr lang="de-DE" sz="2200" dirty="0">
                <a:latin typeface="Lexend"/>
              </a:rPr>
              <a:t>Was sind deiner Meinung nach die zwei wichtigsten Informationen in dem Video?</a:t>
            </a:r>
            <a:endParaRPr lang="de-DE" dirty="0"/>
          </a:p>
        </p:txBody>
      </p:sp>
    </p:spTree>
    <p:extLst>
      <p:ext uri="{BB962C8B-B14F-4D97-AF65-F5344CB8AC3E}">
        <p14:creationId xmlns:p14="http://schemas.microsoft.com/office/powerpoint/2010/main" val="266082002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Träume und Wünsche erfüllen</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48121084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Fantasiereise</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542218" y="2963303"/>
            <a:ext cx="5913894" cy="755934"/>
          </a:xfrm>
        </p:spPr>
        <p:txBody>
          <a:bodyPr>
            <a:normAutofit fontScale="92500" lnSpcReduction="10000"/>
          </a:bodyPr>
          <a:lstStyle/>
          <a:p>
            <a:pPr marL="0" indent="0">
              <a:buNone/>
            </a:pPr>
            <a:r>
              <a:rPr lang="de-AT" sz="3200" dirty="0"/>
              <a:t>Stell dir vor, es ist 10 Jahre später …</a:t>
            </a:r>
          </a:p>
        </p:txBody>
      </p:sp>
      <p:pic>
        <p:nvPicPr>
          <p:cNvPr id="7" name="Grafik 6" descr="Ein Bild, das Kinderkunst, Zeichnung, Darstellung, Kunst enthält.&#10;&#10;Automatisch generierte Beschreibung">
            <a:extLst>
              <a:ext uri="{FF2B5EF4-FFF2-40B4-BE49-F238E27FC236}">
                <a16:creationId xmlns:a16="http://schemas.microsoft.com/office/drawing/2014/main" id="{AF5F6CBA-8E50-7391-3913-B524D107C7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75517" y="1558621"/>
            <a:ext cx="3427816" cy="4848129"/>
          </a:xfrm>
          <a:prstGeom prst="round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C4F574-56AD-A62D-4DC3-2B7C2989A083}"/>
              </a:ext>
            </a:extLst>
          </p:cNvPr>
          <p:cNvSpPr>
            <a:spLocks noGrp="1"/>
          </p:cNvSpPr>
          <p:nvPr>
            <p:ph type="title"/>
          </p:nvPr>
        </p:nvSpPr>
        <p:spPr/>
        <p:txBody>
          <a:bodyPr/>
          <a:lstStyle/>
          <a:p>
            <a:r>
              <a:rPr lang="de-DE"/>
              <a:t>Fantasiereise - Notizen</a:t>
            </a:r>
            <a:endParaRPr lang="de-AT"/>
          </a:p>
        </p:txBody>
      </p:sp>
      <p:sp>
        <p:nvSpPr>
          <p:cNvPr id="3" name="Textplatzhalter 2">
            <a:extLst>
              <a:ext uri="{FF2B5EF4-FFF2-40B4-BE49-F238E27FC236}">
                <a16:creationId xmlns:a16="http://schemas.microsoft.com/office/drawing/2014/main" id="{25BC907B-0DC9-4A51-AD86-390CFDC425E2}"/>
              </a:ext>
            </a:extLst>
          </p:cNvPr>
          <p:cNvSpPr>
            <a:spLocks noGrp="1"/>
          </p:cNvSpPr>
          <p:nvPr>
            <p:ph type="body" idx="1"/>
          </p:nvPr>
        </p:nvSpPr>
        <p:spPr>
          <a:xfrm>
            <a:off x="450569" y="1793174"/>
            <a:ext cx="6855753" cy="4379026"/>
          </a:xfrm>
        </p:spPr>
        <p:txBody>
          <a:bodyPr>
            <a:normAutofit/>
          </a:bodyPr>
          <a:lstStyle/>
          <a:p>
            <a:pPr marL="0" indent="0">
              <a:lnSpc>
                <a:spcPct val="100000"/>
              </a:lnSpc>
              <a:buNone/>
            </a:pPr>
            <a:r>
              <a:rPr lang="de-DE" sz="2800" b="1" dirty="0"/>
              <a:t>Wie soll dein Leben in 10 Jahren aussehen? </a:t>
            </a:r>
          </a:p>
          <a:p>
            <a:pPr marL="0" indent="0">
              <a:lnSpc>
                <a:spcPct val="100000"/>
              </a:lnSpc>
              <a:buNone/>
            </a:pPr>
            <a:r>
              <a:rPr lang="de-DE" sz="2400" b="1" dirty="0"/>
              <a:t>Mach</a:t>
            </a:r>
            <a:r>
              <a:rPr lang="de-DE" sz="2400" dirty="0"/>
              <a:t> dir in deinem Heft / auf einem Blatt Notizen zu deiner Fantasiereise. </a:t>
            </a:r>
          </a:p>
          <a:p>
            <a:pPr marL="0" indent="0">
              <a:lnSpc>
                <a:spcPct val="100000"/>
              </a:lnSpc>
              <a:buNone/>
            </a:pPr>
            <a:r>
              <a:rPr lang="de-DE" sz="2400" b="1" dirty="0"/>
              <a:t>Denk</a:t>
            </a:r>
            <a:r>
              <a:rPr lang="de-DE" sz="2400" dirty="0"/>
              <a:t> daran, so viele Bereiche wie möglich abzudecken: Wohnen, Arbeit, Freizeit, Transport, Hobbys, Einrichtung, Erlebnisse usw.</a:t>
            </a:r>
          </a:p>
        </p:txBody>
      </p:sp>
      <p:pic>
        <p:nvPicPr>
          <p:cNvPr id="5" name="Grafik 4" descr="Ein Bild, das Spielzeug, Hase Kaninchen, Tierfigur, Cartoon enthält.&#10;&#10;Automatisch generierte Beschreibung">
            <a:extLst>
              <a:ext uri="{FF2B5EF4-FFF2-40B4-BE49-F238E27FC236}">
                <a16:creationId xmlns:a16="http://schemas.microsoft.com/office/drawing/2014/main" id="{F8C82492-97BA-8B1D-5D89-4FB39C9F45E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650" r="3650" b="4014"/>
          <a:stretch/>
        </p:blipFill>
        <p:spPr>
          <a:xfrm>
            <a:off x="7674636" y="1714500"/>
            <a:ext cx="3178710" cy="3291343"/>
          </a:xfrm>
          <a:prstGeom prst="rect">
            <a:avLst/>
          </a:prstGeom>
        </p:spPr>
      </p:pic>
    </p:spTree>
    <p:extLst>
      <p:ext uri="{BB962C8B-B14F-4D97-AF65-F5344CB8AC3E}">
        <p14:creationId xmlns:p14="http://schemas.microsoft.com/office/powerpoint/2010/main" val="71590599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59E08A-2348-21A6-3BDE-CCBD09414D50}"/>
              </a:ext>
            </a:extLst>
          </p:cNvPr>
          <p:cNvSpPr>
            <a:spLocks noGrp="1"/>
          </p:cNvSpPr>
          <p:nvPr>
            <p:ph type="title"/>
          </p:nvPr>
        </p:nvSpPr>
        <p:spPr/>
        <p:txBody>
          <a:bodyPr/>
          <a:lstStyle/>
          <a:p>
            <a:r>
              <a:rPr lang="de-DE"/>
              <a:t>Fantasiereise - Austausch</a:t>
            </a:r>
            <a:endParaRPr lang="de-AT"/>
          </a:p>
        </p:txBody>
      </p:sp>
      <p:sp>
        <p:nvSpPr>
          <p:cNvPr id="3" name="Textplatzhalter 2">
            <a:extLst>
              <a:ext uri="{FF2B5EF4-FFF2-40B4-BE49-F238E27FC236}">
                <a16:creationId xmlns:a16="http://schemas.microsoft.com/office/drawing/2014/main" id="{0AC1FC60-05A5-7FC5-F7BA-21F3BDBEDA76}"/>
              </a:ext>
            </a:extLst>
          </p:cNvPr>
          <p:cNvSpPr>
            <a:spLocks noGrp="1"/>
          </p:cNvSpPr>
          <p:nvPr>
            <p:ph type="body" idx="1"/>
          </p:nvPr>
        </p:nvSpPr>
        <p:spPr>
          <a:xfrm>
            <a:off x="450570" y="1704513"/>
            <a:ext cx="7157594" cy="4467687"/>
          </a:xfrm>
        </p:spPr>
        <p:txBody>
          <a:bodyPr lIns="0" tIns="0" rIns="0" bIns="0" anchor="t">
            <a:normAutofit/>
          </a:bodyPr>
          <a:lstStyle/>
          <a:p>
            <a:pPr marL="0" indent="0">
              <a:lnSpc>
                <a:spcPts val="1400"/>
              </a:lnSpc>
              <a:buNone/>
            </a:pPr>
            <a:endParaRPr lang="de-AT" b="1" dirty="0">
              <a:effectLst/>
              <a:latin typeface="Arial" panose="020B0604020202020204" pitchFamily="34" charset="0"/>
              <a:ea typeface="Arial" panose="020B0604020202020204" pitchFamily="34" charset="0"/>
              <a:cs typeface="Arial" panose="020B0604020202020204" pitchFamily="34" charset="0"/>
            </a:endParaRPr>
          </a:p>
          <a:p>
            <a:pPr marL="342900" indent="-342900">
              <a:lnSpc>
                <a:spcPct val="100000"/>
              </a:lnSpc>
              <a:buClr>
                <a:srgbClr val="8D82B1"/>
              </a:buClr>
              <a:buFont typeface="Symbol" panose="05050102010706020507" pitchFamily="18" charset="2"/>
              <a:buChar char=""/>
            </a:pPr>
            <a:r>
              <a:rPr lang="de-AT" sz="2400" dirty="0"/>
              <a:t>Welche deiner Wünsche kosten Geld? Welche nicht?</a:t>
            </a:r>
          </a:p>
          <a:p>
            <a:pPr marL="342900" indent="-342900">
              <a:lnSpc>
                <a:spcPct val="100000"/>
              </a:lnSpc>
              <a:buClr>
                <a:srgbClr val="8D82B1"/>
              </a:buClr>
              <a:buFont typeface="Symbol" panose="05050102010706020507" pitchFamily="18" charset="2"/>
              <a:buChar char=""/>
            </a:pPr>
            <a:r>
              <a:rPr lang="de-AT" sz="2400" dirty="0"/>
              <a:t>Was glaubst du: Für welche deiner Wünsche musst du mehrere Monate sparen? Für welche mehrere Jahre?</a:t>
            </a:r>
          </a:p>
          <a:p>
            <a:pPr marL="342900" indent="-342900">
              <a:lnSpc>
                <a:spcPct val="100000"/>
              </a:lnSpc>
              <a:buClr>
                <a:srgbClr val="8D82B1"/>
              </a:buClr>
              <a:buFont typeface="Symbol" panose="05050102010706020507" pitchFamily="18" charset="2"/>
              <a:buChar char=""/>
            </a:pPr>
            <a:r>
              <a:rPr lang="de-AT" sz="2400" dirty="0"/>
              <a:t>Gibt es Dinge, für die du dir eventuell Geld ausborgen musst, um sie dir leisten zu können?</a:t>
            </a:r>
          </a:p>
          <a:p>
            <a:pPr marL="825500" lvl="1" indent="-342900">
              <a:lnSpc>
                <a:spcPct val="100000"/>
              </a:lnSpc>
              <a:buClr>
                <a:srgbClr val="8D82B1"/>
              </a:buClr>
              <a:buFont typeface="Symbol" panose="05050102010706020507" pitchFamily="18" charset="2"/>
              <a:buChar char=""/>
            </a:pPr>
            <a:endParaRPr lang="de-AT" sz="2400" dirty="0"/>
          </a:p>
          <a:p>
            <a:pPr marL="0" indent="0">
              <a:buNone/>
            </a:pPr>
            <a:endParaRPr lang="de-AT" sz="2400" dirty="0"/>
          </a:p>
        </p:txBody>
      </p:sp>
      <p:pic>
        <p:nvPicPr>
          <p:cNvPr id="5" name="Grafik 4" descr="Ein Bild, das Säugetier, Clipart, Hase Kaninchen, Tierfigur enthält.&#10;&#10;Automatisch generierte Beschreibung">
            <a:extLst>
              <a:ext uri="{FF2B5EF4-FFF2-40B4-BE49-F238E27FC236}">
                <a16:creationId xmlns:a16="http://schemas.microsoft.com/office/drawing/2014/main" id="{7FC2C1A9-E4EF-AA08-0442-8F5D762D1D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16708" y="2176523"/>
            <a:ext cx="3524723" cy="3523666"/>
          </a:xfrm>
          <a:prstGeom prst="rect">
            <a:avLst/>
          </a:prstGeom>
        </p:spPr>
      </p:pic>
    </p:spTree>
    <p:extLst>
      <p:ext uri="{BB962C8B-B14F-4D97-AF65-F5344CB8AC3E}">
        <p14:creationId xmlns:p14="http://schemas.microsoft.com/office/powerpoint/2010/main" val="216477588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7A010D-1DE4-8A61-9D5B-3017D7B29E9A}"/>
              </a:ext>
            </a:extLst>
          </p:cNvPr>
          <p:cNvSpPr>
            <a:spLocks noGrp="1"/>
          </p:cNvSpPr>
          <p:nvPr>
            <p:ph type="title"/>
          </p:nvPr>
        </p:nvSpPr>
        <p:spPr/>
        <p:txBody>
          <a:bodyPr/>
          <a:lstStyle/>
          <a:p>
            <a:r>
              <a:rPr lang="de-DE"/>
              <a:t>Finanzieren durch verschulden?</a:t>
            </a:r>
            <a:endParaRPr lang="de-AT"/>
          </a:p>
        </p:txBody>
      </p:sp>
      <p:pic>
        <p:nvPicPr>
          <p:cNvPr id="5" name="Grafik 4" descr="Ein Bild, das Fenster, Gebäude, Eigentum, Haus enthält.&#10;&#10;Automatisch generierte Beschreibung">
            <a:extLst>
              <a:ext uri="{FF2B5EF4-FFF2-40B4-BE49-F238E27FC236}">
                <a16:creationId xmlns:a16="http://schemas.microsoft.com/office/drawing/2014/main" id="{0FCC5DD9-17BF-7E5A-27C7-FF63C82AEE6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78" t="692" r="3773" b="7862"/>
          <a:stretch/>
        </p:blipFill>
        <p:spPr>
          <a:xfrm>
            <a:off x="481094" y="1824230"/>
            <a:ext cx="3801406" cy="3632899"/>
          </a:xfrm>
          <a:prstGeom prst="rect">
            <a:avLst/>
          </a:prstGeom>
        </p:spPr>
      </p:pic>
      <p:sp>
        <p:nvSpPr>
          <p:cNvPr id="6" name="Textplatzhalter 2">
            <a:extLst>
              <a:ext uri="{FF2B5EF4-FFF2-40B4-BE49-F238E27FC236}">
                <a16:creationId xmlns:a16="http://schemas.microsoft.com/office/drawing/2014/main" id="{41E0C7F5-A086-F557-669F-8371112FA3F6}"/>
              </a:ext>
            </a:extLst>
          </p:cNvPr>
          <p:cNvSpPr>
            <a:spLocks noGrp="1"/>
          </p:cNvSpPr>
          <p:nvPr>
            <p:ph type="body" idx="1"/>
          </p:nvPr>
        </p:nvSpPr>
        <p:spPr>
          <a:xfrm>
            <a:off x="8444222" y="2663300"/>
            <a:ext cx="3221035" cy="3682533"/>
          </a:xfrm>
        </p:spPr>
        <p:txBody>
          <a:bodyPr/>
          <a:lstStyle/>
          <a:p>
            <a:pPr marL="342900" indent="-342900">
              <a:lnSpc>
                <a:spcPct val="100000"/>
              </a:lnSpc>
              <a:buClr>
                <a:srgbClr val="8D82B1"/>
              </a:buClr>
              <a:buFont typeface="Symbol" panose="05050102010706020507" pitchFamily="18" charset="2"/>
              <a:buChar char=""/>
            </a:pPr>
            <a:r>
              <a:rPr lang="de-DE" dirty="0"/>
              <a:t>Über langen Zeitraum laufend, Fixkosten, lange (20-30 Jahre) Bindung</a:t>
            </a:r>
          </a:p>
          <a:p>
            <a:pPr marL="342900" indent="-342900">
              <a:lnSpc>
                <a:spcPct val="100000"/>
              </a:lnSpc>
              <a:buClr>
                <a:srgbClr val="8D82B1"/>
              </a:buClr>
              <a:buFont typeface="Symbol" panose="05050102010706020507" pitchFamily="18" charset="2"/>
              <a:buChar char=""/>
            </a:pPr>
            <a:r>
              <a:rPr lang="de-DE" dirty="0"/>
              <a:t>Große Verpflichtung (Instandhaltung, Laufzeit, Kosten)</a:t>
            </a:r>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AT" dirty="0"/>
          </a:p>
        </p:txBody>
      </p:sp>
      <p:sp>
        <p:nvSpPr>
          <p:cNvPr id="7" name="Textplatzhalter 2">
            <a:extLst>
              <a:ext uri="{FF2B5EF4-FFF2-40B4-BE49-F238E27FC236}">
                <a16:creationId xmlns:a16="http://schemas.microsoft.com/office/drawing/2014/main" id="{04B2EF37-FD80-6989-5BFA-0200A2C55A8F}"/>
              </a:ext>
            </a:extLst>
          </p:cNvPr>
          <p:cNvSpPr txBox="1">
            <a:spLocks/>
          </p:cNvSpPr>
          <p:nvPr/>
        </p:nvSpPr>
        <p:spPr>
          <a:xfrm>
            <a:off x="5078027" y="2663300"/>
            <a:ext cx="3221035" cy="35088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342900" indent="-342900" hangingPunct="1">
              <a:lnSpc>
                <a:spcPct val="100000"/>
              </a:lnSpc>
              <a:buClr>
                <a:srgbClr val="8D82B1"/>
              </a:buClr>
              <a:buFont typeface="Symbol" panose="05050102010706020507" pitchFamily="18" charset="2"/>
              <a:buChar char=""/>
            </a:pPr>
            <a:r>
              <a:rPr lang="de-DE"/>
              <a:t>Durch Sparen nicht erreichbar, Eigentum (=Immobilie) sonst nicht leistbar</a:t>
            </a:r>
          </a:p>
          <a:p>
            <a:pPr marL="342900" indent="-342900" hangingPunct="1">
              <a:lnSpc>
                <a:spcPct val="100000"/>
              </a:lnSpc>
              <a:buClr>
                <a:srgbClr val="8D82B1"/>
              </a:buClr>
              <a:buFont typeface="Symbol" panose="05050102010706020507" pitchFamily="18" charset="2"/>
              <a:buChar char=""/>
            </a:pPr>
            <a:r>
              <a:rPr lang="de-DE"/>
              <a:t>Schaffung von hohem Vermögenswert</a:t>
            </a:r>
          </a:p>
          <a:p>
            <a:pPr marL="342900" indent="-342900" hangingPunct="1">
              <a:lnSpc>
                <a:spcPct val="100000"/>
              </a:lnSpc>
              <a:buClr>
                <a:srgbClr val="8D82B1"/>
              </a:buClr>
              <a:buFont typeface="Symbol" panose="05050102010706020507" pitchFamily="18" charset="2"/>
              <a:buChar char=""/>
            </a:pPr>
            <a:r>
              <a:rPr lang="de-DE"/>
              <a:t>Altersvorsorge</a:t>
            </a:r>
          </a:p>
          <a:p>
            <a:pPr marL="342900" indent="-342900" hangingPunct="1">
              <a:lnSpc>
                <a:spcPct val="100000"/>
              </a:lnSpc>
              <a:buClr>
                <a:srgbClr val="8D82B1"/>
              </a:buClr>
              <a:buFont typeface="Symbol" panose="05050102010706020507" pitchFamily="18" charset="2"/>
              <a:buChar char=""/>
            </a:pPr>
            <a:r>
              <a:rPr lang="de-DE"/>
              <a:t>Abschätzbare Kosten durch meist fixe Monatsraten</a:t>
            </a:r>
          </a:p>
          <a:p>
            <a:pPr marL="0" indent="0" hangingPunct="1">
              <a:buFont typeface="Arial"/>
              <a:buNone/>
            </a:pPr>
            <a:endParaRPr lang="de-DE"/>
          </a:p>
          <a:p>
            <a:pPr marL="0" indent="0" hangingPunct="1">
              <a:buFont typeface="Arial"/>
              <a:buNone/>
            </a:pPr>
            <a:endParaRPr lang="de-DE"/>
          </a:p>
          <a:p>
            <a:pPr marL="0" indent="0" hangingPunct="1">
              <a:buFont typeface="Arial"/>
              <a:buNone/>
            </a:pPr>
            <a:endParaRPr lang="de-AT"/>
          </a:p>
        </p:txBody>
      </p:sp>
      <p:sp>
        <p:nvSpPr>
          <p:cNvPr id="8" name="Additionszeichen 7">
            <a:extLst>
              <a:ext uri="{FF2B5EF4-FFF2-40B4-BE49-F238E27FC236}">
                <a16:creationId xmlns:a16="http://schemas.microsoft.com/office/drawing/2014/main" id="{829D6C70-35A0-3ECC-AE53-86CBCE7E2D44}"/>
              </a:ext>
            </a:extLst>
          </p:cNvPr>
          <p:cNvSpPr/>
          <p:nvPr/>
        </p:nvSpPr>
        <p:spPr>
          <a:xfrm>
            <a:off x="6192175" y="1817239"/>
            <a:ext cx="701336" cy="683696"/>
          </a:xfrm>
          <a:prstGeom prst="mathPlus">
            <a:avLst/>
          </a:prstGeom>
          <a:solidFill>
            <a:srgbClr val="A396BC"/>
          </a:solidFill>
          <a:ln w="12700" cap="flat">
            <a:solidFill>
              <a:srgbClr val="00206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sp>
        <p:nvSpPr>
          <p:cNvPr id="9" name="Minuszeichen 8">
            <a:extLst>
              <a:ext uri="{FF2B5EF4-FFF2-40B4-BE49-F238E27FC236}">
                <a16:creationId xmlns:a16="http://schemas.microsoft.com/office/drawing/2014/main" id="{6834C323-F34B-07F2-2ECE-4D04826C4916}"/>
              </a:ext>
            </a:extLst>
          </p:cNvPr>
          <p:cNvSpPr/>
          <p:nvPr/>
        </p:nvSpPr>
        <p:spPr>
          <a:xfrm>
            <a:off x="9542264" y="1860401"/>
            <a:ext cx="701336" cy="597372"/>
          </a:xfrm>
          <a:prstGeom prst="mathMinus">
            <a:avLst/>
          </a:prstGeom>
          <a:solidFill>
            <a:srgbClr val="A396BC"/>
          </a:solidFill>
          <a:ln w="12700" cap="flat">
            <a:solidFill>
              <a:srgbClr val="00206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sp>
        <p:nvSpPr>
          <p:cNvPr id="3" name="Textfeld 2">
            <a:extLst>
              <a:ext uri="{FF2B5EF4-FFF2-40B4-BE49-F238E27FC236}">
                <a16:creationId xmlns:a16="http://schemas.microsoft.com/office/drawing/2014/main" id="{24FCA2DD-142C-E764-9A5D-FA2E00F69B84}"/>
              </a:ext>
            </a:extLst>
          </p:cNvPr>
          <p:cNvSpPr txBox="1"/>
          <p:nvPr/>
        </p:nvSpPr>
        <p:spPr>
          <a:xfrm>
            <a:off x="447730" y="1240658"/>
            <a:ext cx="3688619"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2400" b="1" i="0" u="none" strike="noStrike" cap="none" spc="0" normalizeH="0" baseline="0">
                <a:ln>
                  <a:noFill/>
                </a:ln>
                <a:solidFill>
                  <a:srgbClr val="7469A6"/>
                </a:solidFill>
                <a:uFillTx/>
                <a:latin typeface="Lexend"/>
                <a:sym typeface="Calibri"/>
              </a:rPr>
              <a:t>Baukredit - langfristig</a:t>
            </a:r>
            <a:endParaRPr kumimoji="0" lang="de-AT" sz="2400" b="1" i="0" u="none" strike="noStrike" cap="none" spc="0" normalizeH="0" baseline="0">
              <a:ln>
                <a:noFill/>
              </a:ln>
              <a:solidFill>
                <a:srgbClr val="7469A6"/>
              </a:solidFill>
              <a:uFillTx/>
              <a:latin typeface="Lexend"/>
              <a:sym typeface="Calibri"/>
            </a:endParaRPr>
          </a:p>
        </p:txBody>
      </p:sp>
    </p:spTree>
    <p:extLst>
      <p:ext uri="{BB962C8B-B14F-4D97-AF65-F5344CB8AC3E}">
        <p14:creationId xmlns:p14="http://schemas.microsoft.com/office/powerpoint/2010/main" val="12245100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B54AA6-9441-5D51-39A4-61A0F95F34CA}"/>
              </a:ext>
            </a:extLst>
          </p:cNvPr>
          <p:cNvSpPr>
            <a:spLocks noGrp="1"/>
          </p:cNvSpPr>
          <p:nvPr>
            <p:ph type="title"/>
          </p:nvPr>
        </p:nvSpPr>
        <p:spPr/>
        <p:txBody>
          <a:bodyPr/>
          <a:lstStyle/>
          <a:p>
            <a:r>
              <a:rPr lang="de-DE"/>
              <a:t>Finanzieren durch verschulden?</a:t>
            </a:r>
            <a:endParaRPr lang="de-AT"/>
          </a:p>
        </p:txBody>
      </p:sp>
      <p:sp>
        <p:nvSpPr>
          <p:cNvPr id="3" name="Textplatzhalter 2">
            <a:extLst>
              <a:ext uri="{FF2B5EF4-FFF2-40B4-BE49-F238E27FC236}">
                <a16:creationId xmlns:a16="http://schemas.microsoft.com/office/drawing/2014/main" id="{E69346EC-887F-2EED-3DBA-6C2E5201A0DB}"/>
              </a:ext>
            </a:extLst>
          </p:cNvPr>
          <p:cNvSpPr>
            <a:spLocks noGrp="1"/>
          </p:cNvSpPr>
          <p:nvPr>
            <p:ph type="body" idx="1"/>
          </p:nvPr>
        </p:nvSpPr>
        <p:spPr>
          <a:xfrm>
            <a:off x="8240734" y="2749650"/>
            <a:ext cx="3424523" cy="3844899"/>
          </a:xfrm>
        </p:spPr>
        <p:txBody>
          <a:bodyPr>
            <a:normAutofit/>
          </a:bodyPr>
          <a:lstStyle/>
          <a:p>
            <a:pPr marL="342900" indent="-342900">
              <a:lnSpc>
                <a:spcPct val="100000"/>
              </a:lnSpc>
              <a:buClr>
                <a:srgbClr val="8D82B1"/>
              </a:buClr>
              <a:buFont typeface="Symbol" panose="05050102010706020507" pitchFamily="18" charset="2"/>
              <a:buChar char=""/>
            </a:pPr>
            <a:r>
              <a:rPr lang="de-DE"/>
              <a:t>Zahlung wird nur aufgeschoben</a:t>
            </a:r>
          </a:p>
          <a:p>
            <a:pPr marL="342900" indent="-342900">
              <a:lnSpc>
                <a:spcPct val="100000"/>
              </a:lnSpc>
              <a:buClr>
                <a:srgbClr val="8D82B1"/>
              </a:buClr>
              <a:buFont typeface="Symbol" panose="05050102010706020507" pitchFamily="18" charset="2"/>
              <a:buChar char=""/>
            </a:pPr>
            <a:r>
              <a:rPr lang="de-DE"/>
              <a:t>Man verliert schnell den Überblick</a:t>
            </a:r>
          </a:p>
          <a:p>
            <a:pPr marL="342900" indent="-342900">
              <a:lnSpc>
                <a:spcPct val="100000"/>
              </a:lnSpc>
              <a:buClr>
                <a:srgbClr val="8D82B1"/>
              </a:buClr>
              <a:buFont typeface="Symbol" panose="05050102010706020507" pitchFamily="18" charset="2"/>
              <a:buChar char=""/>
            </a:pPr>
            <a:r>
              <a:rPr lang="de-DE"/>
              <a:t>Könnte auch durch Sparen erreicht werden</a:t>
            </a:r>
          </a:p>
          <a:p>
            <a:pPr marL="342900" indent="-342900">
              <a:lnSpc>
                <a:spcPct val="100000"/>
              </a:lnSpc>
              <a:buClr>
                <a:srgbClr val="8D82B1"/>
              </a:buClr>
              <a:buFont typeface="Symbol" panose="05050102010706020507" pitchFamily="18" charset="2"/>
              <a:buChar char=""/>
            </a:pPr>
            <a:r>
              <a:rPr lang="de-DE"/>
              <a:t>Bei längerer Laufzeit oft hohe Zinsen</a:t>
            </a:r>
          </a:p>
          <a:p>
            <a:pPr marL="342900" indent="-342900">
              <a:lnSpc>
                <a:spcPct val="100000"/>
              </a:lnSpc>
              <a:buClr>
                <a:srgbClr val="8D82B1"/>
              </a:buClr>
              <a:buFont typeface="Symbol" panose="05050102010706020507" pitchFamily="18" charset="2"/>
              <a:buChar char=""/>
            </a:pPr>
            <a:r>
              <a:rPr lang="de-DE"/>
              <a:t>Hohe Gebühren bei Zahlungsunfähigkeit</a:t>
            </a:r>
          </a:p>
          <a:p>
            <a:pPr marL="0" indent="0">
              <a:buNone/>
            </a:pPr>
            <a:endParaRPr lang="de-DE"/>
          </a:p>
          <a:p>
            <a:pPr marL="0" indent="0">
              <a:buNone/>
            </a:pPr>
            <a:endParaRPr lang="de-AT"/>
          </a:p>
        </p:txBody>
      </p:sp>
      <p:sp>
        <p:nvSpPr>
          <p:cNvPr id="10" name="Textplatzhalter 2">
            <a:extLst>
              <a:ext uri="{FF2B5EF4-FFF2-40B4-BE49-F238E27FC236}">
                <a16:creationId xmlns:a16="http://schemas.microsoft.com/office/drawing/2014/main" id="{68C230ED-2D89-B907-D9D6-7531B77D4FB5}"/>
              </a:ext>
            </a:extLst>
          </p:cNvPr>
          <p:cNvSpPr txBox="1">
            <a:spLocks/>
          </p:cNvSpPr>
          <p:nvPr/>
        </p:nvSpPr>
        <p:spPr>
          <a:xfrm>
            <a:off x="4907755" y="2734463"/>
            <a:ext cx="3132823" cy="35088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342900" indent="-342900" hangingPunct="1">
              <a:lnSpc>
                <a:spcPct val="100000"/>
              </a:lnSpc>
              <a:buClr>
                <a:srgbClr val="8D82B1"/>
              </a:buClr>
              <a:buFont typeface="Symbol" panose="05050102010706020507" pitchFamily="18" charset="2"/>
              <a:buChar char=""/>
            </a:pPr>
            <a:r>
              <a:rPr lang="de-DE"/>
              <a:t>Wunsch wird sofort erfüllt</a:t>
            </a:r>
          </a:p>
          <a:p>
            <a:pPr marL="342900" indent="-342900" hangingPunct="1">
              <a:lnSpc>
                <a:spcPct val="100000"/>
              </a:lnSpc>
              <a:buClr>
                <a:srgbClr val="8D82B1"/>
              </a:buClr>
              <a:buFont typeface="Symbol" panose="05050102010706020507" pitchFamily="18" charset="2"/>
              <a:buChar char=""/>
            </a:pPr>
            <a:r>
              <a:rPr lang="de-DE"/>
              <a:t>Man muss nicht sofort bezahlen, das Geld kann also für andere Dinge verwendet werden</a:t>
            </a:r>
          </a:p>
          <a:p>
            <a:pPr marL="0" indent="0" hangingPunct="1">
              <a:buFont typeface="Arial"/>
              <a:buNone/>
            </a:pPr>
            <a:endParaRPr lang="de-AT"/>
          </a:p>
        </p:txBody>
      </p:sp>
      <p:sp>
        <p:nvSpPr>
          <p:cNvPr id="11" name="Additionszeichen 10">
            <a:extLst>
              <a:ext uri="{FF2B5EF4-FFF2-40B4-BE49-F238E27FC236}">
                <a16:creationId xmlns:a16="http://schemas.microsoft.com/office/drawing/2014/main" id="{CB996FB4-88C8-914C-05DB-14550059173B}"/>
              </a:ext>
            </a:extLst>
          </p:cNvPr>
          <p:cNvSpPr/>
          <p:nvPr/>
        </p:nvSpPr>
        <p:spPr>
          <a:xfrm>
            <a:off x="6192175" y="1817239"/>
            <a:ext cx="701336" cy="683696"/>
          </a:xfrm>
          <a:prstGeom prst="mathPlus">
            <a:avLst/>
          </a:prstGeom>
          <a:solidFill>
            <a:srgbClr val="A396BC"/>
          </a:solidFill>
          <a:ln w="12700" cap="flat">
            <a:solidFill>
              <a:srgbClr val="00206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sp>
        <p:nvSpPr>
          <p:cNvPr id="12" name="Minuszeichen 11">
            <a:extLst>
              <a:ext uri="{FF2B5EF4-FFF2-40B4-BE49-F238E27FC236}">
                <a16:creationId xmlns:a16="http://schemas.microsoft.com/office/drawing/2014/main" id="{94B9B850-67C1-5DA4-3128-9022F71355EE}"/>
              </a:ext>
            </a:extLst>
          </p:cNvPr>
          <p:cNvSpPr/>
          <p:nvPr/>
        </p:nvSpPr>
        <p:spPr>
          <a:xfrm>
            <a:off x="9542264" y="1860401"/>
            <a:ext cx="701336" cy="597372"/>
          </a:xfrm>
          <a:prstGeom prst="mathMinus">
            <a:avLst/>
          </a:prstGeom>
          <a:solidFill>
            <a:srgbClr val="A396BC"/>
          </a:solidFill>
          <a:ln w="12700" cap="flat">
            <a:solidFill>
              <a:srgbClr val="00206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sp>
        <p:nvSpPr>
          <p:cNvPr id="13" name="Textfeld 12">
            <a:extLst>
              <a:ext uri="{FF2B5EF4-FFF2-40B4-BE49-F238E27FC236}">
                <a16:creationId xmlns:a16="http://schemas.microsoft.com/office/drawing/2014/main" id="{4A81FEDC-AD93-4CA2-5D39-BC08FCD2C2B7}"/>
              </a:ext>
            </a:extLst>
          </p:cNvPr>
          <p:cNvSpPr txBox="1"/>
          <p:nvPr/>
        </p:nvSpPr>
        <p:spPr>
          <a:xfrm>
            <a:off x="447730" y="4806656"/>
            <a:ext cx="5221521"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scene3d>
              <a:camera prst="isometricOffAxis1Right"/>
              <a:lightRig rig="threePt" dir="t"/>
            </a:scene3d>
          </a:bodyPr>
          <a:lstStyle/>
          <a:p>
            <a:pPr marL="0" marR="0" indent="0" algn="l" defTabSz="914400" rtl="0" fontAlgn="auto" latinLnBrk="0" hangingPunct="0">
              <a:lnSpc>
                <a:spcPct val="100000"/>
              </a:lnSpc>
              <a:spcBef>
                <a:spcPts val="0"/>
              </a:spcBef>
              <a:spcAft>
                <a:spcPts val="0"/>
              </a:spcAft>
              <a:buClrTx/>
              <a:buSzTx/>
              <a:buFontTx/>
              <a:buNone/>
              <a:tabLst/>
            </a:pPr>
            <a:r>
              <a:rPr kumimoji="0" lang="de-DE" sz="2800" b="0" i="0" u="none" strike="noStrike" cap="none" spc="0" normalizeH="0" baseline="0" dirty="0">
                <a:ln>
                  <a:noFill/>
                </a:ln>
                <a:solidFill>
                  <a:schemeClr val="accent1">
                    <a:lumMod val="50000"/>
                  </a:schemeClr>
                </a:solidFill>
                <a:effectLst>
                  <a:outerShdw blurRad="60007" dist="200025" dir="15000000" sy="30000" kx="-1800000" algn="bl" rotWithShape="0">
                    <a:prstClr val="black">
                      <a:alpha val="32000"/>
                    </a:prstClr>
                  </a:outerShdw>
                </a:effectLst>
                <a:uFillTx/>
                <a:latin typeface="Lexend" pitchFamily="2" charset="0"/>
                <a:sym typeface="Calibri"/>
              </a:rPr>
              <a:t>Heute kaufen, erst in einem Jahr zahlen!</a:t>
            </a:r>
            <a:endParaRPr kumimoji="0" lang="de-AT" sz="2800" b="0" i="0" u="none" strike="noStrike" cap="none" spc="0" normalizeH="0" baseline="0" dirty="0">
              <a:ln>
                <a:noFill/>
              </a:ln>
              <a:solidFill>
                <a:schemeClr val="accent1">
                  <a:lumMod val="50000"/>
                </a:schemeClr>
              </a:solidFill>
              <a:effectLst>
                <a:outerShdw blurRad="60007" dist="200025" dir="15000000" sy="30000" kx="-1800000" algn="bl" rotWithShape="0">
                  <a:prstClr val="black">
                    <a:alpha val="32000"/>
                  </a:prstClr>
                </a:outerShdw>
              </a:effectLst>
              <a:uFillTx/>
              <a:latin typeface="Lexend" pitchFamily="2" charset="0"/>
              <a:sym typeface="Calibri"/>
            </a:endParaRPr>
          </a:p>
        </p:txBody>
      </p:sp>
      <p:sp>
        <p:nvSpPr>
          <p:cNvPr id="5" name="Textfeld 4">
            <a:extLst>
              <a:ext uri="{FF2B5EF4-FFF2-40B4-BE49-F238E27FC236}">
                <a16:creationId xmlns:a16="http://schemas.microsoft.com/office/drawing/2014/main" id="{279E681D-EC32-F770-F8D1-DAF15E734585}"/>
              </a:ext>
            </a:extLst>
          </p:cNvPr>
          <p:cNvSpPr txBox="1"/>
          <p:nvPr/>
        </p:nvSpPr>
        <p:spPr>
          <a:xfrm>
            <a:off x="447730" y="1240659"/>
            <a:ext cx="4011536"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2400" b="1" i="0" u="none" strike="noStrike" cap="none" spc="0" normalizeH="0" baseline="0">
                <a:ln>
                  <a:noFill/>
                </a:ln>
                <a:solidFill>
                  <a:srgbClr val="7469A6"/>
                </a:solidFill>
                <a:uFillTx/>
                <a:latin typeface="Lexend"/>
                <a:sym typeface="Calibri"/>
              </a:rPr>
              <a:t>Konsumkredit - kurzfristig</a:t>
            </a:r>
            <a:endParaRPr kumimoji="0" lang="de-AT" sz="2400" b="1" i="0" u="none" strike="noStrike" cap="none" spc="0" normalizeH="0" baseline="0">
              <a:ln>
                <a:noFill/>
              </a:ln>
              <a:solidFill>
                <a:srgbClr val="7469A6"/>
              </a:solidFill>
              <a:uFillTx/>
              <a:latin typeface="Lexend"/>
              <a:sym typeface="Calibri"/>
            </a:endParaRPr>
          </a:p>
        </p:txBody>
      </p:sp>
      <p:pic>
        <p:nvPicPr>
          <p:cNvPr id="6" name="Grafik 5">
            <a:extLst>
              <a:ext uri="{FF2B5EF4-FFF2-40B4-BE49-F238E27FC236}">
                <a16:creationId xmlns:a16="http://schemas.microsoft.com/office/drawing/2014/main" id="{5829C8DC-E171-4818-A6E6-5AD2F754BA2C}"/>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2553" t="17936" r="12271" b="19678"/>
          <a:stretch/>
        </p:blipFill>
        <p:spPr>
          <a:xfrm>
            <a:off x="590863" y="2230120"/>
            <a:ext cx="3402352" cy="2576536"/>
          </a:xfrm>
          <a:prstGeom prst="rect">
            <a:avLst/>
          </a:prstGeom>
        </p:spPr>
      </p:pic>
    </p:spTree>
    <p:extLst>
      <p:ext uri="{BB962C8B-B14F-4D97-AF65-F5344CB8AC3E}">
        <p14:creationId xmlns:p14="http://schemas.microsoft.com/office/powerpoint/2010/main" val="28577067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bg/>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10" grpId="0" build="p" animBg="1"/>
    </p:bldLst>
  </p:timing>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BCDE0415-1277-44D5-82C5-9B9C4F4716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3.xml><?xml version="1.0" encoding="utf-8"?>
<ds:datastoreItem xmlns:ds="http://schemas.openxmlformats.org/officeDocument/2006/customXml" ds:itemID="{A1D2EDDB-5687-4B31-84B4-4CFF6920565C}">
  <ds:schemaRefs>
    <ds:schemaRef ds:uri="698a1803-52f3-4d4f-bff9-093c0d5dc281"/>
    <ds:schemaRef ds:uri="f799415d-695a-4815-bd71-e216a568b99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672</Words>
  <Application>Microsoft Office PowerPoint</Application>
  <PresentationFormat>Breitbild</PresentationFormat>
  <Paragraphs>77</Paragraphs>
  <Slides>16</Slides>
  <Notes>1</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16</vt:i4>
      </vt:variant>
    </vt:vector>
  </HeadingPairs>
  <TitlesOfParts>
    <vt:vector size="24" baseType="lpstr">
      <vt:lpstr>Arial</vt:lpstr>
      <vt:lpstr>Calibri</vt:lpstr>
      <vt:lpstr>Lexend</vt:lpstr>
      <vt:lpstr>Lexend ExtraBold</vt:lpstr>
      <vt:lpstr>Lexend SemiBold</vt:lpstr>
      <vt:lpstr>Segoe UI</vt:lpstr>
      <vt:lpstr>Symbol</vt:lpstr>
      <vt:lpstr>1_Office</vt:lpstr>
      <vt:lpstr>Los  Geht’s!</vt:lpstr>
      <vt:lpstr>Banken im Alltag</vt:lpstr>
      <vt:lpstr>Video: Banken im Alltag</vt:lpstr>
      <vt:lpstr>Träume und Wünsche erfüllen</vt:lpstr>
      <vt:lpstr>Fantasiereise</vt:lpstr>
      <vt:lpstr>Fantasiereise - Notizen</vt:lpstr>
      <vt:lpstr>Fantasiereise - Austausch</vt:lpstr>
      <vt:lpstr>Finanzieren durch verschulden?</vt:lpstr>
      <vt:lpstr>Finanzieren durch verschulden?</vt:lpstr>
      <vt:lpstr>Rechenbeispiel Konsumkredit</vt:lpstr>
      <vt:lpstr>Reflexion</vt:lpstr>
      <vt:lpstr>Sicherung</vt:lpstr>
      <vt:lpstr>Sicherung</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dc:creator>Silvana Lobin</dc:creator>
  <cp:lastModifiedBy>Anna Steinbauer</cp:lastModifiedBy>
  <cp:revision>2</cp:revision>
  <dcterms:modified xsi:type="dcterms:W3CDTF">2025-09-04T12:17:49Z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