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4"/>
  </p:notesMasterIdLst>
  <p:sldIdLst>
    <p:sldId id="256" r:id="rId5"/>
    <p:sldId id="257" r:id="rId6"/>
    <p:sldId id="297" r:id="rId7"/>
    <p:sldId id="286" r:id="rId8"/>
    <p:sldId id="299" r:id="rId9"/>
    <p:sldId id="300" r:id="rId10"/>
    <p:sldId id="291" r:id="rId11"/>
    <p:sldId id="301" r:id="rId12"/>
    <p:sldId id="303" r:id="rId13"/>
    <p:sldId id="306" r:id="rId14"/>
    <p:sldId id="305" r:id="rId15"/>
    <p:sldId id="302" r:id="rId16"/>
    <p:sldId id="295" r:id="rId17"/>
    <p:sldId id="287" r:id="rId18"/>
    <p:sldId id="294" r:id="rId19"/>
    <p:sldId id="296" r:id="rId20"/>
    <p:sldId id="283" r:id="rId21"/>
    <p:sldId id="298" r:id="rId22"/>
    <p:sldId id="282" r:id="rId23"/>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02ACE20-A1D9-76A5-3F16-60712D1F3DE6}" name="Silvana Lobin" initials="SL" userId="S::silvana.lobin@stiftung-wirtschaftsbildung.at::a498a0ad-fda0-4616-b8e4-5cfb7a01e30b" providerId="AD"/>
  <p188:author id="{8D034E77-36D2-9AF6-0D21-621A8E302093}" name="HILBRAND Vinzent" initials="HV" userId="S::vinzent.hilbrand_akwien.at#ext#@stiftungwirtschaftsbildung.onmicrosoft.com::c3528d9f-8a77-4646-b23f-d0350978aacf" providerId="AD"/>
  <p188:author id="{9829DAF9-BD50-D6B4-7683-64BDA11A1C8E}" name="Philipp Ringswirth" initials="PR" userId="S::philipp.ringswirth@stiftung-wirtschaftsbildung.at::789ddbea-5776-41ae-8246-72ec835be84b"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Lesley Kirnbauer" initials="LK" lastIdx="4" clrIdx="0"/>
  <p:cmAuthor id="1" name="Anna Steinbauer" initials="AS" lastIdx="18" clrIdx="1">
    <p:extLst>
      <p:ext uri="{19B8F6BF-5375-455C-9EA6-DF929625EA0E}">
        <p15:presenceInfo xmlns:p15="http://schemas.microsoft.com/office/powerpoint/2012/main" userId="Anna Steinbau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03059"/>
    <a:srgbClr val="878CB6"/>
    <a:srgbClr val="7E7BAF"/>
    <a:srgbClr val="83A6CD"/>
    <a:srgbClr val="069DAB"/>
    <a:srgbClr val="EDA424"/>
    <a:srgbClr val="F2CD1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8699EE-D50B-4C7C-82EB-003689FAA5D0}" v="3" dt="2026-03-14T21:58:58.760"/>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Keine Formatvorlage, Tabellen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4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32"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ya Sherimbetova" userId="b2cdd3e4-24b6-4543-a18f-7753b93293a4" providerId="ADAL" clId="{B7D99980-CDAD-48B3-84B7-93786B9B67DE}"/>
    <pc:docChg chg="custSel modSld">
      <pc:chgData name="Nataliya Sherimbetova" userId="b2cdd3e4-24b6-4543-a18f-7753b93293a4" providerId="ADAL" clId="{B7D99980-CDAD-48B3-84B7-93786B9B67DE}" dt="2026-03-14T22:01:27.725" v="120" actId="20577"/>
      <pc:docMkLst>
        <pc:docMk/>
      </pc:docMkLst>
      <pc:sldChg chg="modSp mod">
        <pc:chgData name="Nataliya Sherimbetova" userId="b2cdd3e4-24b6-4543-a18f-7753b93293a4" providerId="ADAL" clId="{B7D99980-CDAD-48B3-84B7-93786B9B67DE}" dt="2026-03-14T22:00:46.982" v="116" actId="255"/>
        <pc:sldMkLst>
          <pc:docMk/>
          <pc:sldMk cId="858717602" sldId="282"/>
        </pc:sldMkLst>
        <pc:spChg chg="mod">
          <ac:chgData name="Nataliya Sherimbetova" userId="b2cdd3e4-24b6-4543-a18f-7753b93293a4" providerId="ADAL" clId="{B7D99980-CDAD-48B3-84B7-93786B9B67DE}" dt="2026-03-14T22:00:46.982" v="116" actId="255"/>
          <ac:spMkLst>
            <pc:docMk/>
            <pc:sldMk cId="858717602" sldId="282"/>
            <ac:spMk id="2" creationId="{E8559A9A-6020-027C-F0D8-12AA02DD69BC}"/>
          </ac:spMkLst>
        </pc:spChg>
      </pc:sldChg>
      <pc:sldChg chg="modSp mod">
        <pc:chgData name="Nataliya Sherimbetova" userId="b2cdd3e4-24b6-4543-a18f-7753b93293a4" providerId="ADAL" clId="{B7D99980-CDAD-48B3-84B7-93786B9B67DE}" dt="2026-03-14T21:53:48.922" v="6" actId="1076"/>
        <pc:sldMkLst>
          <pc:docMk/>
          <pc:sldMk cId="1509725910" sldId="286"/>
        </pc:sldMkLst>
        <pc:spChg chg="mod">
          <ac:chgData name="Nataliya Sherimbetova" userId="b2cdd3e4-24b6-4543-a18f-7753b93293a4" providerId="ADAL" clId="{B7D99980-CDAD-48B3-84B7-93786B9B67DE}" dt="2026-03-14T21:53:48.922" v="6" actId="1076"/>
          <ac:spMkLst>
            <pc:docMk/>
            <pc:sldMk cId="1509725910" sldId="286"/>
            <ac:spMk id="2" creationId="{44516BBE-FB1C-DD27-2AD3-9AB10DF5BC7F}"/>
          </ac:spMkLst>
        </pc:spChg>
      </pc:sldChg>
      <pc:sldChg chg="modSp mod modAnim">
        <pc:chgData name="Nataliya Sherimbetova" userId="b2cdd3e4-24b6-4543-a18f-7753b93293a4" providerId="ADAL" clId="{B7D99980-CDAD-48B3-84B7-93786B9B67DE}" dt="2026-03-14T21:59:37.209" v="104" actId="14100"/>
        <pc:sldMkLst>
          <pc:docMk/>
          <pc:sldMk cId="1451122481" sldId="287"/>
        </pc:sldMkLst>
        <pc:spChg chg="mod">
          <ac:chgData name="Nataliya Sherimbetova" userId="b2cdd3e4-24b6-4543-a18f-7753b93293a4" providerId="ADAL" clId="{B7D99980-CDAD-48B3-84B7-93786B9B67DE}" dt="2026-03-14T21:59:20.397" v="94" actId="1076"/>
          <ac:spMkLst>
            <pc:docMk/>
            <pc:sldMk cId="1451122481" sldId="287"/>
            <ac:spMk id="2" creationId="{B10F1699-D7D7-F1F1-A873-9BD39A63CFAE}"/>
          </ac:spMkLst>
        </pc:spChg>
        <pc:spChg chg="mod">
          <ac:chgData name="Nataliya Sherimbetova" userId="b2cdd3e4-24b6-4543-a18f-7753b93293a4" providerId="ADAL" clId="{B7D99980-CDAD-48B3-84B7-93786B9B67DE}" dt="2026-03-14T21:59:29.222" v="102" actId="1036"/>
          <ac:spMkLst>
            <pc:docMk/>
            <pc:sldMk cId="1451122481" sldId="287"/>
            <ac:spMk id="3" creationId="{922C7329-0FF7-45A9-4C3E-4378856FAB8F}"/>
          </ac:spMkLst>
        </pc:spChg>
        <pc:picChg chg="mod ord">
          <ac:chgData name="Nataliya Sherimbetova" userId="b2cdd3e4-24b6-4543-a18f-7753b93293a4" providerId="ADAL" clId="{B7D99980-CDAD-48B3-84B7-93786B9B67DE}" dt="2026-03-14T21:59:37.209" v="104" actId="14100"/>
          <ac:picMkLst>
            <pc:docMk/>
            <pc:sldMk cId="1451122481" sldId="287"/>
            <ac:picMk id="5" creationId="{5B65A0EE-CC41-870A-913F-50FAF607AD94}"/>
          </ac:picMkLst>
        </pc:picChg>
      </pc:sldChg>
      <pc:sldChg chg="modSp mod">
        <pc:chgData name="Nataliya Sherimbetova" userId="b2cdd3e4-24b6-4543-a18f-7753b93293a4" providerId="ADAL" clId="{B7D99980-CDAD-48B3-84B7-93786B9B67DE}" dt="2026-03-14T21:55:02.851" v="24" actId="1076"/>
        <pc:sldMkLst>
          <pc:docMk/>
          <pc:sldMk cId="3392907720" sldId="291"/>
        </pc:sldMkLst>
        <pc:spChg chg="mod">
          <ac:chgData name="Nataliya Sherimbetova" userId="b2cdd3e4-24b6-4543-a18f-7753b93293a4" providerId="ADAL" clId="{B7D99980-CDAD-48B3-84B7-93786B9B67DE}" dt="2026-03-14T21:55:02.851" v="24" actId="1076"/>
          <ac:spMkLst>
            <pc:docMk/>
            <pc:sldMk cId="3392907720" sldId="291"/>
            <ac:spMk id="2" creationId="{FBB15C6D-273B-065A-DF45-74E5D630B8AE}"/>
          </ac:spMkLst>
        </pc:spChg>
        <pc:spChg chg="mod">
          <ac:chgData name="Nataliya Sherimbetova" userId="b2cdd3e4-24b6-4543-a18f-7753b93293a4" providerId="ADAL" clId="{B7D99980-CDAD-48B3-84B7-93786B9B67DE}" dt="2026-03-14T21:54:59.496" v="23" actId="1076"/>
          <ac:spMkLst>
            <pc:docMk/>
            <pc:sldMk cId="3392907720" sldId="291"/>
            <ac:spMk id="3" creationId="{2C6FB8A7-8E3C-93E3-22B0-8D800359B386}"/>
          </ac:spMkLst>
        </pc:spChg>
        <pc:spChg chg="mod">
          <ac:chgData name="Nataliya Sherimbetova" userId="b2cdd3e4-24b6-4543-a18f-7753b93293a4" providerId="ADAL" clId="{B7D99980-CDAD-48B3-84B7-93786B9B67DE}" dt="2026-03-14T21:54:59.496" v="23" actId="1076"/>
          <ac:spMkLst>
            <pc:docMk/>
            <pc:sldMk cId="3392907720" sldId="291"/>
            <ac:spMk id="5" creationId="{CF5822CC-634A-71E2-B109-174F5DE70243}"/>
          </ac:spMkLst>
        </pc:spChg>
      </pc:sldChg>
      <pc:sldChg chg="modSp mod">
        <pc:chgData name="Nataliya Sherimbetova" userId="b2cdd3e4-24b6-4543-a18f-7753b93293a4" providerId="ADAL" clId="{B7D99980-CDAD-48B3-84B7-93786B9B67DE}" dt="2026-03-14T21:59:59.592" v="108" actId="1076"/>
        <pc:sldMkLst>
          <pc:docMk/>
          <pc:sldMk cId="356771198" sldId="294"/>
        </pc:sldMkLst>
        <pc:spChg chg="mod">
          <ac:chgData name="Nataliya Sherimbetova" userId="b2cdd3e4-24b6-4543-a18f-7753b93293a4" providerId="ADAL" clId="{B7D99980-CDAD-48B3-84B7-93786B9B67DE}" dt="2026-03-14T21:59:59.592" v="108" actId="1076"/>
          <ac:spMkLst>
            <pc:docMk/>
            <pc:sldMk cId="356771198" sldId="294"/>
            <ac:spMk id="2" creationId="{79C8E8C2-7A72-D7E2-C4FD-E927AEEEE076}"/>
          </ac:spMkLst>
        </pc:spChg>
      </pc:sldChg>
      <pc:sldChg chg="modSp mod">
        <pc:chgData name="Nataliya Sherimbetova" userId="b2cdd3e4-24b6-4543-a18f-7753b93293a4" providerId="ADAL" clId="{B7D99980-CDAD-48B3-84B7-93786B9B67DE}" dt="2026-03-14T21:53:49.316" v="9" actId="27636"/>
        <pc:sldMkLst>
          <pc:docMk/>
          <pc:sldMk cId="2967148997" sldId="295"/>
        </pc:sldMkLst>
        <pc:spChg chg="mod">
          <ac:chgData name="Nataliya Sherimbetova" userId="b2cdd3e4-24b6-4543-a18f-7753b93293a4" providerId="ADAL" clId="{B7D99980-CDAD-48B3-84B7-93786B9B67DE}" dt="2026-03-14T21:53:49.316" v="9" actId="27636"/>
          <ac:spMkLst>
            <pc:docMk/>
            <pc:sldMk cId="2967148997" sldId="295"/>
            <ac:spMk id="362" creationId="{00000000-0000-0000-0000-000000000000}"/>
          </ac:spMkLst>
        </pc:spChg>
      </pc:sldChg>
      <pc:sldChg chg="modSp mod">
        <pc:chgData name="Nataliya Sherimbetova" userId="b2cdd3e4-24b6-4543-a18f-7753b93293a4" providerId="ADAL" clId="{B7D99980-CDAD-48B3-84B7-93786B9B67DE}" dt="2026-03-14T22:00:19.217" v="112" actId="1076"/>
        <pc:sldMkLst>
          <pc:docMk/>
          <pc:sldMk cId="968293949" sldId="296"/>
        </pc:sldMkLst>
        <pc:spChg chg="mod">
          <ac:chgData name="Nataliya Sherimbetova" userId="b2cdd3e4-24b6-4543-a18f-7753b93293a4" providerId="ADAL" clId="{B7D99980-CDAD-48B3-84B7-93786B9B67DE}" dt="2026-03-14T22:00:19.217" v="112" actId="1076"/>
          <ac:spMkLst>
            <pc:docMk/>
            <pc:sldMk cId="968293949" sldId="296"/>
            <ac:spMk id="2" creationId="{D8811FD1-3413-CC22-823E-CAB2C2316A69}"/>
          </ac:spMkLst>
        </pc:spChg>
      </pc:sldChg>
      <pc:sldChg chg="modSp mod">
        <pc:chgData name="Nataliya Sherimbetova" userId="b2cdd3e4-24b6-4543-a18f-7753b93293a4" providerId="ADAL" clId="{B7D99980-CDAD-48B3-84B7-93786B9B67DE}" dt="2026-03-14T21:53:36.158" v="3" actId="1076"/>
        <pc:sldMkLst>
          <pc:docMk/>
          <pc:sldMk cId="135668739" sldId="297"/>
        </pc:sldMkLst>
        <pc:spChg chg="mod">
          <ac:chgData name="Nataliya Sherimbetova" userId="b2cdd3e4-24b6-4543-a18f-7753b93293a4" providerId="ADAL" clId="{B7D99980-CDAD-48B3-84B7-93786B9B67DE}" dt="2026-03-14T21:53:36.158" v="3" actId="1076"/>
          <ac:spMkLst>
            <pc:docMk/>
            <pc:sldMk cId="135668739" sldId="297"/>
            <ac:spMk id="2" creationId="{2BB3048C-4E92-83F9-E684-C9D37FBDA7F2}"/>
          </ac:spMkLst>
        </pc:spChg>
      </pc:sldChg>
      <pc:sldChg chg="modSp mod">
        <pc:chgData name="Nataliya Sherimbetova" userId="b2cdd3e4-24b6-4543-a18f-7753b93293a4" providerId="ADAL" clId="{B7D99980-CDAD-48B3-84B7-93786B9B67DE}" dt="2026-03-14T22:00:33.692" v="115" actId="255"/>
        <pc:sldMkLst>
          <pc:docMk/>
          <pc:sldMk cId="0" sldId="298"/>
        </pc:sldMkLst>
        <pc:spChg chg="mod">
          <ac:chgData name="Nataliya Sherimbetova" userId="b2cdd3e4-24b6-4543-a18f-7753b93293a4" providerId="ADAL" clId="{B7D99980-CDAD-48B3-84B7-93786B9B67DE}" dt="2026-03-14T22:00:33.692" v="115" actId="255"/>
          <ac:spMkLst>
            <pc:docMk/>
            <pc:sldMk cId="0" sldId="298"/>
            <ac:spMk id="486" creationId="{00000000-0000-0000-0000-000000000000}"/>
          </ac:spMkLst>
        </pc:spChg>
        <pc:spChg chg="mod">
          <ac:chgData name="Nataliya Sherimbetova" userId="b2cdd3e4-24b6-4543-a18f-7753b93293a4" providerId="ADAL" clId="{B7D99980-CDAD-48B3-84B7-93786B9B67DE}" dt="2026-03-14T22:00:28.426" v="113" actId="1076"/>
          <ac:spMkLst>
            <pc:docMk/>
            <pc:sldMk cId="0" sldId="298"/>
            <ac:spMk id="487" creationId="{00000000-0000-0000-0000-000000000000}"/>
          </ac:spMkLst>
        </pc:spChg>
      </pc:sldChg>
      <pc:sldChg chg="modSp mod">
        <pc:chgData name="Nataliya Sherimbetova" userId="b2cdd3e4-24b6-4543-a18f-7753b93293a4" providerId="ADAL" clId="{B7D99980-CDAD-48B3-84B7-93786B9B67DE}" dt="2026-03-14T22:01:27.725" v="120" actId="20577"/>
        <pc:sldMkLst>
          <pc:docMk/>
          <pc:sldMk cId="4009579917" sldId="299"/>
        </pc:sldMkLst>
        <pc:spChg chg="mod">
          <ac:chgData name="Nataliya Sherimbetova" userId="b2cdd3e4-24b6-4543-a18f-7753b93293a4" providerId="ADAL" clId="{B7D99980-CDAD-48B3-84B7-93786B9B67DE}" dt="2026-03-14T21:54:01.381" v="14" actId="1076"/>
          <ac:spMkLst>
            <pc:docMk/>
            <pc:sldMk cId="4009579917" sldId="299"/>
            <ac:spMk id="2" creationId="{C17538AC-1B43-72A9-06FA-913A7755F05B}"/>
          </ac:spMkLst>
        </pc:spChg>
        <pc:spChg chg="mod">
          <ac:chgData name="Nataliya Sherimbetova" userId="b2cdd3e4-24b6-4543-a18f-7753b93293a4" providerId="ADAL" clId="{B7D99980-CDAD-48B3-84B7-93786B9B67DE}" dt="2026-03-14T22:01:27.725" v="120" actId="20577"/>
          <ac:spMkLst>
            <pc:docMk/>
            <pc:sldMk cId="4009579917" sldId="299"/>
            <ac:spMk id="3" creationId="{7BD631CB-0AF2-5F2C-E1E8-504E7D71975E}"/>
          </ac:spMkLst>
        </pc:spChg>
        <pc:picChg chg="mod ord">
          <ac:chgData name="Nataliya Sherimbetova" userId="b2cdd3e4-24b6-4543-a18f-7753b93293a4" providerId="ADAL" clId="{B7D99980-CDAD-48B3-84B7-93786B9B67DE}" dt="2026-03-14T22:01:14.107" v="118" actId="167"/>
          <ac:picMkLst>
            <pc:docMk/>
            <pc:sldMk cId="4009579917" sldId="299"/>
            <ac:picMk id="5" creationId="{B0B6FF74-4C5D-8C0D-C9E3-557D1B0AAF74}"/>
          </ac:picMkLst>
        </pc:picChg>
      </pc:sldChg>
      <pc:sldChg chg="modSp mod">
        <pc:chgData name="Nataliya Sherimbetova" userId="b2cdd3e4-24b6-4543-a18f-7753b93293a4" providerId="ADAL" clId="{B7D99980-CDAD-48B3-84B7-93786B9B67DE}" dt="2026-03-14T21:54:43.235" v="21" actId="1076"/>
        <pc:sldMkLst>
          <pc:docMk/>
          <pc:sldMk cId="1172991999" sldId="300"/>
        </pc:sldMkLst>
        <pc:spChg chg="mod">
          <ac:chgData name="Nataliya Sherimbetova" userId="b2cdd3e4-24b6-4543-a18f-7753b93293a4" providerId="ADAL" clId="{B7D99980-CDAD-48B3-84B7-93786B9B67DE}" dt="2026-03-14T21:54:43.235" v="21" actId="1076"/>
          <ac:spMkLst>
            <pc:docMk/>
            <pc:sldMk cId="1172991999" sldId="300"/>
            <ac:spMk id="2" creationId="{43717B2D-AB6D-EBE8-7066-785A856A383B}"/>
          </ac:spMkLst>
        </pc:spChg>
        <pc:spChg chg="mod">
          <ac:chgData name="Nataliya Sherimbetova" userId="b2cdd3e4-24b6-4543-a18f-7753b93293a4" providerId="ADAL" clId="{B7D99980-CDAD-48B3-84B7-93786B9B67DE}" dt="2026-03-14T21:54:28.762" v="19" actId="1076"/>
          <ac:spMkLst>
            <pc:docMk/>
            <pc:sldMk cId="1172991999" sldId="300"/>
            <ac:spMk id="3" creationId="{96A90772-35CE-F226-93AF-FFEC5EA70E84}"/>
          </ac:spMkLst>
        </pc:spChg>
        <pc:picChg chg="mod">
          <ac:chgData name="Nataliya Sherimbetova" userId="b2cdd3e4-24b6-4543-a18f-7753b93293a4" providerId="ADAL" clId="{B7D99980-CDAD-48B3-84B7-93786B9B67DE}" dt="2026-03-14T21:54:40.886" v="20" actId="1076"/>
          <ac:picMkLst>
            <pc:docMk/>
            <pc:sldMk cId="1172991999" sldId="300"/>
            <ac:picMk id="9" creationId="{4D66409A-BA5D-634A-8528-4BDE3C394689}"/>
          </ac:picMkLst>
        </pc:picChg>
      </pc:sldChg>
      <pc:sldChg chg="modSp mod">
        <pc:chgData name="Nataliya Sherimbetova" userId="b2cdd3e4-24b6-4543-a18f-7753b93293a4" providerId="ADAL" clId="{B7D99980-CDAD-48B3-84B7-93786B9B67DE}" dt="2026-03-14T21:55:26.647" v="28" actId="1076"/>
        <pc:sldMkLst>
          <pc:docMk/>
          <pc:sldMk cId="1878316627" sldId="301"/>
        </pc:sldMkLst>
        <pc:spChg chg="mod">
          <ac:chgData name="Nataliya Sherimbetova" userId="b2cdd3e4-24b6-4543-a18f-7753b93293a4" providerId="ADAL" clId="{B7D99980-CDAD-48B3-84B7-93786B9B67DE}" dt="2026-03-14T21:55:26.647" v="28" actId="1076"/>
          <ac:spMkLst>
            <pc:docMk/>
            <pc:sldMk cId="1878316627" sldId="301"/>
            <ac:spMk id="2" creationId="{01E93B4C-8C5B-52E3-BBF8-95560893F427}"/>
          </ac:spMkLst>
        </pc:spChg>
        <pc:spChg chg="mod">
          <ac:chgData name="Nataliya Sherimbetova" userId="b2cdd3e4-24b6-4543-a18f-7753b93293a4" providerId="ADAL" clId="{B7D99980-CDAD-48B3-84B7-93786B9B67DE}" dt="2026-03-14T21:55:20.058" v="27" actId="1076"/>
          <ac:spMkLst>
            <pc:docMk/>
            <pc:sldMk cId="1878316627" sldId="301"/>
            <ac:spMk id="3" creationId="{075E5DBF-2F27-E11E-C4CD-55E7219E025F}"/>
          </ac:spMkLst>
        </pc:spChg>
      </pc:sldChg>
      <pc:sldChg chg="modSp mod">
        <pc:chgData name="Nataliya Sherimbetova" userId="b2cdd3e4-24b6-4543-a18f-7753b93293a4" providerId="ADAL" clId="{B7D99980-CDAD-48B3-84B7-93786B9B67DE}" dt="2026-03-14T21:56:52.293" v="45" actId="1076"/>
        <pc:sldMkLst>
          <pc:docMk/>
          <pc:sldMk cId="3970375261" sldId="302"/>
        </pc:sldMkLst>
        <pc:spChg chg="mod">
          <ac:chgData name="Nataliya Sherimbetova" userId="b2cdd3e4-24b6-4543-a18f-7753b93293a4" providerId="ADAL" clId="{B7D99980-CDAD-48B3-84B7-93786B9B67DE}" dt="2026-03-14T21:56:52.293" v="45" actId="1076"/>
          <ac:spMkLst>
            <pc:docMk/>
            <pc:sldMk cId="3970375261" sldId="302"/>
            <ac:spMk id="2" creationId="{BB638DE1-E5CF-2ED1-FDC1-755FF0DC4FE1}"/>
          </ac:spMkLst>
        </pc:spChg>
      </pc:sldChg>
      <pc:sldChg chg="modSp mod">
        <pc:chgData name="Nataliya Sherimbetova" userId="b2cdd3e4-24b6-4543-a18f-7753b93293a4" providerId="ADAL" clId="{B7D99980-CDAD-48B3-84B7-93786B9B67DE}" dt="2026-03-14T21:55:50.995" v="33" actId="1076"/>
        <pc:sldMkLst>
          <pc:docMk/>
          <pc:sldMk cId="2754883630" sldId="303"/>
        </pc:sldMkLst>
        <pc:spChg chg="mod">
          <ac:chgData name="Nataliya Sherimbetova" userId="b2cdd3e4-24b6-4543-a18f-7753b93293a4" providerId="ADAL" clId="{B7D99980-CDAD-48B3-84B7-93786B9B67DE}" dt="2026-03-14T21:55:41.486" v="31" actId="1076"/>
          <ac:spMkLst>
            <pc:docMk/>
            <pc:sldMk cId="2754883630" sldId="303"/>
            <ac:spMk id="2" creationId="{BC42BB4D-A42E-E063-7AE4-36099322243D}"/>
          </ac:spMkLst>
        </pc:spChg>
        <pc:spChg chg="mod">
          <ac:chgData name="Nataliya Sherimbetova" userId="b2cdd3e4-24b6-4543-a18f-7753b93293a4" providerId="ADAL" clId="{B7D99980-CDAD-48B3-84B7-93786B9B67DE}" dt="2026-03-14T21:55:50.995" v="33" actId="1076"/>
          <ac:spMkLst>
            <pc:docMk/>
            <pc:sldMk cId="2754883630" sldId="303"/>
            <ac:spMk id="7" creationId="{32AD26B5-F5A0-DF34-23C1-85760F56C6E3}"/>
          </ac:spMkLst>
        </pc:spChg>
      </pc:sldChg>
      <pc:sldChg chg="modSp mod">
        <pc:chgData name="Nataliya Sherimbetova" userId="b2cdd3e4-24b6-4543-a18f-7753b93293a4" providerId="ADAL" clId="{B7D99980-CDAD-48B3-84B7-93786B9B67DE}" dt="2026-03-14T21:56:39.933" v="42" actId="1076"/>
        <pc:sldMkLst>
          <pc:docMk/>
          <pc:sldMk cId="3446805142" sldId="305"/>
        </pc:sldMkLst>
        <pc:spChg chg="mod">
          <ac:chgData name="Nataliya Sherimbetova" userId="b2cdd3e4-24b6-4543-a18f-7753b93293a4" providerId="ADAL" clId="{B7D99980-CDAD-48B3-84B7-93786B9B67DE}" dt="2026-03-14T21:56:35.519" v="41" actId="1076"/>
          <ac:spMkLst>
            <pc:docMk/>
            <pc:sldMk cId="3446805142" sldId="305"/>
            <ac:spMk id="2" creationId="{D747A4D3-7D2C-6E3A-8E55-E0A4114C14C1}"/>
          </ac:spMkLst>
        </pc:spChg>
        <pc:spChg chg="mod">
          <ac:chgData name="Nataliya Sherimbetova" userId="b2cdd3e4-24b6-4543-a18f-7753b93293a4" providerId="ADAL" clId="{B7D99980-CDAD-48B3-84B7-93786B9B67DE}" dt="2026-03-14T21:53:49.302" v="8" actId="27636"/>
          <ac:spMkLst>
            <pc:docMk/>
            <pc:sldMk cId="3446805142" sldId="305"/>
            <ac:spMk id="4" creationId="{F2D82E40-EDE7-ECCD-60FE-47C5859AFAE7}"/>
          </ac:spMkLst>
        </pc:spChg>
        <pc:spChg chg="mod">
          <ac:chgData name="Nataliya Sherimbetova" userId="b2cdd3e4-24b6-4543-a18f-7753b93293a4" providerId="ADAL" clId="{B7D99980-CDAD-48B3-84B7-93786B9B67DE}" dt="2026-03-14T21:56:39.933" v="42" actId="1076"/>
          <ac:spMkLst>
            <pc:docMk/>
            <pc:sldMk cId="3446805142" sldId="305"/>
            <ac:spMk id="5" creationId="{156CF9A0-9911-C49B-62A7-8429FDD68D20}"/>
          </ac:spMkLst>
        </pc:spChg>
      </pc:sldChg>
      <pc:sldChg chg="modSp mod">
        <pc:chgData name="Nataliya Sherimbetova" userId="b2cdd3e4-24b6-4543-a18f-7753b93293a4" providerId="ADAL" clId="{B7D99980-CDAD-48B3-84B7-93786B9B67DE}" dt="2026-03-14T21:56:22.372" v="39" actId="1076"/>
        <pc:sldMkLst>
          <pc:docMk/>
          <pc:sldMk cId="346306982" sldId="306"/>
        </pc:sldMkLst>
        <pc:spChg chg="mod">
          <ac:chgData name="Nataliya Sherimbetova" userId="b2cdd3e4-24b6-4543-a18f-7753b93293a4" providerId="ADAL" clId="{B7D99980-CDAD-48B3-84B7-93786B9B67DE}" dt="2026-03-14T21:56:07.782" v="35" actId="1076"/>
          <ac:spMkLst>
            <pc:docMk/>
            <pc:sldMk cId="346306982" sldId="306"/>
            <ac:spMk id="2" creationId="{8E43E916-A77E-CFC5-7EC0-F510512529C9}"/>
          </ac:spMkLst>
        </pc:spChg>
        <pc:spChg chg="mod">
          <ac:chgData name="Nataliya Sherimbetova" userId="b2cdd3e4-24b6-4543-a18f-7753b93293a4" providerId="ADAL" clId="{B7D99980-CDAD-48B3-84B7-93786B9B67DE}" dt="2026-03-14T21:56:22.372" v="39" actId="1076"/>
          <ac:spMkLst>
            <pc:docMk/>
            <pc:sldMk cId="346306982" sldId="306"/>
            <ac:spMk id="6" creationId="{74ACEDE3-B4B8-EA11-3CDE-CFF4C6F00054}"/>
          </ac:spMkLst>
        </pc:spChg>
        <pc:spChg chg="mod">
          <ac:chgData name="Nataliya Sherimbetova" userId="b2cdd3e4-24b6-4543-a18f-7753b93293a4" providerId="ADAL" clId="{B7D99980-CDAD-48B3-84B7-93786B9B67DE}" dt="2026-03-14T21:56:12.403" v="36" actId="1076"/>
          <ac:spMkLst>
            <pc:docMk/>
            <pc:sldMk cId="346306982" sldId="306"/>
            <ac:spMk id="7" creationId="{2046D6C4-39C8-499F-7982-16D71FCFF70F}"/>
          </ac:spMkLst>
        </pc:spChg>
        <pc:spChg chg="mod">
          <ac:chgData name="Nataliya Sherimbetova" userId="b2cdd3e4-24b6-4543-a18f-7753b93293a4" providerId="ADAL" clId="{B7D99980-CDAD-48B3-84B7-93786B9B67DE}" dt="2026-03-14T21:56:19.281" v="38" actId="1076"/>
          <ac:spMkLst>
            <pc:docMk/>
            <pc:sldMk cId="346306982" sldId="306"/>
            <ac:spMk id="8" creationId="{EFE54FE2-63EE-9A22-A169-6FC517F9E6F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56" name="Shape 356"/>
          <p:cNvSpPr>
            <a:spLocks noGrp="1" noRot="1" noChangeAspect="1"/>
          </p:cNvSpPr>
          <p:nvPr>
            <p:ph type="sldImg"/>
          </p:nvPr>
        </p:nvSpPr>
        <p:spPr>
          <a:xfrm>
            <a:off x="1143000" y="685800"/>
            <a:ext cx="4572000" cy="3429000"/>
          </a:xfrm>
          <a:prstGeom prst="rect">
            <a:avLst/>
          </a:prstGeom>
        </p:spPr>
        <p:txBody>
          <a:bodyPr/>
          <a:lstStyle/>
          <a:p>
            <a:endParaRPr/>
          </a:p>
        </p:txBody>
      </p:sp>
      <p:sp>
        <p:nvSpPr>
          <p:cNvPr id="357" name="Shape 35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381000" y="685800"/>
            <a:ext cx="6096000" cy="3429000"/>
          </a:xfrm>
        </p:spPr>
      </p:sp>
      <p:sp>
        <p:nvSpPr>
          <p:cNvPr id="3" name="Notizenplatzhalter 2"/>
          <p:cNvSpPr>
            <a:spLocks noGrp="1"/>
          </p:cNvSpPr>
          <p:nvPr>
            <p:ph type="body" idx="1"/>
          </p:nvPr>
        </p:nvSpPr>
        <p:spPr/>
        <p:txBody>
          <a:bodyPr/>
          <a:lstStyle/>
          <a:p>
            <a:endParaRPr lang="de-AT" dirty="0"/>
          </a:p>
        </p:txBody>
      </p:sp>
    </p:spTree>
    <p:extLst>
      <p:ext uri="{BB962C8B-B14F-4D97-AF65-F5344CB8AC3E}">
        <p14:creationId xmlns:p14="http://schemas.microsoft.com/office/powerpoint/2010/main" val="167879016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 Id="rId5" Type="http://schemas.openxmlformats.org/officeDocument/2006/relationships/image" Target="../media/image13.png"/><Relationship Id="rId4" Type="http://schemas.openxmlformats.org/officeDocument/2006/relationships/image" Target="../media/image12.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 Id="rId4" Type="http://schemas.openxmlformats.org/officeDocument/2006/relationships/image" Target="../media/image1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1.png"/><Relationship Id="rId7" Type="http://schemas.openxmlformats.org/officeDocument/2006/relationships/image" Target="../media/image19.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Layouts/_rels/slideLayout19.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image" Target="../media/image25.png"/><Relationship Id="rId3" Type="http://schemas.openxmlformats.org/officeDocument/2006/relationships/image" Target="../media/image11.png"/><Relationship Id="rId7" Type="http://schemas.openxmlformats.org/officeDocument/2006/relationships/image" Target="../media/image19.png"/><Relationship Id="rId12" Type="http://schemas.openxmlformats.org/officeDocument/2006/relationships/image" Target="../media/image24.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18.png"/><Relationship Id="rId11" Type="http://schemas.openxmlformats.org/officeDocument/2006/relationships/image" Target="../media/image23.png"/><Relationship Id="rId5" Type="http://schemas.openxmlformats.org/officeDocument/2006/relationships/image" Target="../media/image17.png"/><Relationship Id="rId15" Type="http://schemas.openxmlformats.org/officeDocument/2006/relationships/image" Target="../media/image2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 Id="rId14" Type="http://schemas.openxmlformats.org/officeDocument/2006/relationships/image" Target="../media/image26.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9.png"/><Relationship Id="rId3" Type="http://schemas.openxmlformats.org/officeDocument/2006/relationships/image" Target="../media/image12.pn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28.png"/><Relationship Id="rId1" Type="http://schemas.openxmlformats.org/officeDocument/2006/relationships/slideMaster" Target="../slideMasters/slideMaster1.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11.png"/><Relationship Id="rId10" Type="http://schemas.openxmlformats.org/officeDocument/2006/relationships/image" Target="../media/image25.png"/><Relationship Id="rId4" Type="http://schemas.openxmlformats.org/officeDocument/2006/relationships/image" Target="../media/image2.png"/><Relationship Id="rId9" Type="http://schemas.openxmlformats.org/officeDocument/2006/relationships/image" Target="../media/image24.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Start Titelfolie">
    <p:spTree>
      <p:nvGrpSpPr>
        <p:cNvPr id="1" name=""/>
        <p:cNvGrpSpPr/>
        <p:nvPr/>
      </p:nvGrpSpPr>
      <p:grpSpPr>
        <a:xfrm>
          <a:off x="0" y="0"/>
          <a:ext cx="0" cy="0"/>
          <a:chOff x="0" y="0"/>
          <a:chExt cx="0" cy="0"/>
        </a:xfrm>
      </p:grpSpPr>
      <p:pic>
        <p:nvPicPr>
          <p:cNvPr id="13"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14"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15"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16"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17" name="Folien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1_Start Titelfolie">
    <p:spTree>
      <p:nvGrpSpPr>
        <p:cNvPr id="1" name=""/>
        <p:cNvGrpSpPr/>
        <p:nvPr/>
      </p:nvGrpSpPr>
      <p:grpSpPr>
        <a:xfrm>
          <a:off x="0" y="0"/>
          <a:ext cx="0" cy="0"/>
          <a:chOff x="0" y="0"/>
          <a:chExt cx="0" cy="0"/>
        </a:xfrm>
      </p:grpSpPr>
      <p:pic>
        <p:nvPicPr>
          <p:cNvPr id="24"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25"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26" name="Titeltext"/>
          <p:cNvSpPr txBox="1">
            <a:spLocks noGrp="1"/>
          </p:cNvSpPr>
          <p:nvPr>
            <p:ph type="title"/>
          </p:nvPr>
        </p:nvSpPr>
        <p:spPr>
          <a:xfrm>
            <a:off x="369581" y="1696037"/>
            <a:ext cx="7355836" cy="2697480"/>
          </a:xfrm>
          <a:prstGeom prst="rect">
            <a:avLst/>
          </a:prstGeom>
        </p:spPr>
        <p:txBody>
          <a:bodyPr/>
          <a:lstStyle>
            <a:lvl1pPr algn="l">
              <a:defRPr sz="5500" cap="all">
                <a:latin typeface="Lexend ExtraBold"/>
                <a:ea typeface="Lexend ExtraBold"/>
                <a:cs typeface="Lexend ExtraBold"/>
                <a:sym typeface="Lexend ExtraBold"/>
              </a:defRPr>
            </a:lvl1pPr>
          </a:lstStyle>
          <a:p>
            <a:r>
              <a:t>Titeltext</a:t>
            </a:r>
          </a:p>
        </p:txBody>
      </p:sp>
      <p:sp>
        <p:nvSpPr>
          <p:cNvPr id="27" name="Textebene 1…"/>
          <p:cNvSpPr txBox="1">
            <a:spLocks noGrp="1"/>
          </p:cNvSpPr>
          <p:nvPr>
            <p:ph type="body" sz="quarter" idx="1"/>
          </p:nvPr>
        </p:nvSpPr>
        <p:spPr>
          <a:xfrm>
            <a:off x="369581" y="4462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28" name="Folien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2_Start Titelfolie">
    <p:spTree>
      <p:nvGrpSpPr>
        <p:cNvPr id="1" name=""/>
        <p:cNvGrpSpPr/>
        <p:nvPr/>
      </p:nvGrpSpPr>
      <p:grpSpPr>
        <a:xfrm>
          <a:off x="0" y="0"/>
          <a:ext cx="0" cy="0"/>
          <a:chOff x="0" y="0"/>
          <a:chExt cx="0" cy="0"/>
        </a:xfrm>
      </p:grpSpPr>
      <p:pic>
        <p:nvPicPr>
          <p:cNvPr id="35"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36"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37"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38"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39" name="Folien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1_Start Titelfolie Kids gr">
    <p:spTree>
      <p:nvGrpSpPr>
        <p:cNvPr id="1" name=""/>
        <p:cNvGrpSpPr/>
        <p:nvPr/>
      </p:nvGrpSpPr>
      <p:grpSpPr>
        <a:xfrm>
          <a:off x="0" y="0"/>
          <a:ext cx="0" cy="0"/>
          <a:chOff x="0" y="0"/>
          <a:chExt cx="0" cy="0"/>
        </a:xfrm>
      </p:grpSpPr>
      <p:pic>
        <p:nvPicPr>
          <p:cNvPr id="46"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47"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48"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49"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50" name="Folien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2_Start Titelfolie Kids kl">
    <p:spTree>
      <p:nvGrpSpPr>
        <p:cNvPr id="1" name=""/>
        <p:cNvGrpSpPr/>
        <p:nvPr/>
      </p:nvGrpSpPr>
      <p:grpSpPr>
        <a:xfrm>
          <a:off x="0" y="0"/>
          <a:ext cx="0" cy="0"/>
          <a:chOff x="0" y="0"/>
          <a:chExt cx="0" cy="0"/>
        </a:xfrm>
      </p:grpSpPr>
      <p:pic>
        <p:nvPicPr>
          <p:cNvPr id="57"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58"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59"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60"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61" name="Folien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3_Start Titelfolie 2 Kids">
    <p:spTree>
      <p:nvGrpSpPr>
        <p:cNvPr id="1" name=""/>
        <p:cNvGrpSpPr/>
        <p:nvPr/>
      </p:nvGrpSpPr>
      <p:grpSpPr>
        <a:xfrm>
          <a:off x="0" y="0"/>
          <a:ext cx="0" cy="0"/>
          <a:chOff x="0" y="0"/>
          <a:chExt cx="0" cy="0"/>
        </a:xfrm>
      </p:grpSpPr>
      <p:pic>
        <p:nvPicPr>
          <p:cNvPr id="68"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69"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70"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71"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72" name="Folien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Start Titelfolie ohne">
    <p:spTree>
      <p:nvGrpSpPr>
        <p:cNvPr id="1" name=""/>
        <p:cNvGrpSpPr/>
        <p:nvPr/>
      </p:nvGrpSpPr>
      <p:grpSpPr>
        <a:xfrm>
          <a:off x="0" y="0"/>
          <a:ext cx="0" cy="0"/>
          <a:chOff x="0" y="0"/>
          <a:chExt cx="0" cy="0"/>
        </a:xfrm>
      </p:grpSpPr>
      <p:pic>
        <p:nvPicPr>
          <p:cNvPr id="79" name="Grafik 5" descr="Grafik 5"/>
          <p:cNvPicPr>
            <a:picLocks noChangeAspect="1"/>
          </p:cNvPicPr>
          <p:nvPr/>
        </p:nvPicPr>
        <p:blipFill>
          <a:blip r:embed="rId2"/>
          <a:stretch>
            <a:fillRect/>
          </a:stretch>
        </p:blipFill>
        <p:spPr>
          <a:xfrm>
            <a:off x="0" y="0"/>
            <a:ext cx="12191997" cy="6858000"/>
          </a:xfrm>
          <a:prstGeom prst="rect">
            <a:avLst/>
          </a:prstGeom>
          <a:ln w="12700">
            <a:miter lim="400000"/>
          </a:ln>
        </p:spPr>
      </p:pic>
      <p:pic>
        <p:nvPicPr>
          <p:cNvPr id="80" name="Grafik 6" descr="Grafik 6"/>
          <p:cNvPicPr>
            <a:picLocks noChangeAspect="1"/>
          </p:cNvPicPr>
          <p:nvPr/>
        </p:nvPicPr>
        <p:blipFill>
          <a:blip r:embed="rId3"/>
          <a:stretch>
            <a:fillRect/>
          </a:stretch>
        </p:blipFill>
        <p:spPr>
          <a:xfrm>
            <a:off x="469790" y="421144"/>
            <a:ext cx="1877456" cy="1048058"/>
          </a:xfrm>
          <a:prstGeom prst="rect">
            <a:avLst/>
          </a:prstGeom>
          <a:ln w="12700">
            <a:miter lim="400000"/>
          </a:ln>
        </p:spPr>
      </p:pic>
      <p:sp>
        <p:nvSpPr>
          <p:cNvPr id="81" name="Titeltext"/>
          <p:cNvSpPr txBox="1">
            <a:spLocks noGrp="1"/>
          </p:cNvSpPr>
          <p:nvPr>
            <p:ph type="title"/>
          </p:nvPr>
        </p:nvSpPr>
        <p:spPr>
          <a:xfrm>
            <a:off x="369581" y="2136138"/>
            <a:ext cx="7355836" cy="1968502"/>
          </a:xfrm>
          <a:prstGeom prst="rect">
            <a:avLst/>
          </a:prstGeom>
        </p:spPr>
        <p:txBody>
          <a:bodyPr/>
          <a:lstStyle>
            <a:lvl1pPr algn="l">
              <a:defRPr sz="7000" cap="all">
                <a:latin typeface="Lexend ExtraBold"/>
                <a:ea typeface="Lexend ExtraBold"/>
                <a:cs typeface="Lexend ExtraBold"/>
                <a:sym typeface="Lexend ExtraBold"/>
              </a:defRPr>
            </a:lvl1pPr>
          </a:lstStyle>
          <a:p>
            <a:r>
              <a:t>Titeltext</a:t>
            </a:r>
          </a:p>
        </p:txBody>
      </p:sp>
      <p:sp>
        <p:nvSpPr>
          <p:cNvPr id="82" name="Textebene 1…"/>
          <p:cNvSpPr txBox="1">
            <a:spLocks noGrp="1"/>
          </p:cNvSpPr>
          <p:nvPr>
            <p:ph type="body" sz="quarter" idx="1"/>
          </p:nvPr>
        </p:nvSpPr>
        <p:spPr>
          <a:xfrm>
            <a:off x="369581" y="4246874"/>
            <a:ext cx="7355836" cy="314956"/>
          </a:xfrm>
          <a:prstGeom prst="rect">
            <a:avLst/>
          </a:prstGeom>
        </p:spPr>
        <p:txBody>
          <a:bodyPr/>
          <a:lstStyle>
            <a:lvl1pPr marL="0" indent="0">
              <a:lnSpc>
                <a:spcPts val="2200"/>
              </a:lnSpc>
              <a:spcBef>
                <a:spcPts val="0"/>
              </a:spcBef>
              <a:buSzTx/>
              <a:buFontTx/>
              <a:buNone/>
              <a:defRPr sz="1600" b="1">
                <a:latin typeface="Lexend SemiBold"/>
                <a:ea typeface="Lexend SemiBold"/>
                <a:cs typeface="Lexend SemiBold"/>
                <a:sym typeface="Lexend SemiBold"/>
              </a:defRPr>
            </a:lvl1pPr>
            <a:lvl2pPr marL="0" indent="0">
              <a:lnSpc>
                <a:spcPts val="2200"/>
              </a:lnSpc>
              <a:spcBef>
                <a:spcPts val="0"/>
              </a:spcBef>
              <a:buSzTx/>
              <a:buFontTx/>
              <a:buNone/>
              <a:defRPr sz="1600" b="1">
                <a:latin typeface="Lexend SemiBold"/>
                <a:ea typeface="Lexend SemiBold"/>
                <a:cs typeface="Lexend SemiBold"/>
                <a:sym typeface="Lexend SemiBold"/>
              </a:defRPr>
            </a:lvl2pPr>
            <a:lvl3pPr marL="1143000" indent="-228600">
              <a:lnSpc>
                <a:spcPts val="2200"/>
              </a:lnSpc>
              <a:spcBef>
                <a:spcPts val="0"/>
              </a:spcBef>
              <a:buFontTx/>
              <a:defRPr sz="1600" b="1">
                <a:latin typeface="Lexend SemiBold"/>
                <a:ea typeface="Lexend SemiBold"/>
                <a:cs typeface="Lexend SemiBold"/>
                <a:sym typeface="Lexend SemiBold"/>
              </a:defRPr>
            </a:lvl3pPr>
            <a:lvl4pPr marL="1632857" indent="-261257">
              <a:lnSpc>
                <a:spcPts val="2200"/>
              </a:lnSpc>
              <a:spcBef>
                <a:spcPts val="0"/>
              </a:spcBef>
              <a:buFontTx/>
              <a:defRPr sz="1600" b="1">
                <a:latin typeface="Lexend SemiBold"/>
                <a:ea typeface="Lexend SemiBold"/>
                <a:cs typeface="Lexend SemiBold"/>
                <a:sym typeface="Lexend SemiBold"/>
              </a:defRPr>
            </a:lvl4pPr>
            <a:lvl5pPr marL="2133600" indent="-304800">
              <a:lnSpc>
                <a:spcPts val="2200"/>
              </a:lnSpc>
              <a:spcBef>
                <a:spcPts val="0"/>
              </a:spcBef>
              <a:buFontTx/>
              <a:defRPr sz="1600" b="1">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sp>
        <p:nvSpPr>
          <p:cNvPr id="83" name="Folien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ext 1 spaltig mit Bild">
    <p:spTree>
      <p:nvGrpSpPr>
        <p:cNvPr id="1" name=""/>
        <p:cNvGrpSpPr/>
        <p:nvPr/>
      </p:nvGrpSpPr>
      <p:grpSpPr>
        <a:xfrm>
          <a:off x="0" y="0"/>
          <a:ext cx="0" cy="0"/>
          <a:chOff x="0" y="0"/>
          <a:chExt cx="0" cy="0"/>
        </a:xfrm>
      </p:grpSpPr>
      <p:pic>
        <p:nvPicPr>
          <p:cNvPr id="113" name="Grafik 12" descr="Grafik 12"/>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14"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15" name="Grafik 17" descr="Grafik 17"/>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16" name="Textebene 1…"/>
          <p:cNvSpPr txBox="1">
            <a:spLocks noGrp="1"/>
          </p:cNvSpPr>
          <p:nvPr>
            <p:ph type="body" sz="half" idx="1"/>
          </p:nvPr>
        </p:nvSpPr>
        <p:spPr>
          <a:xfrm>
            <a:off x="469790" y="2244439"/>
            <a:ext cx="4991217" cy="4219866"/>
          </a:xfrm>
          <a:prstGeom prst="rect">
            <a:avLst/>
          </a:prstGeom>
        </p:spPr>
        <p:txBody>
          <a:bodyPr/>
          <a:lstStyle>
            <a:lvl1pPr>
              <a:lnSpc>
                <a:spcPts val="2200"/>
              </a:lnSpc>
              <a:spcBef>
                <a:spcPts val="0"/>
              </a:spcBef>
              <a:defRPr sz="1600"/>
            </a:lvl1pPr>
            <a:lvl2pPr marL="660400" indent="-203200">
              <a:lnSpc>
                <a:spcPts val="2200"/>
              </a:lnSpc>
              <a:spcBef>
                <a:spcPts val="0"/>
              </a:spcBef>
              <a:defRPr sz="1600"/>
            </a:lvl2pPr>
            <a:lvl3pPr marL="1143000" indent="-228600">
              <a:lnSpc>
                <a:spcPts val="2200"/>
              </a:lnSpc>
              <a:spcBef>
                <a:spcPts val="0"/>
              </a:spcBef>
              <a:defRPr sz="1600"/>
            </a:lvl3pPr>
            <a:lvl4pPr marL="1632857" indent="-261257">
              <a:lnSpc>
                <a:spcPts val="2200"/>
              </a:lnSpc>
              <a:spcBef>
                <a:spcPts val="0"/>
              </a:spcBef>
              <a:defRPr sz="1600"/>
            </a:lvl4pPr>
            <a:lvl5pPr marL="2133600" indent="-304800">
              <a:lnSpc>
                <a:spcPts val="2200"/>
              </a:lnSpc>
              <a:spcBef>
                <a:spcPts val="0"/>
              </a:spcBef>
              <a:defRPr sz="1600"/>
            </a:lvl5pPr>
          </a:lstStyle>
          <a:p>
            <a:r>
              <a:t>Textebene 1</a:t>
            </a:r>
          </a:p>
          <a:p>
            <a:pPr lvl="1"/>
            <a:r>
              <a:t>Textebene 2</a:t>
            </a:r>
          </a:p>
          <a:p>
            <a:pPr lvl="2"/>
            <a:r>
              <a:t>Textebene 3</a:t>
            </a:r>
          </a:p>
          <a:p>
            <a:pPr lvl="3"/>
            <a:r>
              <a:t>Textebene 4</a:t>
            </a:r>
          </a:p>
          <a:p>
            <a:pPr lvl="4"/>
            <a:r>
              <a:t>Textebene 5</a:t>
            </a:r>
          </a:p>
        </p:txBody>
      </p:sp>
      <p:sp>
        <p:nvSpPr>
          <p:cNvPr id="117" name="Textplatzhalter 2"/>
          <p:cNvSpPr txBox="1"/>
          <p:nvPr/>
        </p:nvSpPr>
        <p:spPr>
          <a:xfrm>
            <a:off x="6092711" y="2244439"/>
            <a:ext cx="5607312" cy="393705"/>
          </a:xfrm>
          <a:prstGeom prst="rect">
            <a:avLst/>
          </a:prstGeom>
          <a:ln w="12700">
            <a:miter lim="400000"/>
          </a:ln>
        </p:spPr>
        <p:txBody>
          <a:bodyPr lIns="0" tIns="0" rIns="0" bIns="0" anchor="ctr">
            <a:normAutofit/>
          </a:bodyPr>
          <a:lstStyle/>
          <a:p>
            <a:pPr>
              <a:lnSpc>
                <a:spcPts val="2200"/>
              </a:lnSpc>
              <a:defRPr sz="1600" b="1" cap="all">
                <a:solidFill>
                  <a:srgbClr val="8D82B1"/>
                </a:solidFill>
                <a:latin typeface="Lexend"/>
                <a:ea typeface="Lexend"/>
                <a:cs typeface="Lexend"/>
                <a:sym typeface="Lexend"/>
              </a:defRPr>
            </a:pPr>
            <a:endParaRPr/>
          </a:p>
        </p:txBody>
      </p:sp>
      <p:sp>
        <p:nvSpPr>
          <p:cNvPr id="118" name="Textplatzhalter 7"/>
          <p:cNvSpPr txBox="1"/>
          <p:nvPr/>
        </p:nvSpPr>
        <p:spPr>
          <a:xfrm>
            <a:off x="6096003" y="2802581"/>
            <a:ext cx="5605675" cy="3661724"/>
          </a:xfrm>
          <a:prstGeom prst="rect">
            <a:avLst/>
          </a:prstGeom>
          <a:ln w="12700">
            <a:miter lim="400000"/>
          </a:ln>
        </p:spPr>
        <p:txBody>
          <a:bodyPr lIns="0" tIns="0" rIns="0" bIns="0">
            <a:normAutofit/>
          </a:bodyPr>
          <a:lstStyle/>
          <a:p>
            <a:pPr>
              <a:lnSpc>
                <a:spcPts val="2000"/>
              </a:lnSpc>
              <a:defRPr sz="1400">
                <a:solidFill>
                  <a:srgbClr val="494848"/>
                </a:solidFill>
                <a:latin typeface="Lexend"/>
                <a:ea typeface="Lexend"/>
                <a:cs typeface="Lexend"/>
                <a:sym typeface="Lexend"/>
              </a:defRPr>
            </a:pPr>
            <a:endParaRPr/>
          </a:p>
        </p:txBody>
      </p:sp>
      <p:sp>
        <p:nvSpPr>
          <p:cNvPr id="119" name="Textplatzhalter 2"/>
          <p:cNvSpPr txBox="1">
            <a:spLocks noGrp="1"/>
          </p:cNvSpPr>
          <p:nvPr>
            <p:ph type="body" sz="quarter" idx="21"/>
          </p:nvPr>
        </p:nvSpPr>
        <p:spPr>
          <a:xfrm>
            <a:off x="442852" y="1686080"/>
            <a:ext cx="5018146" cy="393705"/>
          </a:xfrm>
          <a:prstGeom prst="rect">
            <a:avLst/>
          </a:prstGeom>
        </p:spPr>
        <p:txBody>
          <a:bodyPr anchor="ctr"/>
          <a:lstStyle/>
          <a:p>
            <a:pPr marL="0" indent="0" algn="ctr">
              <a:lnSpc>
                <a:spcPts val="2200"/>
              </a:lnSpc>
              <a:spcBef>
                <a:spcPts val="0"/>
              </a:spcBef>
              <a:buSzTx/>
              <a:buFontTx/>
              <a:buNone/>
              <a:defRPr sz="1600" cap="all"/>
            </a:pPr>
            <a:endParaRPr/>
          </a:p>
        </p:txBody>
      </p:sp>
      <p:sp>
        <p:nvSpPr>
          <p:cNvPr id="120"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Text mit Ü 2 spaltig">
    <p:spTree>
      <p:nvGrpSpPr>
        <p:cNvPr id="1" name=""/>
        <p:cNvGrpSpPr/>
        <p:nvPr/>
      </p:nvGrpSpPr>
      <p:grpSpPr>
        <a:xfrm>
          <a:off x="0" y="0"/>
          <a:ext cx="0" cy="0"/>
          <a:chOff x="0" y="0"/>
          <a:chExt cx="0" cy="0"/>
        </a:xfrm>
      </p:grpSpPr>
      <p:pic>
        <p:nvPicPr>
          <p:cNvPr id="127" name="Grafik 11" descr="Grafik 11"/>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28"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29" name="Grafik 17" descr="Grafik 17"/>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30" name="Textebene 1…"/>
          <p:cNvSpPr txBox="1">
            <a:spLocks noGrp="1"/>
          </p:cNvSpPr>
          <p:nvPr>
            <p:ph type="body" sz="quarter" idx="1"/>
          </p:nvPr>
        </p:nvSpPr>
        <p:spPr>
          <a:xfrm>
            <a:off x="469790" y="1724640"/>
            <a:ext cx="11231887" cy="755935"/>
          </a:xfrm>
          <a:prstGeom prst="rect">
            <a:avLst/>
          </a:prstGeom>
        </p:spPr>
        <p:txBody>
          <a:bodyPr anchor="ctr"/>
          <a:lstStyle>
            <a:lvl1pPr marL="0" indent="0" algn="ctr">
              <a:lnSpc>
                <a:spcPct val="100000"/>
              </a:lnSpc>
              <a:buSzTx/>
              <a:buFontTx/>
              <a:buNone/>
              <a:defRPr sz="3000" b="1" cap="all">
                <a:solidFill>
                  <a:srgbClr val="303059"/>
                </a:solidFill>
              </a:defRPr>
            </a:lvl1pPr>
            <a:lvl2pPr marL="838200" indent="-381000" algn="ctr">
              <a:lnSpc>
                <a:spcPct val="100000"/>
              </a:lnSpc>
              <a:buFontTx/>
              <a:defRPr sz="3000" b="1" cap="all">
                <a:solidFill>
                  <a:srgbClr val="303059"/>
                </a:solidFill>
              </a:defRPr>
            </a:lvl2pPr>
            <a:lvl3pPr marL="1343025" indent="-428625" algn="ctr">
              <a:lnSpc>
                <a:spcPct val="100000"/>
              </a:lnSpc>
              <a:buFontTx/>
              <a:defRPr sz="3000" b="1" cap="all">
                <a:solidFill>
                  <a:srgbClr val="303059"/>
                </a:solidFill>
              </a:defRPr>
            </a:lvl3pPr>
            <a:lvl4pPr marL="1861457" indent="-489857" algn="ctr">
              <a:lnSpc>
                <a:spcPct val="100000"/>
              </a:lnSpc>
              <a:buFontTx/>
              <a:defRPr sz="3000" b="1" cap="all">
                <a:solidFill>
                  <a:srgbClr val="303059"/>
                </a:solidFill>
              </a:defRPr>
            </a:lvl4pPr>
            <a:lvl5pPr marL="2400300" indent="-571500" algn="ctr">
              <a:lnSpc>
                <a:spcPct val="100000"/>
              </a:lnSpc>
              <a:buFontTx/>
              <a:defRPr sz="3000" b="1" cap="all">
                <a:solidFill>
                  <a:srgbClr val="303059"/>
                </a:solidFill>
              </a:defRPr>
            </a:lvl5pPr>
          </a:lstStyle>
          <a:p>
            <a:r>
              <a:t>Textebene 1</a:t>
            </a:r>
          </a:p>
          <a:p>
            <a:pPr lvl="1"/>
            <a:r>
              <a:t>Textebene 2</a:t>
            </a:r>
          </a:p>
          <a:p>
            <a:pPr lvl="2"/>
            <a:r>
              <a:t>Textebene 3</a:t>
            </a:r>
          </a:p>
          <a:p>
            <a:pPr lvl="3"/>
            <a:r>
              <a:t>Textebene 4</a:t>
            </a:r>
          </a:p>
          <a:p>
            <a:pPr lvl="4"/>
            <a:r>
              <a:t>Textebene 5</a:t>
            </a:r>
          </a:p>
        </p:txBody>
      </p:sp>
      <p:sp>
        <p:nvSpPr>
          <p:cNvPr id="131" name="Textplatzhalter 7"/>
          <p:cNvSpPr txBox="1"/>
          <p:nvPr/>
        </p:nvSpPr>
        <p:spPr>
          <a:xfrm>
            <a:off x="6096003" y="2671948"/>
            <a:ext cx="5605675" cy="3792356"/>
          </a:xfrm>
          <a:prstGeom prst="rect">
            <a:avLst/>
          </a:prstGeom>
          <a:ln w="12700">
            <a:miter lim="400000"/>
          </a:ln>
        </p:spPr>
        <p:txBody>
          <a:bodyPr lIns="0" tIns="0" rIns="0" bIns="0">
            <a:normAutofit/>
          </a:bodyPr>
          <a:lstStyle/>
          <a:p>
            <a:pPr>
              <a:lnSpc>
                <a:spcPts val="2000"/>
              </a:lnSpc>
              <a:defRPr sz="1400">
                <a:solidFill>
                  <a:srgbClr val="494848"/>
                </a:solidFill>
                <a:latin typeface="Lexend"/>
                <a:ea typeface="Lexend"/>
                <a:cs typeface="Lexend"/>
                <a:sym typeface="Lexend"/>
              </a:defRPr>
            </a:pPr>
            <a:endParaRPr/>
          </a:p>
        </p:txBody>
      </p:sp>
      <p:sp>
        <p:nvSpPr>
          <p:cNvPr id="132" name="Textplatzhalter 7"/>
          <p:cNvSpPr txBox="1">
            <a:spLocks noGrp="1"/>
          </p:cNvSpPr>
          <p:nvPr>
            <p:ph type="body" sz="half" idx="21"/>
          </p:nvPr>
        </p:nvSpPr>
        <p:spPr>
          <a:xfrm>
            <a:off x="444497" y="2671948"/>
            <a:ext cx="5016500" cy="3792356"/>
          </a:xfrm>
          <a:prstGeom prst="rect">
            <a:avLst/>
          </a:prstGeom>
        </p:spPr>
        <p:txBody>
          <a:bodyPr/>
          <a:lstStyle/>
          <a:p>
            <a:pPr marL="0" indent="0">
              <a:lnSpc>
                <a:spcPts val="2200"/>
              </a:lnSpc>
              <a:spcBef>
                <a:spcPts val="0"/>
              </a:spcBef>
              <a:buSzTx/>
              <a:buFontTx/>
              <a:buNone/>
              <a:defRPr sz="1600" b="1">
                <a:latin typeface="Lexend SemiBold"/>
                <a:ea typeface="Lexend SemiBold"/>
                <a:cs typeface="Lexend SemiBold"/>
                <a:sym typeface="Lexend SemiBold"/>
              </a:defRPr>
            </a:pPr>
            <a:endParaRPr/>
          </a:p>
        </p:txBody>
      </p:sp>
      <p:sp>
        <p:nvSpPr>
          <p:cNvPr id="133"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Text mit Zitat">
    <p:spTree>
      <p:nvGrpSpPr>
        <p:cNvPr id="1" name=""/>
        <p:cNvGrpSpPr/>
        <p:nvPr/>
      </p:nvGrpSpPr>
      <p:grpSpPr>
        <a:xfrm>
          <a:off x="0" y="0"/>
          <a:ext cx="0" cy="0"/>
          <a:chOff x="0" y="0"/>
          <a:chExt cx="0" cy="0"/>
        </a:xfrm>
      </p:grpSpPr>
      <p:pic>
        <p:nvPicPr>
          <p:cNvPr id="140" name="Grafik 11" descr="Grafik 11"/>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41"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42" name="Grafik 17" descr="Grafik 17"/>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43" name="Textebene 1…"/>
          <p:cNvSpPr txBox="1">
            <a:spLocks noGrp="1"/>
          </p:cNvSpPr>
          <p:nvPr>
            <p:ph type="body" sz="quarter" idx="1"/>
          </p:nvPr>
        </p:nvSpPr>
        <p:spPr>
          <a:xfrm>
            <a:off x="441215" y="1686080"/>
            <a:ext cx="5654797" cy="393705"/>
          </a:xfrm>
          <a:prstGeom prst="rect">
            <a:avLst/>
          </a:prstGeom>
        </p:spPr>
        <p:txBody>
          <a:bodyPr anchor="ctr"/>
          <a:lstStyle>
            <a:lvl1pPr marL="0" indent="0">
              <a:lnSpc>
                <a:spcPts val="2200"/>
              </a:lnSpc>
              <a:spcBef>
                <a:spcPts val="0"/>
              </a:spcBef>
              <a:buSzTx/>
              <a:buFontTx/>
              <a:buNone/>
              <a:defRPr sz="1600" b="1" cap="all">
                <a:solidFill>
                  <a:srgbClr val="8D82B1"/>
                </a:solidFill>
              </a:defRPr>
            </a:lvl1pPr>
            <a:lvl2pPr marL="660400" indent="-203200">
              <a:lnSpc>
                <a:spcPts val="2200"/>
              </a:lnSpc>
              <a:spcBef>
                <a:spcPts val="0"/>
              </a:spcBef>
              <a:buFontTx/>
              <a:defRPr sz="1600" b="1" cap="all">
                <a:solidFill>
                  <a:srgbClr val="8D82B1"/>
                </a:solidFill>
              </a:defRPr>
            </a:lvl2pPr>
            <a:lvl3pPr marL="1143000" indent="-228600">
              <a:lnSpc>
                <a:spcPts val="2200"/>
              </a:lnSpc>
              <a:spcBef>
                <a:spcPts val="0"/>
              </a:spcBef>
              <a:buFontTx/>
              <a:defRPr sz="1600" b="1" cap="all">
                <a:solidFill>
                  <a:srgbClr val="8D82B1"/>
                </a:solidFill>
              </a:defRPr>
            </a:lvl3pPr>
            <a:lvl4pPr marL="1632857" indent="-261257">
              <a:lnSpc>
                <a:spcPts val="2200"/>
              </a:lnSpc>
              <a:spcBef>
                <a:spcPts val="0"/>
              </a:spcBef>
              <a:buFontTx/>
              <a:defRPr sz="1600" b="1" cap="all">
                <a:solidFill>
                  <a:srgbClr val="8D82B1"/>
                </a:solidFill>
              </a:defRPr>
            </a:lvl4pPr>
            <a:lvl5pPr marL="2133600" indent="-304800">
              <a:lnSpc>
                <a:spcPts val="2200"/>
              </a:lnSpc>
              <a:spcBef>
                <a:spcPts val="0"/>
              </a:spcBef>
              <a:buFontTx/>
              <a:defRPr sz="1600" b="1" cap="all">
                <a:solidFill>
                  <a:srgbClr val="8D82B1"/>
                </a:solidFill>
              </a:defRPr>
            </a:lvl5pPr>
          </a:lstStyle>
          <a:p>
            <a:r>
              <a:t>Textebene 1</a:t>
            </a:r>
          </a:p>
          <a:p>
            <a:pPr lvl="1"/>
            <a:r>
              <a:t>Textebene 2</a:t>
            </a:r>
          </a:p>
          <a:p>
            <a:pPr lvl="2"/>
            <a:r>
              <a:t>Textebene 3</a:t>
            </a:r>
          </a:p>
          <a:p>
            <a:pPr lvl="3"/>
            <a:r>
              <a:t>Textebene 4</a:t>
            </a:r>
          </a:p>
          <a:p>
            <a:pPr lvl="4"/>
            <a:r>
              <a:t>Textebene 5</a:t>
            </a:r>
          </a:p>
        </p:txBody>
      </p:sp>
      <p:sp>
        <p:nvSpPr>
          <p:cNvPr id="144" name="Textplatzhalter 7"/>
          <p:cNvSpPr txBox="1"/>
          <p:nvPr/>
        </p:nvSpPr>
        <p:spPr>
          <a:xfrm>
            <a:off x="442852" y="2186503"/>
            <a:ext cx="5653142" cy="4244097"/>
          </a:xfrm>
          <a:prstGeom prst="rect">
            <a:avLst/>
          </a:prstGeom>
          <a:ln w="12700">
            <a:miter lim="400000"/>
          </a:ln>
        </p:spPr>
        <p:txBody>
          <a:bodyPr lIns="0" tIns="0" rIns="0" bIns="0">
            <a:normAutofit/>
          </a:bodyPr>
          <a:lstStyle/>
          <a:p>
            <a:pPr>
              <a:lnSpc>
                <a:spcPts val="2000"/>
              </a:lnSpc>
              <a:defRPr sz="1400">
                <a:solidFill>
                  <a:srgbClr val="494848"/>
                </a:solidFill>
                <a:latin typeface="Lexend"/>
                <a:ea typeface="Lexend"/>
                <a:cs typeface="Lexend"/>
                <a:sym typeface="Lexend"/>
              </a:defRPr>
            </a:pPr>
            <a:endParaRPr/>
          </a:p>
        </p:txBody>
      </p:sp>
      <p:sp>
        <p:nvSpPr>
          <p:cNvPr id="145" name="Textplatzhalter 7"/>
          <p:cNvSpPr txBox="1">
            <a:spLocks noGrp="1"/>
          </p:cNvSpPr>
          <p:nvPr>
            <p:ph type="body" sz="quarter" idx="21"/>
          </p:nvPr>
        </p:nvSpPr>
        <p:spPr>
          <a:xfrm>
            <a:off x="6615052" y="5039357"/>
            <a:ext cx="5057565" cy="1391242"/>
          </a:xfrm>
          <a:prstGeom prst="rect">
            <a:avLst/>
          </a:prstGeom>
        </p:spPr>
        <p:txBody>
          <a:bodyPr anchor="ctr"/>
          <a:lstStyle/>
          <a:p>
            <a:pPr marL="0" indent="0" algn="ctr">
              <a:lnSpc>
                <a:spcPts val="2000"/>
              </a:lnSpc>
              <a:spcBef>
                <a:spcPts val="0"/>
              </a:spcBef>
              <a:buSzTx/>
              <a:buFontTx/>
              <a:buNone/>
              <a:defRPr sz="1600" b="1">
                <a:latin typeface="Lexend SemiBold"/>
                <a:ea typeface="Lexend SemiBold"/>
                <a:cs typeface="Lexend SemiBold"/>
                <a:sym typeface="Lexend SemiBold"/>
              </a:defRPr>
            </a:pPr>
            <a:endParaRPr/>
          </a:p>
        </p:txBody>
      </p:sp>
      <p:sp>
        <p:nvSpPr>
          <p:cNvPr id="146"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Zitat">
    <p:spTree>
      <p:nvGrpSpPr>
        <p:cNvPr id="1" name=""/>
        <p:cNvGrpSpPr/>
        <p:nvPr/>
      </p:nvGrpSpPr>
      <p:grpSpPr>
        <a:xfrm>
          <a:off x="0" y="0"/>
          <a:ext cx="0" cy="0"/>
          <a:chOff x="0" y="0"/>
          <a:chExt cx="0" cy="0"/>
        </a:xfrm>
      </p:grpSpPr>
      <p:pic>
        <p:nvPicPr>
          <p:cNvPr id="153" name="Grafik 14" descr="Grafik 14"/>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54"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55" name="Grafik 20" descr="Grafik 20"/>
          <p:cNvPicPr>
            <a:picLocks noChangeAspect="1"/>
          </p:cNvPicPr>
          <p:nvPr/>
        </p:nvPicPr>
        <p:blipFill>
          <a:blip r:embed="rId3"/>
          <a:stretch>
            <a:fillRect/>
          </a:stretch>
        </p:blipFill>
        <p:spPr>
          <a:xfrm>
            <a:off x="10473518" y="638178"/>
            <a:ext cx="1354154" cy="755934"/>
          </a:xfrm>
          <a:prstGeom prst="rect">
            <a:avLst/>
          </a:prstGeom>
          <a:ln w="12700">
            <a:miter lim="400000"/>
          </a:ln>
        </p:spPr>
      </p:pic>
      <p:pic>
        <p:nvPicPr>
          <p:cNvPr id="156" name="Grafik 12" descr="Grafik 12"/>
          <p:cNvPicPr>
            <a:picLocks noChangeAspect="1"/>
          </p:cNvPicPr>
          <p:nvPr/>
        </p:nvPicPr>
        <p:blipFill>
          <a:blip r:embed="rId4"/>
          <a:stretch>
            <a:fillRect/>
          </a:stretch>
        </p:blipFill>
        <p:spPr>
          <a:xfrm rot="20278511">
            <a:off x="4388570" y="4026923"/>
            <a:ext cx="508562" cy="475909"/>
          </a:xfrm>
          <a:prstGeom prst="rect">
            <a:avLst/>
          </a:prstGeom>
          <a:ln w="12700">
            <a:miter lim="400000"/>
          </a:ln>
        </p:spPr>
      </p:pic>
      <p:sp>
        <p:nvSpPr>
          <p:cNvPr id="157" name="Rechteck 1"/>
          <p:cNvSpPr txBox="1"/>
          <p:nvPr/>
        </p:nvSpPr>
        <p:spPr>
          <a:xfrm>
            <a:off x="4751440" y="2989758"/>
            <a:ext cx="432750" cy="420358"/>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9" rIns="45719">
            <a:spAutoFit/>
          </a:bodyPr>
          <a:lstStyle>
            <a:lvl1pPr indent="11108" algn="ctr">
              <a:lnSpc>
                <a:spcPts val="1800"/>
              </a:lnSpc>
              <a:defRPr sz="5000" b="1">
                <a:solidFill>
                  <a:srgbClr val="FFFFFF"/>
                </a:solidFill>
                <a:latin typeface="Lexend SemiBold"/>
                <a:ea typeface="Lexend SemiBold"/>
                <a:cs typeface="Lexend SemiBold"/>
                <a:sym typeface="Lexend SemiBold"/>
              </a:defRPr>
            </a:lvl1pPr>
          </a:lstStyle>
          <a:p>
            <a:r>
              <a:t>„</a:t>
            </a:r>
          </a:p>
        </p:txBody>
      </p:sp>
      <p:sp>
        <p:nvSpPr>
          <p:cNvPr id="158"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a:t>
            </a:fld>
            <a:endParaRPr/>
          </a:p>
        </p:txBody>
      </p:sp>
      <p:sp>
        <p:nvSpPr>
          <p:cNvPr id="159" name="Textebene 1…"/>
          <p:cNvSpPr txBox="1">
            <a:spLocks noGrp="1"/>
          </p:cNvSpPr>
          <p:nvPr>
            <p:ph type="body" sz="quarter" idx="1"/>
          </p:nvPr>
        </p:nvSpPr>
        <p:spPr>
          <a:xfrm>
            <a:off x="5292774" y="3115131"/>
            <a:ext cx="6379852" cy="1465692"/>
          </a:xfrm>
          <a:prstGeom prst="rect">
            <a:avLst/>
          </a:prstGeom>
        </p:spPr>
        <p:txBody>
          <a:bodyPr/>
          <a:lstStyle>
            <a:lvl1pPr marL="0" indent="0">
              <a:lnSpc>
                <a:spcPts val="2000"/>
              </a:lnSpc>
              <a:spcBef>
                <a:spcPts val="0"/>
              </a:spcBef>
              <a:buSzTx/>
              <a:buFontTx/>
              <a:buNone/>
              <a:defRPr b="1">
                <a:solidFill>
                  <a:srgbClr val="FFFFFF"/>
                </a:solidFill>
                <a:latin typeface="Lexend SemiBold"/>
                <a:ea typeface="Lexend SemiBold"/>
                <a:cs typeface="Lexend SemiBold"/>
                <a:sym typeface="Lexend SemiBold"/>
              </a:defRPr>
            </a:lvl1pPr>
            <a:lvl2pPr marL="0" indent="0">
              <a:lnSpc>
                <a:spcPts val="2000"/>
              </a:lnSpc>
              <a:spcBef>
                <a:spcPts val="0"/>
              </a:spcBef>
              <a:buSzTx/>
              <a:buFontTx/>
              <a:buNone/>
              <a:defRPr b="1">
                <a:solidFill>
                  <a:srgbClr val="FFFFFF"/>
                </a:solidFill>
                <a:latin typeface="Lexend SemiBold"/>
                <a:ea typeface="Lexend SemiBold"/>
                <a:cs typeface="Lexend SemiBold"/>
                <a:sym typeface="Lexend SemiBold"/>
              </a:defRPr>
            </a:lvl2pPr>
            <a:lvl3pPr>
              <a:lnSpc>
                <a:spcPts val="2000"/>
              </a:lnSpc>
              <a:spcBef>
                <a:spcPts val="0"/>
              </a:spcBef>
              <a:buFontTx/>
              <a:defRPr b="1">
                <a:solidFill>
                  <a:srgbClr val="FFFFFF"/>
                </a:solidFill>
                <a:latin typeface="Lexend SemiBold"/>
                <a:ea typeface="Lexend SemiBold"/>
                <a:cs typeface="Lexend SemiBold"/>
                <a:sym typeface="Lexend SemiBold"/>
              </a:defRPr>
            </a:lvl3pPr>
            <a:lvl4pPr>
              <a:lnSpc>
                <a:spcPts val="2000"/>
              </a:lnSpc>
              <a:spcBef>
                <a:spcPts val="0"/>
              </a:spcBef>
              <a:buFontTx/>
              <a:defRPr b="1">
                <a:solidFill>
                  <a:srgbClr val="FFFFFF"/>
                </a:solidFill>
                <a:latin typeface="Lexend SemiBold"/>
                <a:ea typeface="Lexend SemiBold"/>
                <a:cs typeface="Lexend SemiBold"/>
                <a:sym typeface="Lexend SemiBold"/>
              </a:defRPr>
            </a:lvl4pPr>
            <a:lvl5pPr>
              <a:lnSpc>
                <a:spcPts val="2000"/>
              </a:lnSpc>
              <a:spcBef>
                <a:spcPts val="0"/>
              </a:spcBef>
              <a:buFontTx/>
              <a:defRPr b="1">
                <a:solidFill>
                  <a:srgbClr val="FFFFFF"/>
                </a:solidFill>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pic>
        <p:nvPicPr>
          <p:cNvPr id="160" name="Bildplatzhalter 3" descr="Bildplatzhalter 3"/>
          <p:cNvPicPr>
            <a:picLocks noChangeAspect="1"/>
          </p:cNvPicPr>
          <p:nvPr/>
        </p:nvPicPr>
        <p:blipFill>
          <a:blip r:embed="rId5"/>
          <a:stretch>
            <a:fillRect/>
          </a:stretch>
        </p:blipFill>
        <p:spPr>
          <a:xfrm>
            <a:off x="1883901" y="2754729"/>
            <a:ext cx="1097399" cy="1357738"/>
          </a:xfrm>
          <a:prstGeom prst="rect">
            <a:avLst/>
          </a:prstGeom>
          <a:ln w="12700">
            <a:miter lim="400000"/>
          </a:ln>
        </p:spPr>
      </p:pic>
      <p:sp>
        <p:nvSpPr>
          <p:cNvPr id="161" name="Textplatzhalter 7"/>
          <p:cNvSpPr txBox="1">
            <a:spLocks noGrp="1"/>
          </p:cNvSpPr>
          <p:nvPr>
            <p:ph type="body" sz="quarter" idx="21"/>
          </p:nvPr>
        </p:nvSpPr>
        <p:spPr>
          <a:xfrm>
            <a:off x="442852" y="4275916"/>
            <a:ext cx="3875037" cy="524409"/>
          </a:xfrm>
          <a:prstGeom prst="rect">
            <a:avLst/>
          </a:prstGeom>
        </p:spPr>
        <p:txBody>
          <a:bodyPr anchor="b"/>
          <a:lstStyle/>
          <a:p>
            <a:pPr marL="0" indent="0" algn="ctr">
              <a:lnSpc>
                <a:spcPts val="2000"/>
              </a:lnSpc>
              <a:spcBef>
                <a:spcPts val="0"/>
              </a:spcBef>
              <a:buSzTx/>
              <a:buFontTx/>
              <a:buNone/>
              <a:defRPr sz="1400"/>
            </a:pPr>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Vorstand etc.">
    <p:spTree>
      <p:nvGrpSpPr>
        <p:cNvPr id="1" name=""/>
        <p:cNvGrpSpPr/>
        <p:nvPr/>
      </p:nvGrpSpPr>
      <p:grpSpPr>
        <a:xfrm>
          <a:off x="0" y="0"/>
          <a:ext cx="0" cy="0"/>
          <a:chOff x="0" y="0"/>
          <a:chExt cx="0" cy="0"/>
        </a:xfrm>
      </p:grpSpPr>
      <p:pic>
        <p:nvPicPr>
          <p:cNvPr id="168" name="Grafik 21" descr="Grafik 21"/>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69"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70" name="Grafik 23" descr="Grafik 23"/>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71" name="Textebene 1…"/>
          <p:cNvSpPr txBox="1">
            <a:spLocks noGrp="1"/>
          </p:cNvSpPr>
          <p:nvPr>
            <p:ph type="body" sz="quarter" idx="1"/>
          </p:nvPr>
        </p:nvSpPr>
        <p:spPr>
          <a:xfrm>
            <a:off x="442853" y="4422064"/>
            <a:ext cx="5043547" cy="1845828"/>
          </a:xfrm>
          <a:prstGeom prst="rect">
            <a:avLst/>
          </a:prstGeom>
        </p:spPr>
        <p:txBody>
          <a:bodyPr/>
          <a:lstStyle>
            <a:lvl1pPr marL="0" indent="0">
              <a:lnSpc>
                <a:spcPts val="1400"/>
              </a:lnSpc>
              <a:spcBef>
                <a:spcPts val="0"/>
              </a:spcBef>
              <a:buSzTx/>
              <a:buFontTx/>
              <a:buNone/>
              <a:defRPr sz="1200"/>
            </a:lvl1pPr>
            <a:lvl2pPr marL="0" indent="0">
              <a:lnSpc>
                <a:spcPts val="1400"/>
              </a:lnSpc>
              <a:spcBef>
                <a:spcPts val="0"/>
              </a:spcBef>
              <a:buSzTx/>
              <a:buFontTx/>
              <a:buNone/>
              <a:defRPr sz="1200"/>
            </a:lvl2pPr>
            <a:lvl3pPr marL="0" indent="0">
              <a:lnSpc>
                <a:spcPts val="1400"/>
              </a:lnSpc>
              <a:spcBef>
                <a:spcPts val="0"/>
              </a:spcBef>
              <a:buSzTx/>
              <a:buFontTx/>
              <a:buNone/>
              <a:defRPr sz="1200"/>
            </a:lvl3pPr>
            <a:lvl4pPr marL="1567542" indent="-195942">
              <a:lnSpc>
                <a:spcPts val="1400"/>
              </a:lnSpc>
              <a:spcBef>
                <a:spcPts val="0"/>
              </a:spcBef>
              <a:buFontTx/>
              <a:defRPr sz="1200"/>
            </a:lvl4pPr>
            <a:lvl5pPr marL="2057400" indent="-228600">
              <a:lnSpc>
                <a:spcPts val="1400"/>
              </a:lnSpc>
              <a:spcBef>
                <a:spcPts val="0"/>
              </a:spcBef>
              <a:buFontTx/>
              <a:defRPr sz="1200"/>
            </a:lvl5pPr>
          </a:lstStyle>
          <a:p>
            <a:r>
              <a:t>Textebene 1</a:t>
            </a:r>
          </a:p>
          <a:p>
            <a:pPr lvl="1"/>
            <a:r>
              <a:t>Textebene 2</a:t>
            </a:r>
          </a:p>
          <a:p>
            <a:pPr lvl="2"/>
            <a:r>
              <a:t>Textebene 3</a:t>
            </a:r>
          </a:p>
          <a:p>
            <a:pPr lvl="3"/>
            <a:r>
              <a:t>Textebene 4</a:t>
            </a:r>
          </a:p>
          <a:p>
            <a:pPr lvl="4"/>
            <a:r>
              <a:t>Textebene 5</a:t>
            </a:r>
          </a:p>
        </p:txBody>
      </p:sp>
      <p:sp>
        <p:nvSpPr>
          <p:cNvPr id="172" name="Rechteck 1"/>
          <p:cNvSpPr txBox="1"/>
          <p:nvPr/>
        </p:nvSpPr>
        <p:spPr>
          <a:xfrm>
            <a:off x="287388" y="4226731"/>
            <a:ext cx="623250" cy="507981"/>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9" rIns="45719">
            <a:spAutoFit/>
          </a:bodyPr>
          <a:lstStyle>
            <a:lvl1pPr indent="11108" algn="ctr">
              <a:lnSpc>
                <a:spcPts val="1800"/>
              </a:lnSpc>
              <a:defRPr sz="8000" b="1">
                <a:solidFill>
                  <a:srgbClr val="BEBFD6"/>
                </a:solidFill>
                <a:latin typeface="Lexend SemiBold"/>
                <a:ea typeface="Lexend SemiBold"/>
                <a:cs typeface="Lexend SemiBold"/>
                <a:sym typeface="Lexend SemiBold"/>
              </a:defRPr>
            </a:lvl1pPr>
          </a:lstStyle>
          <a:p>
            <a:r>
              <a:t>„</a:t>
            </a:r>
          </a:p>
        </p:txBody>
      </p:sp>
      <p:sp>
        <p:nvSpPr>
          <p:cNvPr id="173"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a:t>
            </a:fld>
            <a:endParaRPr/>
          </a:p>
        </p:txBody>
      </p:sp>
      <p:pic>
        <p:nvPicPr>
          <p:cNvPr id="174" name="Bildplatzhalter 3" descr="Bildplatzhalter 3"/>
          <p:cNvPicPr>
            <a:picLocks noChangeAspect="1"/>
          </p:cNvPicPr>
          <p:nvPr/>
        </p:nvPicPr>
        <p:blipFill>
          <a:blip r:embed="rId4"/>
          <a:stretch>
            <a:fillRect/>
          </a:stretch>
        </p:blipFill>
        <p:spPr>
          <a:xfrm>
            <a:off x="498476" y="1996253"/>
            <a:ext cx="1403083" cy="1909807"/>
          </a:xfrm>
          <a:prstGeom prst="rect">
            <a:avLst/>
          </a:prstGeom>
          <a:ln w="12700">
            <a:miter lim="400000"/>
          </a:ln>
        </p:spPr>
      </p:pic>
      <p:pic>
        <p:nvPicPr>
          <p:cNvPr id="175" name="Bildplatzhalter 3" descr="Bildplatzhalter 3"/>
          <p:cNvPicPr>
            <a:picLocks noChangeAspect="1"/>
          </p:cNvPicPr>
          <p:nvPr/>
        </p:nvPicPr>
        <p:blipFill>
          <a:blip r:embed="rId4"/>
          <a:stretch>
            <a:fillRect/>
          </a:stretch>
        </p:blipFill>
        <p:spPr>
          <a:xfrm>
            <a:off x="2138734" y="1859487"/>
            <a:ext cx="1899860" cy="755935"/>
          </a:xfrm>
          <a:prstGeom prst="rect">
            <a:avLst/>
          </a:prstGeom>
          <a:ln w="12700">
            <a:miter lim="400000"/>
          </a:ln>
        </p:spPr>
      </p:pic>
      <p:sp>
        <p:nvSpPr>
          <p:cNvPr id="176" name="Textplatzhalter 7"/>
          <p:cNvSpPr txBox="1"/>
          <p:nvPr/>
        </p:nvSpPr>
        <p:spPr>
          <a:xfrm>
            <a:off x="2163030" y="2708809"/>
            <a:ext cx="2935343" cy="520696"/>
          </a:xfrm>
          <a:prstGeom prst="rect">
            <a:avLst/>
          </a:prstGeom>
          <a:ln w="12700">
            <a:miter lim="400000"/>
          </a:ln>
        </p:spPr>
        <p:txBody>
          <a:bodyPr lIns="0" tIns="0" rIns="0" bIns="0" anchor="b">
            <a:normAutofit/>
          </a:bodyPr>
          <a:lstStyle/>
          <a:p>
            <a:pPr>
              <a:lnSpc>
                <a:spcPts val="2200"/>
              </a:lnSpc>
              <a:defRPr sz="2000" b="1">
                <a:solidFill>
                  <a:srgbClr val="303059"/>
                </a:solidFill>
                <a:latin typeface="Lexend SemiBold"/>
                <a:ea typeface="Lexend SemiBold"/>
                <a:cs typeface="Lexend SemiBold"/>
                <a:sym typeface="Lexend SemiBold"/>
              </a:defRPr>
            </a:pPr>
            <a:endParaRPr/>
          </a:p>
        </p:txBody>
      </p:sp>
      <p:sp>
        <p:nvSpPr>
          <p:cNvPr id="177" name="Textplatzhalter 7"/>
          <p:cNvSpPr txBox="1"/>
          <p:nvPr/>
        </p:nvSpPr>
        <p:spPr>
          <a:xfrm>
            <a:off x="2150329" y="3305711"/>
            <a:ext cx="2948045" cy="438436"/>
          </a:xfrm>
          <a:prstGeom prst="rect">
            <a:avLst/>
          </a:prstGeom>
          <a:ln w="12700">
            <a:miter lim="400000"/>
          </a:ln>
        </p:spPr>
        <p:txBody>
          <a:bodyPr lIns="0" tIns="0" rIns="0" bIns="0">
            <a:normAutofit/>
          </a:bodyPr>
          <a:lstStyle/>
          <a:p>
            <a:pPr>
              <a:lnSpc>
                <a:spcPts val="1600"/>
              </a:lnSpc>
              <a:defRPr sz="1200">
                <a:solidFill>
                  <a:srgbClr val="494848"/>
                </a:solidFill>
                <a:latin typeface="Lexend"/>
                <a:ea typeface="Lexend"/>
                <a:cs typeface="Lexend"/>
                <a:sym typeface="Lexend"/>
              </a:defRPr>
            </a:pPr>
            <a:endParaRPr/>
          </a:p>
        </p:txBody>
      </p:sp>
      <p:sp>
        <p:nvSpPr>
          <p:cNvPr id="178" name="Textplatzhalter 7"/>
          <p:cNvSpPr txBox="1"/>
          <p:nvPr/>
        </p:nvSpPr>
        <p:spPr>
          <a:xfrm>
            <a:off x="2150329" y="3782981"/>
            <a:ext cx="2948045" cy="230603"/>
          </a:xfrm>
          <a:prstGeom prst="rect">
            <a:avLst/>
          </a:prstGeom>
          <a:ln w="12700">
            <a:miter lim="400000"/>
          </a:ln>
        </p:spPr>
        <p:txBody>
          <a:bodyPr lIns="0" tIns="0" rIns="0" bIns="0" anchor="ctr">
            <a:normAutofit/>
          </a:bodyPr>
          <a:lstStyle/>
          <a:p>
            <a:pPr>
              <a:lnSpc>
                <a:spcPts val="1600"/>
              </a:lnSpc>
              <a:defRPr sz="1200">
                <a:solidFill>
                  <a:srgbClr val="ADABAB"/>
                </a:solidFill>
                <a:latin typeface="Lexend"/>
                <a:ea typeface="Lexend"/>
                <a:cs typeface="Lexend"/>
                <a:sym typeface="Lexend"/>
              </a:defRPr>
            </a:pPr>
            <a:endParaRPr/>
          </a:p>
        </p:txBody>
      </p:sp>
      <p:sp>
        <p:nvSpPr>
          <p:cNvPr id="179" name="Textplatzhalter 7"/>
          <p:cNvSpPr txBox="1"/>
          <p:nvPr/>
        </p:nvSpPr>
        <p:spPr>
          <a:xfrm>
            <a:off x="6876388" y="4422064"/>
            <a:ext cx="4987924" cy="1845828"/>
          </a:xfrm>
          <a:prstGeom prst="rect">
            <a:avLst/>
          </a:prstGeom>
          <a:ln w="12700">
            <a:miter lim="400000"/>
          </a:ln>
        </p:spPr>
        <p:txBody>
          <a:bodyPr lIns="0" tIns="0" rIns="0" bIns="0">
            <a:normAutofit/>
          </a:bodyPr>
          <a:lstStyle/>
          <a:p>
            <a:pPr>
              <a:lnSpc>
                <a:spcPts val="1400"/>
              </a:lnSpc>
              <a:defRPr sz="1200">
                <a:solidFill>
                  <a:srgbClr val="494848"/>
                </a:solidFill>
                <a:latin typeface="Lexend"/>
                <a:ea typeface="Lexend"/>
                <a:cs typeface="Lexend"/>
                <a:sym typeface="Lexend"/>
              </a:defRPr>
            </a:pPr>
            <a:endParaRPr/>
          </a:p>
        </p:txBody>
      </p:sp>
      <p:pic>
        <p:nvPicPr>
          <p:cNvPr id="180" name="Bildplatzhalter 3" descr="Bildplatzhalter 3"/>
          <p:cNvPicPr>
            <a:picLocks noChangeAspect="1"/>
          </p:cNvPicPr>
          <p:nvPr/>
        </p:nvPicPr>
        <p:blipFill>
          <a:blip r:embed="rId4"/>
          <a:stretch>
            <a:fillRect/>
          </a:stretch>
        </p:blipFill>
        <p:spPr>
          <a:xfrm>
            <a:off x="6793259" y="1996253"/>
            <a:ext cx="1403083" cy="1909807"/>
          </a:xfrm>
          <a:prstGeom prst="rect">
            <a:avLst/>
          </a:prstGeom>
          <a:ln w="12700">
            <a:miter lim="400000"/>
          </a:ln>
        </p:spPr>
      </p:pic>
      <p:pic>
        <p:nvPicPr>
          <p:cNvPr id="181" name="Bildplatzhalter 3" descr="Bildplatzhalter 3"/>
          <p:cNvPicPr>
            <a:picLocks noChangeAspect="1"/>
          </p:cNvPicPr>
          <p:nvPr/>
        </p:nvPicPr>
        <p:blipFill>
          <a:blip r:embed="rId4"/>
          <a:stretch>
            <a:fillRect/>
          </a:stretch>
        </p:blipFill>
        <p:spPr>
          <a:xfrm>
            <a:off x="8433520" y="1859487"/>
            <a:ext cx="1899859" cy="755935"/>
          </a:xfrm>
          <a:prstGeom prst="rect">
            <a:avLst/>
          </a:prstGeom>
          <a:ln w="12700">
            <a:miter lim="400000"/>
          </a:ln>
        </p:spPr>
      </p:pic>
      <p:sp>
        <p:nvSpPr>
          <p:cNvPr id="182" name="Textplatzhalter 7"/>
          <p:cNvSpPr txBox="1"/>
          <p:nvPr/>
        </p:nvSpPr>
        <p:spPr>
          <a:xfrm>
            <a:off x="8457814" y="2708809"/>
            <a:ext cx="2935343" cy="520696"/>
          </a:xfrm>
          <a:prstGeom prst="rect">
            <a:avLst/>
          </a:prstGeom>
          <a:ln w="12700">
            <a:miter lim="400000"/>
          </a:ln>
        </p:spPr>
        <p:txBody>
          <a:bodyPr lIns="0" tIns="0" rIns="0" bIns="0" anchor="b">
            <a:normAutofit/>
          </a:bodyPr>
          <a:lstStyle/>
          <a:p>
            <a:pPr>
              <a:lnSpc>
                <a:spcPts val="2200"/>
              </a:lnSpc>
              <a:defRPr sz="2000" b="1">
                <a:solidFill>
                  <a:srgbClr val="303059"/>
                </a:solidFill>
                <a:latin typeface="Lexend SemiBold"/>
                <a:ea typeface="Lexend SemiBold"/>
                <a:cs typeface="Lexend SemiBold"/>
                <a:sym typeface="Lexend SemiBold"/>
              </a:defRPr>
            </a:pPr>
            <a:endParaRPr/>
          </a:p>
        </p:txBody>
      </p:sp>
      <p:sp>
        <p:nvSpPr>
          <p:cNvPr id="183" name="Textplatzhalter 7"/>
          <p:cNvSpPr txBox="1"/>
          <p:nvPr/>
        </p:nvSpPr>
        <p:spPr>
          <a:xfrm>
            <a:off x="8445113" y="3305711"/>
            <a:ext cx="2948045" cy="438436"/>
          </a:xfrm>
          <a:prstGeom prst="rect">
            <a:avLst/>
          </a:prstGeom>
          <a:ln w="12700">
            <a:miter lim="400000"/>
          </a:ln>
        </p:spPr>
        <p:txBody>
          <a:bodyPr lIns="0" tIns="0" rIns="0" bIns="0">
            <a:normAutofit/>
          </a:bodyPr>
          <a:lstStyle/>
          <a:p>
            <a:pPr>
              <a:lnSpc>
                <a:spcPts val="1600"/>
              </a:lnSpc>
              <a:defRPr sz="1200">
                <a:solidFill>
                  <a:srgbClr val="494848"/>
                </a:solidFill>
                <a:latin typeface="Lexend"/>
                <a:ea typeface="Lexend"/>
                <a:cs typeface="Lexend"/>
                <a:sym typeface="Lexend"/>
              </a:defRPr>
            </a:pPr>
            <a:endParaRPr/>
          </a:p>
        </p:txBody>
      </p:sp>
      <p:sp>
        <p:nvSpPr>
          <p:cNvPr id="184" name="Textplatzhalter 7"/>
          <p:cNvSpPr txBox="1">
            <a:spLocks noGrp="1"/>
          </p:cNvSpPr>
          <p:nvPr>
            <p:ph type="body" sz="quarter" idx="21"/>
          </p:nvPr>
        </p:nvSpPr>
        <p:spPr>
          <a:xfrm>
            <a:off x="8445113" y="3782981"/>
            <a:ext cx="2948045" cy="230603"/>
          </a:xfrm>
          <a:prstGeom prst="rect">
            <a:avLst/>
          </a:prstGeom>
        </p:spPr>
        <p:txBody>
          <a:bodyPr anchor="ctr"/>
          <a:lstStyle/>
          <a:p>
            <a:pPr marL="0" indent="0">
              <a:lnSpc>
                <a:spcPts val="1600"/>
              </a:lnSpc>
              <a:spcBef>
                <a:spcPts val="0"/>
              </a:spcBef>
              <a:buSzTx/>
              <a:buFontTx/>
              <a:buNone/>
              <a:defRPr sz="1200">
                <a:solidFill>
                  <a:srgbClr val="ADABAB"/>
                </a:solidFill>
              </a:defRPr>
            </a:pPr>
            <a:endParaRPr/>
          </a:p>
        </p:txBody>
      </p:sp>
      <p:sp>
        <p:nvSpPr>
          <p:cNvPr id="185" name="Rechteck 25"/>
          <p:cNvSpPr txBox="1"/>
          <p:nvPr/>
        </p:nvSpPr>
        <p:spPr>
          <a:xfrm>
            <a:off x="6676310" y="4226731"/>
            <a:ext cx="623250" cy="507981"/>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9" rIns="45719">
            <a:spAutoFit/>
          </a:bodyPr>
          <a:lstStyle>
            <a:lvl1pPr indent="11108" algn="ctr">
              <a:lnSpc>
                <a:spcPts val="1800"/>
              </a:lnSpc>
              <a:defRPr sz="8000" b="1">
                <a:solidFill>
                  <a:srgbClr val="BEBFD6"/>
                </a:solidFill>
                <a:latin typeface="Lexend SemiBold"/>
                <a:ea typeface="Lexend SemiBold"/>
                <a:cs typeface="Lexend SemiBold"/>
                <a:sym typeface="Lexend SemiBold"/>
              </a:defRPr>
            </a:lvl1pPr>
          </a:lstStyle>
          <a:p>
            <a:r>
              <a:t>„</a:t>
            </a: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Team etc.">
    <p:spTree>
      <p:nvGrpSpPr>
        <p:cNvPr id="1" name=""/>
        <p:cNvGrpSpPr/>
        <p:nvPr/>
      </p:nvGrpSpPr>
      <p:grpSpPr>
        <a:xfrm>
          <a:off x="0" y="0"/>
          <a:ext cx="0" cy="0"/>
          <a:chOff x="0" y="0"/>
          <a:chExt cx="0" cy="0"/>
        </a:xfrm>
      </p:grpSpPr>
      <p:pic>
        <p:nvPicPr>
          <p:cNvPr id="192" name="Grafik 19" descr="Grafik 19"/>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193"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194" name="Grafik 21" descr="Grafik 21"/>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195"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a:t>
            </a:fld>
            <a:endParaRPr/>
          </a:p>
        </p:txBody>
      </p:sp>
      <p:pic>
        <p:nvPicPr>
          <p:cNvPr id="196" name="Bildplatzhalter 3" descr="Bildplatzhalter 3"/>
          <p:cNvPicPr>
            <a:picLocks noChangeAspect="1"/>
          </p:cNvPicPr>
          <p:nvPr/>
        </p:nvPicPr>
        <p:blipFill>
          <a:blip r:embed="rId4"/>
          <a:stretch>
            <a:fillRect/>
          </a:stretch>
        </p:blipFill>
        <p:spPr>
          <a:xfrm>
            <a:off x="980035" y="2079783"/>
            <a:ext cx="1403083" cy="1909807"/>
          </a:xfrm>
          <a:prstGeom prst="rect">
            <a:avLst/>
          </a:prstGeom>
          <a:ln w="12700">
            <a:miter lim="400000"/>
          </a:ln>
        </p:spPr>
      </p:pic>
      <p:sp>
        <p:nvSpPr>
          <p:cNvPr id="197" name="Textebene 1…"/>
          <p:cNvSpPr txBox="1">
            <a:spLocks noGrp="1"/>
          </p:cNvSpPr>
          <p:nvPr>
            <p:ph type="body" sz="quarter" idx="1"/>
          </p:nvPr>
        </p:nvSpPr>
        <p:spPr>
          <a:xfrm>
            <a:off x="522798" y="4196803"/>
            <a:ext cx="2422713" cy="332604"/>
          </a:xfrm>
          <a:prstGeom prst="rect">
            <a:avLst/>
          </a:prstGeom>
        </p:spPr>
        <p:txBody>
          <a:bodyPr/>
          <a:lstStyle>
            <a:lvl1pPr marL="0" indent="11108" algn="ctr">
              <a:lnSpc>
                <a:spcPts val="2200"/>
              </a:lnSpc>
              <a:spcBef>
                <a:spcPts val="0"/>
              </a:spcBef>
              <a:buSzTx/>
              <a:buFontTx/>
              <a:buNone/>
              <a:defRPr b="1">
                <a:solidFill>
                  <a:srgbClr val="31315B"/>
                </a:solidFill>
                <a:latin typeface="Lexend SemiBold"/>
                <a:ea typeface="Lexend SemiBold"/>
                <a:cs typeface="Lexend SemiBold"/>
                <a:sym typeface="Lexend SemiBold"/>
              </a:defRPr>
            </a:lvl1pPr>
            <a:lvl2pPr algn="ctr">
              <a:lnSpc>
                <a:spcPts val="2200"/>
              </a:lnSpc>
              <a:spcBef>
                <a:spcPts val="0"/>
              </a:spcBef>
              <a:buFontTx/>
              <a:defRPr b="1">
                <a:solidFill>
                  <a:srgbClr val="31315B"/>
                </a:solidFill>
                <a:latin typeface="Lexend SemiBold"/>
                <a:ea typeface="Lexend SemiBold"/>
                <a:cs typeface="Lexend SemiBold"/>
                <a:sym typeface="Lexend SemiBold"/>
              </a:defRPr>
            </a:lvl2pPr>
            <a:lvl3pPr algn="ctr">
              <a:lnSpc>
                <a:spcPts val="2200"/>
              </a:lnSpc>
              <a:spcBef>
                <a:spcPts val="0"/>
              </a:spcBef>
              <a:buFontTx/>
              <a:defRPr b="1">
                <a:solidFill>
                  <a:srgbClr val="31315B"/>
                </a:solidFill>
                <a:latin typeface="Lexend SemiBold"/>
                <a:ea typeface="Lexend SemiBold"/>
                <a:cs typeface="Lexend SemiBold"/>
                <a:sym typeface="Lexend SemiBold"/>
              </a:defRPr>
            </a:lvl3pPr>
            <a:lvl4pPr algn="ctr">
              <a:lnSpc>
                <a:spcPts val="2200"/>
              </a:lnSpc>
              <a:spcBef>
                <a:spcPts val="0"/>
              </a:spcBef>
              <a:buFontTx/>
              <a:defRPr b="1">
                <a:solidFill>
                  <a:srgbClr val="31315B"/>
                </a:solidFill>
                <a:latin typeface="Lexend SemiBold"/>
                <a:ea typeface="Lexend SemiBold"/>
                <a:cs typeface="Lexend SemiBold"/>
                <a:sym typeface="Lexend SemiBold"/>
              </a:defRPr>
            </a:lvl4pPr>
            <a:lvl5pPr algn="ctr">
              <a:lnSpc>
                <a:spcPts val="2200"/>
              </a:lnSpc>
              <a:spcBef>
                <a:spcPts val="0"/>
              </a:spcBef>
              <a:buFontTx/>
              <a:defRPr b="1">
                <a:solidFill>
                  <a:srgbClr val="31315B"/>
                </a:solidFill>
                <a:latin typeface="Lexend SemiBold"/>
                <a:ea typeface="Lexend SemiBold"/>
                <a:cs typeface="Lexend SemiBold"/>
                <a:sym typeface="Lexend SemiBold"/>
              </a:defRPr>
            </a:lvl5pPr>
          </a:lstStyle>
          <a:p>
            <a:r>
              <a:t>Textebene 1</a:t>
            </a:r>
          </a:p>
          <a:p>
            <a:pPr lvl="1"/>
            <a:r>
              <a:t>Textebene 2</a:t>
            </a:r>
          </a:p>
          <a:p>
            <a:pPr lvl="2"/>
            <a:r>
              <a:t>Textebene 3</a:t>
            </a:r>
          </a:p>
          <a:p>
            <a:pPr lvl="3"/>
            <a:r>
              <a:t>Textebene 4</a:t>
            </a:r>
          </a:p>
          <a:p>
            <a:pPr lvl="4"/>
            <a:r>
              <a:t>Textebene 5</a:t>
            </a:r>
          </a:p>
        </p:txBody>
      </p:sp>
      <p:pic>
        <p:nvPicPr>
          <p:cNvPr id="198" name="Bildplatzhalter 3" descr="Bildplatzhalter 3"/>
          <p:cNvPicPr>
            <a:picLocks noChangeAspect="1"/>
          </p:cNvPicPr>
          <p:nvPr/>
        </p:nvPicPr>
        <p:blipFill>
          <a:blip r:embed="rId4"/>
          <a:stretch>
            <a:fillRect/>
          </a:stretch>
        </p:blipFill>
        <p:spPr>
          <a:xfrm>
            <a:off x="3872529" y="2079783"/>
            <a:ext cx="1403083" cy="1909807"/>
          </a:xfrm>
          <a:prstGeom prst="rect">
            <a:avLst/>
          </a:prstGeom>
          <a:ln w="12700">
            <a:miter lim="400000"/>
          </a:ln>
        </p:spPr>
      </p:pic>
      <p:pic>
        <p:nvPicPr>
          <p:cNvPr id="199" name="Bildplatzhalter 3" descr="Bildplatzhalter 3"/>
          <p:cNvPicPr>
            <a:picLocks noChangeAspect="1"/>
          </p:cNvPicPr>
          <p:nvPr/>
        </p:nvPicPr>
        <p:blipFill>
          <a:blip r:embed="rId4"/>
          <a:stretch>
            <a:fillRect/>
          </a:stretch>
        </p:blipFill>
        <p:spPr>
          <a:xfrm>
            <a:off x="6837498" y="2079783"/>
            <a:ext cx="1403083" cy="1909807"/>
          </a:xfrm>
          <a:prstGeom prst="rect">
            <a:avLst/>
          </a:prstGeom>
          <a:ln w="12700">
            <a:miter lim="400000"/>
          </a:ln>
        </p:spPr>
      </p:pic>
      <p:pic>
        <p:nvPicPr>
          <p:cNvPr id="200" name="Bildplatzhalter 3" descr="Bildplatzhalter 3"/>
          <p:cNvPicPr>
            <a:picLocks noChangeAspect="1"/>
          </p:cNvPicPr>
          <p:nvPr/>
        </p:nvPicPr>
        <p:blipFill>
          <a:blip r:embed="rId4"/>
          <a:stretch>
            <a:fillRect/>
          </a:stretch>
        </p:blipFill>
        <p:spPr>
          <a:xfrm>
            <a:off x="9729992" y="2079783"/>
            <a:ext cx="1403083" cy="1909807"/>
          </a:xfrm>
          <a:prstGeom prst="rect">
            <a:avLst/>
          </a:prstGeom>
          <a:ln w="12700">
            <a:miter lim="400000"/>
          </a:ln>
        </p:spPr>
      </p:pic>
      <p:sp>
        <p:nvSpPr>
          <p:cNvPr id="201" name="Textplatzhalter 7"/>
          <p:cNvSpPr txBox="1"/>
          <p:nvPr/>
        </p:nvSpPr>
        <p:spPr>
          <a:xfrm>
            <a:off x="522798" y="4657359"/>
            <a:ext cx="2422713" cy="332604"/>
          </a:xfrm>
          <a:prstGeom prst="rect">
            <a:avLst/>
          </a:prstGeom>
          <a:ln w="12700">
            <a:miter lim="400000"/>
          </a:ln>
        </p:spPr>
        <p:txBody>
          <a:bodyPr lIns="0" tIns="0" rIns="0" bIns="0">
            <a:normAutofit/>
          </a:bodyPr>
          <a:lstStyle/>
          <a:p>
            <a:pPr algn="ctr">
              <a:lnSpc>
                <a:spcPts val="1600"/>
              </a:lnSpc>
              <a:defRPr sz="1400">
                <a:solidFill>
                  <a:srgbClr val="494848"/>
                </a:solidFill>
                <a:latin typeface="Lexend"/>
                <a:ea typeface="Lexend"/>
                <a:cs typeface="Lexend"/>
                <a:sym typeface="Lexend"/>
              </a:defRPr>
            </a:pPr>
            <a:endParaRPr/>
          </a:p>
        </p:txBody>
      </p:sp>
      <p:sp>
        <p:nvSpPr>
          <p:cNvPr id="202" name="Textplatzhalter 7"/>
          <p:cNvSpPr txBox="1"/>
          <p:nvPr/>
        </p:nvSpPr>
        <p:spPr>
          <a:xfrm>
            <a:off x="3408233" y="4196803"/>
            <a:ext cx="2422712" cy="332604"/>
          </a:xfrm>
          <a:prstGeom prst="rect">
            <a:avLst/>
          </a:prstGeom>
          <a:ln w="12700">
            <a:miter lim="400000"/>
          </a:ln>
        </p:spPr>
        <p:txBody>
          <a:bodyPr lIns="0" tIns="0" rIns="0" bIns="0">
            <a:normAutofit/>
          </a:bodyPr>
          <a:lstStyle/>
          <a:p>
            <a:pPr indent="11108" algn="ctr">
              <a:lnSpc>
                <a:spcPts val="2200"/>
              </a:lnSpc>
              <a:defRPr sz="2000" b="1">
                <a:solidFill>
                  <a:srgbClr val="31315B"/>
                </a:solidFill>
                <a:latin typeface="Lexend SemiBold"/>
                <a:ea typeface="Lexend SemiBold"/>
                <a:cs typeface="Lexend SemiBold"/>
                <a:sym typeface="Lexend SemiBold"/>
              </a:defRPr>
            </a:pPr>
            <a:endParaRPr/>
          </a:p>
        </p:txBody>
      </p:sp>
      <p:sp>
        <p:nvSpPr>
          <p:cNvPr id="203" name="Textplatzhalter 7"/>
          <p:cNvSpPr txBox="1"/>
          <p:nvPr/>
        </p:nvSpPr>
        <p:spPr>
          <a:xfrm>
            <a:off x="3408233" y="4657359"/>
            <a:ext cx="2422712" cy="332604"/>
          </a:xfrm>
          <a:prstGeom prst="rect">
            <a:avLst/>
          </a:prstGeom>
          <a:ln w="12700">
            <a:miter lim="400000"/>
          </a:ln>
        </p:spPr>
        <p:txBody>
          <a:bodyPr lIns="0" tIns="0" rIns="0" bIns="0">
            <a:normAutofit/>
          </a:bodyPr>
          <a:lstStyle/>
          <a:p>
            <a:pPr algn="ctr">
              <a:lnSpc>
                <a:spcPts val="1600"/>
              </a:lnSpc>
              <a:defRPr sz="1400">
                <a:solidFill>
                  <a:srgbClr val="494848"/>
                </a:solidFill>
                <a:latin typeface="Lexend"/>
                <a:ea typeface="Lexend"/>
                <a:cs typeface="Lexend"/>
                <a:sym typeface="Lexend"/>
              </a:defRPr>
            </a:pPr>
            <a:endParaRPr/>
          </a:p>
        </p:txBody>
      </p:sp>
      <p:sp>
        <p:nvSpPr>
          <p:cNvPr id="204" name="Textplatzhalter 7"/>
          <p:cNvSpPr txBox="1"/>
          <p:nvPr/>
        </p:nvSpPr>
        <p:spPr>
          <a:xfrm>
            <a:off x="6385118" y="4196803"/>
            <a:ext cx="2422712" cy="332604"/>
          </a:xfrm>
          <a:prstGeom prst="rect">
            <a:avLst/>
          </a:prstGeom>
          <a:ln w="12700">
            <a:miter lim="400000"/>
          </a:ln>
        </p:spPr>
        <p:txBody>
          <a:bodyPr lIns="0" tIns="0" rIns="0" bIns="0">
            <a:normAutofit/>
          </a:bodyPr>
          <a:lstStyle/>
          <a:p>
            <a:pPr indent="11108" algn="ctr">
              <a:lnSpc>
                <a:spcPts val="2200"/>
              </a:lnSpc>
              <a:defRPr sz="2000" b="1">
                <a:solidFill>
                  <a:srgbClr val="31315B"/>
                </a:solidFill>
                <a:latin typeface="Lexend SemiBold"/>
                <a:ea typeface="Lexend SemiBold"/>
                <a:cs typeface="Lexend SemiBold"/>
                <a:sym typeface="Lexend SemiBold"/>
              </a:defRPr>
            </a:pPr>
            <a:endParaRPr/>
          </a:p>
        </p:txBody>
      </p:sp>
      <p:sp>
        <p:nvSpPr>
          <p:cNvPr id="205" name="Textplatzhalter 7"/>
          <p:cNvSpPr txBox="1"/>
          <p:nvPr/>
        </p:nvSpPr>
        <p:spPr>
          <a:xfrm>
            <a:off x="6385118" y="4657359"/>
            <a:ext cx="2422712" cy="332604"/>
          </a:xfrm>
          <a:prstGeom prst="rect">
            <a:avLst/>
          </a:prstGeom>
          <a:ln w="12700">
            <a:miter lim="400000"/>
          </a:ln>
        </p:spPr>
        <p:txBody>
          <a:bodyPr lIns="0" tIns="0" rIns="0" bIns="0">
            <a:normAutofit/>
          </a:bodyPr>
          <a:lstStyle/>
          <a:p>
            <a:pPr algn="ctr">
              <a:lnSpc>
                <a:spcPts val="1600"/>
              </a:lnSpc>
              <a:defRPr sz="1400">
                <a:solidFill>
                  <a:srgbClr val="494848"/>
                </a:solidFill>
                <a:latin typeface="Lexend"/>
                <a:ea typeface="Lexend"/>
                <a:cs typeface="Lexend"/>
                <a:sym typeface="Lexend"/>
              </a:defRPr>
            </a:pPr>
            <a:endParaRPr/>
          </a:p>
        </p:txBody>
      </p:sp>
      <p:sp>
        <p:nvSpPr>
          <p:cNvPr id="206" name="Textplatzhalter 7"/>
          <p:cNvSpPr txBox="1"/>
          <p:nvPr/>
        </p:nvSpPr>
        <p:spPr>
          <a:xfrm>
            <a:off x="9270551" y="4196803"/>
            <a:ext cx="2422713" cy="332604"/>
          </a:xfrm>
          <a:prstGeom prst="rect">
            <a:avLst/>
          </a:prstGeom>
          <a:ln w="12700">
            <a:miter lim="400000"/>
          </a:ln>
        </p:spPr>
        <p:txBody>
          <a:bodyPr lIns="0" tIns="0" rIns="0" bIns="0">
            <a:normAutofit/>
          </a:bodyPr>
          <a:lstStyle/>
          <a:p>
            <a:pPr indent="11108" algn="ctr">
              <a:lnSpc>
                <a:spcPts val="2200"/>
              </a:lnSpc>
              <a:defRPr sz="2000" b="1">
                <a:solidFill>
                  <a:srgbClr val="31315B"/>
                </a:solidFill>
                <a:latin typeface="Lexend SemiBold"/>
                <a:ea typeface="Lexend SemiBold"/>
                <a:cs typeface="Lexend SemiBold"/>
                <a:sym typeface="Lexend SemiBold"/>
              </a:defRPr>
            </a:pPr>
            <a:endParaRPr/>
          </a:p>
        </p:txBody>
      </p:sp>
      <p:sp>
        <p:nvSpPr>
          <p:cNvPr id="207" name="Textplatzhalter 7"/>
          <p:cNvSpPr txBox="1">
            <a:spLocks noGrp="1"/>
          </p:cNvSpPr>
          <p:nvPr>
            <p:ph type="body" sz="quarter" idx="21"/>
          </p:nvPr>
        </p:nvSpPr>
        <p:spPr>
          <a:xfrm>
            <a:off x="9270551" y="4657359"/>
            <a:ext cx="2422713" cy="332604"/>
          </a:xfrm>
          <a:prstGeom prst="rect">
            <a:avLst/>
          </a:prstGeom>
        </p:spPr>
        <p:txBody>
          <a:bodyPr/>
          <a:lstStyle/>
          <a:p>
            <a:pPr marL="0" indent="0" algn="ctr">
              <a:lnSpc>
                <a:spcPts val="1600"/>
              </a:lnSpc>
              <a:spcBef>
                <a:spcPts val="0"/>
              </a:spcBef>
              <a:buSzTx/>
              <a:buFontTx/>
              <a:buNone/>
              <a:defRPr sz="1400"/>
            </a:pPr>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Angebot">
    <p:spTree>
      <p:nvGrpSpPr>
        <p:cNvPr id="1" name=""/>
        <p:cNvGrpSpPr/>
        <p:nvPr/>
      </p:nvGrpSpPr>
      <p:grpSpPr>
        <a:xfrm>
          <a:off x="0" y="0"/>
          <a:ext cx="0" cy="0"/>
          <a:chOff x="0" y="0"/>
          <a:chExt cx="0" cy="0"/>
        </a:xfrm>
      </p:grpSpPr>
      <p:pic>
        <p:nvPicPr>
          <p:cNvPr id="214" name="Grafik 4" descr="Grafik 4"/>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15" name="Textebene 1…"/>
          <p:cNvSpPr txBox="1">
            <a:spLocks noGrp="1"/>
          </p:cNvSpPr>
          <p:nvPr>
            <p:ph type="body" sz="quarter" idx="1"/>
          </p:nvPr>
        </p:nvSpPr>
        <p:spPr>
          <a:xfrm>
            <a:off x="469790" y="1240904"/>
            <a:ext cx="11231887" cy="755934"/>
          </a:xfrm>
          <a:prstGeom prst="rect">
            <a:avLst/>
          </a:prstGeom>
        </p:spPr>
        <p:txBody>
          <a:bodyPr anchor="ctr"/>
          <a:lstStyle>
            <a:lvl1pPr marL="0" indent="0" algn="ctr">
              <a:lnSpc>
                <a:spcPct val="100000"/>
              </a:lnSpc>
              <a:buSzTx/>
              <a:buFontTx/>
              <a:buNone/>
              <a:defRPr sz="3000" b="1" cap="all">
                <a:solidFill>
                  <a:srgbClr val="303059"/>
                </a:solidFill>
              </a:defRPr>
            </a:lvl1pPr>
            <a:lvl2pPr marL="838200" indent="-381000" algn="ctr">
              <a:lnSpc>
                <a:spcPct val="100000"/>
              </a:lnSpc>
              <a:buFontTx/>
              <a:defRPr sz="3000" b="1" cap="all">
                <a:solidFill>
                  <a:srgbClr val="303059"/>
                </a:solidFill>
              </a:defRPr>
            </a:lvl2pPr>
            <a:lvl3pPr marL="1343025" indent="-428625" algn="ctr">
              <a:lnSpc>
                <a:spcPct val="100000"/>
              </a:lnSpc>
              <a:buFontTx/>
              <a:defRPr sz="3000" b="1" cap="all">
                <a:solidFill>
                  <a:srgbClr val="303059"/>
                </a:solidFill>
              </a:defRPr>
            </a:lvl3pPr>
            <a:lvl4pPr marL="1861457" indent="-489857" algn="ctr">
              <a:lnSpc>
                <a:spcPct val="100000"/>
              </a:lnSpc>
              <a:buFontTx/>
              <a:defRPr sz="3000" b="1" cap="all">
                <a:solidFill>
                  <a:srgbClr val="303059"/>
                </a:solidFill>
              </a:defRPr>
            </a:lvl4pPr>
            <a:lvl5pPr marL="2400300" indent="-571500" algn="ctr">
              <a:lnSpc>
                <a:spcPct val="100000"/>
              </a:lnSpc>
              <a:buFontTx/>
              <a:defRPr sz="3000" b="1" cap="all">
                <a:solidFill>
                  <a:srgbClr val="303059"/>
                </a:solidFill>
              </a:defRPr>
            </a:lvl5pPr>
          </a:lstStyle>
          <a:p>
            <a:r>
              <a:t>Textebene 1</a:t>
            </a:r>
          </a:p>
          <a:p>
            <a:pPr lvl="1"/>
            <a:r>
              <a:t>Textebene 2</a:t>
            </a:r>
          </a:p>
          <a:p>
            <a:pPr lvl="2"/>
            <a:r>
              <a:t>Textebene 3</a:t>
            </a:r>
          </a:p>
          <a:p>
            <a:pPr lvl="3"/>
            <a:r>
              <a:t>Textebene 4</a:t>
            </a:r>
          </a:p>
          <a:p>
            <a:pPr lvl="4"/>
            <a:r>
              <a:t>Textebene 5</a:t>
            </a:r>
          </a:p>
        </p:txBody>
      </p:sp>
      <p:sp>
        <p:nvSpPr>
          <p:cNvPr id="216" name="Textplatzhalter 2"/>
          <p:cNvSpPr txBox="1"/>
          <p:nvPr/>
        </p:nvSpPr>
        <p:spPr>
          <a:xfrm>
            <a:off x="441215" y="3791925"/>
            <a:ext cx="3464919" cy="663535"/>
          </a:xfrm>
          <a:prstGeom prst="rect">
            <a:avLst/>
          </a:prstGeom>
          <a:ln w="12700">
            <a:miter lim="400000"/>
          </a:ln>
        </p:spPr>
        <p:txBody>
          <a:bodyPr lIns="0" tIns="0" rIns="0" bIns="0" anchor="b">
            <a:normAutofit/>
          </a:bodyPr>
          <a:lstStyle/>
          <a:p>
            <a:pPr algn="ctr">
              <a:lnSpc>
                <a:spcPts val="2200"/>
              </a:lnSpc>
              <a:defRPr sz="2000" b="1" cap="all">
                <a:solidFill>
                  <a:srgbClr val="303059"/>
                </a:solidFill>
                <a:latin typeface="Lexend"/>
                <a:ea typeface="Lexend"/>
                <a:cs typeface="Lexend"/>
                <a:sym typeface="Lexend"/>
              </a:defRPr>
            </a:pPr>
            <a:endParaRPr/>
          </a:p>
        </p:txBody>
      </p:sp>
      <p:sp>
        <p:nvSpPr>
          <p:cNvPr id="217" name="Textplatzhalter 7"/>
          <p:cNvSpPr txBox="1"/>
          <p:nvPr/>
        </p:nvSpPr>
        <p:spPr>
          <a:xfrm>
            <a:off x="442853" y="4585587"/>
            <a:ext cx="3463902" cy="663535"/>
          </a:xfrm>
          <a:prstGeom prst="rect">
            <a:avLst/>
          </a:prstGeom>
          <a:ln w="12700">
            <a:miter lim="400000"/>
          </a:ln>
        </p:spPr>
        <p:txBody>
          <a:bodyPr lIns="0" tIns="0" rIns="0" bIns="0">
            <a:normAutofit/>
          </a:bodyPr>
          <a:lstStyle/>
          <a:p>
            <a:pPr algn="ctr">
              <a:lnSpc>
                <a:spcPts val="2000"/>
              </a:lnSpc>
              <a:defRPr sz="1400">
                <a:solidFill>
                  <a:srgbClr val="494848"/>
                </a:solidFill>
                <a:latin typeface="Lexend"/>
                <a:ea typeface="Lexend"/>
                <a:cs typeface="Lexend"/>
                <a:sym typeface="Lexend"/>
              </a:defRPr>
            </a:pPr>
            <a:endParaRPr/>
          </a:p>
        </p:txBody>
      </p:sp>
      <p:sp>
        <p:nvSpPr>
          <p:cNvPr id="218" name="Textplatzhalter 2"/>
          <p:cNvSpPr txBox="1"/>
          <p:nvPr/>
        </p:nvSpPr>
        <p:spPr>
          <a:xfrm>
            <a:off x="4378211" y="3791925"/>
            <a:ext cx="3464918" cy="663535"/>
          </a:xfrm>
          <a:prstGeom prst="rect">
            <a:avLst/>
          </a:prstGeom>
          <a:ln w="12700">
            <a:miter lim="400000"/>
          </a:ln>
        </p:spPr>
        <p:txBody>
          <a:bodyPr lIns="0" tIns="0" rIns="0" bIns="0" anchor="b">
            <a:normAutofit/>
          </a:bodyPr>
          <a:lstStyle/>
          <a:p>
            <a:pPr algn="ctr">
              <a:lnSpc>
                <a:spcPts val="2200"/>
              </a:lnSpc>
              <a:defRPr sz="2000" b="1" cap="all">
                <a:solidFill>
                  <a:srgbClr val="303059"/>
                </a:solidFill>
                <a:latin typeface="Lexend"/>
                <a:ea typeface="Lexend"/>
                <a:cs typeface="Lexend"/>
                <a:sym typeface="Lexend"/>
              </a:defRPr>
            </a:pPr>
            <a:endParaRPr/>
          </a:p>
        </p:txBody>
      </p:sp>
      <p:sp>
        <p:nvSpPr>
          <p:cNvPr id="219" name="Textplatzhalter 7"/>
          <p:cNvSpPr txBox="1"/>
          <p:nvPr/>
        </p:nvSpPr>
        <p:spPr>
          <a:xfrm>
            <a:off x="4379857" y="4585587"/>
            <a:ext cx="3463902" cy="663535"/>
          </a:xfrm>
          <a:prstGeom prst="rect">
            <a:avLst/>
          </a:prstGeom>
          <a:ln w="12700">
            <a:miter lim="400000"/>
          </a:ln>
        </p:spPr>
        <p:txBody>
          <a:bodyPr lIns="0" tIns="0" rIns="0" bIns="0">
            <a:normAutofit/>
          </a:bodyPr>
          <a:lstStyle/>
          <a:p>
            <a:pPr algn="ctr">
              <a:lnSpc>
                <a:spcPts val="2000"/>
              </a:lnSpc>
              <a:defRPr sz="1400">
                <a:solidFill>
                  <a:srgbClr val="494848"/>
                </a:solidFill>
                <a:latin typeface="Lexend"/>
                <a:ea typeface="Lexend"/>
                <a:cs typeface="Lexend"/>
                <a:sym typeface="Lexend"/>
              </a:defRPr>
            </a:pPr>
            <a:endParaRPr/>
          </a:p>
        </p:txBody>
      </p:sp>
      <p:sp>
        <p:nvSpPr>
          <p:cNvPr id="220" name="Textplatzhalter 2"/>
          <p:cNvSpPr txBox="1"/>
          <p:nvPr/>
        </p:nvSpPr>
        <p:spPr>
          <a:xfrm>
            <a:off x="8302514" y="3791925"/>
            <a:ext cx="3464918" cy="663535"/>
          </a:xfrm>
          <a:prstGeom prst="rect">
            <a:avLst/>
          </a:prstGeom>
          <a:ln w="12700">
            <a:miter lim="400000"/>
          </a:ln>
        </p:spPr>
        <p:txBody>
          <a:bodyPr lIns="0" tIns="0" rIns="0" bIns="0" anchor="b">
            <a:normAutofit/>
          </a:bodyPr>
          <a:lstStyle/>
          <a:p>
            <a:pPr algn="ctr">
              <a:lnSpc>
                <a:spcPts val="2200"/>
              </a:lnSpc>
              <a:defRPr sz="2000" b="1" cap="all">
                <a:solidFill>
                  <a:srgbClr val="303059"/>
                </a:solidFill>
                <a:latin typeface="Lexend"/>
                <a:ea typeface="Lexend"/>
                <a:cs typeface="Lexend"/>
                <a:sym typeface="Lexend"/>
              </a:defRPr>
            </a:pPr>
            <a:endParaRPr/>
          </a:p>
        </p:txBody>
      </p:sp>
      <p:sp>
        <p:nvSpPr>
          <p:cNvPr id="221" name="Textplatzhalter 7"/>
          <p:cNvSpPr txBox="1">
            <a:spLocks noGrp="1"/>
          </p:cNvSpPr>
          <p:nvPr>
            <p:ph type="body" sz="quarter" idx="21"/>
          </p:nvPr>
        </p:nvSpPr>
        <p:spPr>
          <a:xfrm>
            <a:off x="8304159" y="4585587"/>
            <a:ext cx="3463903" cy="663535"/>
          </a:xfrm>
          <a:prstGeom prst="rect">
            <a:avLst/>
          </a:prstGeom>
        </p:spPr>
        <p:txBody>
          <a:bodyPr/>
          <a:lstStyle/>
          <a:p>
            <a:pPr marL="0" indent="0" algn="ctr">
              <a:lnSpc>
                <a:spcPts val="2000"/>
              </a:lnSpc>
              <a:spcBef>
                <a:spcPts val="0"/>
              </a:spcBef>
              <a:buSzTx/>
              <a:buFontTx/>
              <a:buNone/>
              <a:defRPr sz="1400"/>
            </a:pPr>
            <a:endParaRPr/>
          </a:p>
        </p:txBody>
      </p:sp>
      <p:pic>
        <p:nvPicPr>
          <p:cNvPr id="222" name="Grafik 21" descr="Grafik 21"/>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223" name="Folien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Zwischenfolie">
    <p:spTree>
      <p:nvGrpSpPr>
        <p:cNvPr id="1" name=""/>
        <p:cNvGrpSpPr/>
        <p:nvPr/>
      </p:nvGrpSpPr>
      <p:grpSpPr>
        <a:xfrm>
          <a:off x="0" y="0"/>
          <a:ext cx="0" cy="0"/>
          <a:chOff x="0" y="0"/>
          <a:chExt cx="0" cy="0"/>
        </a:xfrm>
      </p:grpSpPr>
      <p:pic>
        <p:nvPicPr>
          <p:cNvPr id="230" name="Grafik 6" descr="Grafik 6"/>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31" name="Titeltext"/>
          <p:cNvSpPr txBox="1">
            <a:spLocks noGrp="1"/>
          </p:cNvSpPr>
          <p:nvPr>
            <p:ph type="title"/>
          </p:nvPr>
        </p:nvSpPr>
        <p:spPr>
          <a:xfrm>
            <a:off x="1524003" y="2514600"/>
            <a:ext cx="9144001" cy="1962146"/>
          </a:xfrm>
          <a:prstGeom prst="rect">
            <a:avLst/>
          </a:prstGeom>
        </p:spPr>
        <p:txBody>
          <a:bodyPr anchor="b"/>
          <a:lstStyle>
            <a:lvl1pPr>
              <a:defRPr sz="6000" cap="all">
                <a:solidFill>
                  <a:srgbClr val="303059"/>
                </a:solidFill>
              </a:defRPr>
            </a:lvl1pPr>
          </a:lstStyle>
          <a:p>
            <a:r>
              <a:t>Titeltext</a:t>
            </a:r>
          </a:p>
        </p:txBody>
      </p:sp>
      <p:sp>
        <p:nvSpPr>
          <p:cNvPr id="232" name="Textebene 1…"/>
          <p:cNvSpPr txBox="1">
            <a:spLocks noGrp="1"/>
          </p:cNvSpPr>
          <p:nvPr>
            <p:ph type="body" sz="quarter" idx="1"/>
          </p:nvPr>
        </p:nvSpPr>
        <p:spPr>
          <a:xfrm>
            <a:off x="1524003" y="4568826"/>
            <a:ext cx="9144001" cy="1655759"/>
          </a:xfrm>
          <a:prstGeom prst="rect">
            <a:avLst/>
          </a:prstGeom>
        </p:spPr>
        <p:txBody>
          <a:bodyPr/>
          <a:lstStyle>
            <a:lvl1pPr marL="0" indent="0" algn="ctr">
              <a:buSzTx/>
              <a:buFontTx/>
              <a:buNone/>
              <a:defRPr sz="2200"/>
            </a:lvl1pPr>
            <a:lvl2pPr marL="736600" indent="-279400" algn="ctr">
              <a:buFontTx/>
              <a:defRPr sz="2200"/>
            </a:lvl2pPr>
            <a:lvl3pPr marL="1228725" indent="-314325" algn="ctr">
              <a:buFontTx/>
              <a:defRPr sz="2200"/>
            </a:lvl3pPr>
            <a:lvl4pPr marL="1730828" indent="-359228" algn="ctr">
              <a:buFontTx/>
              <a:defRPr sz="2200"/>
            </a:lvl4pPr>
            <a:lvl5pPr marL="2247900" indent="-419100" algn="ctr">
              <a:buFontTx/>
              <a:defRPr sz="2200"/>
            </a:lvl5pPr>
          </a:lstStyle>
          <a:p>
            <a:r>
              <a:t>Textebene 1</a:t>
            </a:r>
          </a:p>
          <a:p>
            <a:pPr lvl="1"/>
            <a:r>
              <a:t>Textebene 2</a:t>
            </a:r>
          </a:p>
          <a:p>
            <a:pPr lvl="2"/>
            <a:r>
              <a:t>Textebene 3</a:t>
            </a:r>
          </a:p>
          <a:p>
            <a:pPr lvl="3"/>
            <a:r>
              <a:t>Textebene 4</a:t>
            </a:r>
          </a:p>
          <a:p>
            <a:pPr lvl="4"/>
            <a:r>
              <a:t>Textebene 5</a:t>
            </a:r>
          </a:p>
        </p:txBody>
      </p:sp>
      <p:pic>
        <p:nvPicPr>
          <p:cNvPr id="233" name="Grafik 5" descr="Grafik 5"/>
          <p:cNvPicPr>
            <a:picLocks noChangeAspect="1"/>
          </p:cNvPicPr>
          <p:nvPr/>
        </p:nvPicPr>
        <p:blipFill>
          <a:blip r:embed="rId3"/>
          <a:stretch>
            <a:fillRect/>
          </a:stretch>
        </p:blipFill>
        <p:spPr>
          <a:xfrm>
            <a:off x="5157270" y="421144"/>
            <a:ext cx="1877456" cy="1048058"/>
          </a:xfrm>
          <a:prstGeom prst="rect">
            <a:avLst/>
          </a:prstGeom>
          <a:ln w="12700">
            <a:miter lim="400000"/>
          </a:ln>
        </p:spPr>
      </p:pic>
      <p:sp>
        <p:nvSpPr>
          <p:cNvPr id="234" name="Folien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x">
  <p:cSld name="Titel und Inhalt">
    <p:spTree>
      <p:nvGrpSpPr>
        <p:cNvPr id="1" name=""/>
        <p:cNvGrpSpPr/>
        <p:nvPr/>
      </p:nvGrpSpPr>
      <p:grpSpPr>
        <a:xfrm>
          <a:off x="0" y="0"/>
          <a:ext cx="0" cy="0"/>
          <a:chOff x="0" y="0"/>
          <a:chExt cx="0" cy="0"/>
        </a:xfrm>
      </p:grpSpPr>
      <p:pic>
        <p:nvPicPr>
          <p:cNvPr id="241" name="Grafik 14" descr="Grafik 14"/>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42"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243" name="Grafik 16" descr="Grafik 16"/>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244" name="Textebene 1…"/>
          <p:cNvSpPr txBox="1">
            <a:spLocks noGrp="1"/>
          </p:cNvSpPr>
          <p:nvPr>
            <p:ph type="body" idx="1"/>
          </p:nvPr>
        </p:nvSpPr>
        <p:spPr>
          <a:xfrm>
            <a:off x="450569" y="1793174"/>
            <a:ext cx="11280131" cy="4379026"/>
          </a:xfrm>
          <a:prstGeom prst="rect">
            <a:avLst/>
          </a:prstGeom>
        </p:spPr>
        <p:txBody>
          <a:bodyPr/>
          <a:lstStyle/>
          <a:p>
            <a:r>
              <a:t>Textebene 1</a:t>
            </a:r>
          </a:p>
          <a:p>
            <a:pPr lvl="1"/>
            <a:r>
              <a:t>Textebene 2</a:t>
            </a:r>
          </a:p>
          <a:p>
            <a:pPr lvl="2"/>
            <a:r>
              <a:t>Textebene 3</a:t>
            </a:r>
          </a:p>
          <a:p>
            <a:pPr lvl="3"/>
            <a:r>
              <a:t>Textebene 4</a:t>
            </a:r>
          </a:p>
          <a:p>
            <a:pPr lvl="4"/>
            <a:r>
              <a:t>Textebene 5</a:t>
            </a:r>
          </a:p>
        </p:txBody>
      </p:sp>
      <p:sp>
        <p:nvSpPr>
          <p:cNvPr id="245"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x">
  <p:cSld name="Inhalt mit Überschrift">
    <p:spTree>
      <p:nvGrpSpPr>
        <p:cNvPr id="1" name=""/>
        <p:cNvGrpSpPr/>
        <p:nvPr/>
      </p:nvGrpSpPr>
      <p:grpSpPr>
        <a:xfrm>
          <a:off x="0" y="0"/>
          <a:ext cx="0" cy="0"/>
          <a:chOff x="0" y="0"/>
          <a:chExt cx="0" cy="0"/>
        </a:xfrm>
      </p:grpSpPr>
      <p:pic>
        <p:nvPicPr>
          <p:cNvPr id="252" name="Grafik 9" descr="Grafik 9"/>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53"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254" name="Grafik 15" descr="Grafik 15"/>
          <p:cNvPicPr>
            <a:picLocks noChangeAspect="1"/>
          </p:cNvPicPr>
          <p:nvPr/>
        </p:nvPicPr>
        <p:blipFill>
          <a:blip r:embed="rId3"/>
          <a:stretch>
            <a:fillRect/>
          </a:stretch>
        </p:blipFill>
        <p:spPr>
          <a:xfrm>
            <a:off x="10473518" y="638178"/>
            <a:ext cx="1354154" cy="755934"/>
          </a:xfrm>
          <a:prstGeom prst="rect">
            <a:avLst/>
          </a:prstGeom>
          <a:ln w="12700">
            <a:miter lim="400000"/>
          </a:ln>
        </p:spPr>
      </p:pic>
      <p:sp>
        <p:nvSpPr>
          <p:cNvPr id="255" name="Textebene 1…"/>
          <p:cNvSpPr txBox="1">
            <a:spLocks noGrp="1"/>
          </p:cNvSpPr>
          <p:nvPr>
            <p:ph type="body" sz="half" idx="1"/>
          </p:nvPr>
        </p:nvSpPr>
        <p:spPr>
          <a:xfrm>
            <a:off x="5183184" y="1447796"/>
            <a:ext cx="6547516" cy="4892379"/>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r>
              <a:t>Textebene 1</a:t>
            </a:r>
          </a:p>
          <a:p>
            <a:pPr lvl="1"/>
            <a:r>
              <a:t>Textebene 2</a:t>
            </a:r>
          </a:p>
          <a:p>
            <a:pPr lvl="2"/>
            <a:r>
              <a:t>Textebene 3</a:t>
            </a:r>
          </a:p>
          <a:p>
            <a:pPr lvl="3"/>
            <a:r>
              <a:t>Textebene 4</a:t>
            </a:r>
          </a:p>
          <a:p>
            <a:pPr lvl="4"/>
            <a:r>
              <a:t>Textebene 5</a:t>
            </a:r>
          </a:p>
        </p:txBody>
      </p:sp>
      <p:sp>
        <p:nvSpPr>
          <p:cNvPr id="256" name="Textplatzhalter 3"/>
          <p:cNvSpPr txBox="1">
            <a:spLocks noGrp="1"/>
          </p:cNvSpPr>
          <p:nvPr>
            <p:ph type="body" sz="quarter" idx="21"/>
          </p:nvPr>
        </p:nvSpPr>
        <p:spPr>
          <a:xfrm>
            <a:off x="469790" y="2959098"/>
            <a:ext cx="4302235" cy="3381077"/>
          </a:xfrm>
          <a:prstGeom prst="rect">
            <a:avLst/>
          </a:prstGeom>
        </p:spPr>
        <p:txBody>
          <a:bodyPr/>
          <a:lstStyle/>
          <a:p>
            <a:pPr marL="0" indent="0">
              <a:buSzTx/>
              <a:buFontTx/>
              <a:buNone/>
              <a:defRPr sz="1600"/>
            </a:pPr>
            <a:endParaRPr/>
          </a:p>
        </p:txBody>
      </p:sp>
      <p:sp>
        <p:nvSpPr>
          <p:cNvPr id="257" name="Foliennummer"/>
          <p:cNvSpPr txBox="1">
            <a:spLocks noGrp="1"/>
          </p:cNvSpPr>
          <p:nvPr>
            <p:ph type="sldNum" sz="quarter" idx="2"/>
          </p:nvPr>
        </p:nvSpPr>
        <p:spPr>
          <a:xfrm>
            <a:off x="11548493" y="6565901"/>
            <a:ext cx="182216" cy="177801"/>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x">
  <p:cSld name="Kontakt">
    <p:spTree>
      <p:nvGrpSpPr>
        <p:cNvPr id="1" name=""/>
        <p:cNvGrpSpPr/>
        <p:nvPr/>
      </p:nvGrpSpPr>
      <p:grpSpPr>
        <a:xfrm>
          <a:off x="0" y="0"/>
          <a:ext cx="0" cy="0"/>
          <a:chOff x="0" y="0"/>
          <a:chExt cx="0" cy="0"/>
        </a:xfrm>
      </p:grpSpPr>
      <p:pic>
        <p:nvPicPr>
          <p:cNvPr id="274" name="Grafik 12" descr="Grafik 12"/>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75"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276" name="Grafik 15" descr="Grafik 15"/>
          <p:cNvPicPr>
            <a:picLocks noChangeAspect="1"/>
          </p:cNvPicPr>
          <p:nvPr/>
        </p:nvPicPr>
        <p:blipFill>
          <a:blip r:embed="rId3"/>
          <a:stretch>
            <a:fillRect/>
          </a:stretch>
        </p:blipFill>
        <p:spPr>
          <a:xfrm>
            <a:off x="10473518" y="638178"/>
            <a:ext cx="1354154" cy="755934"/>
          </a:xfrm>
          <a:prstGeom prst="rect">
            <a:avLst/>
          </a:prstGeom>
          <a:ln w="12700">
            <a:miter lim="400000"/>
          </a:ln>
        </p:spPr>
      </p:pic>
      <p:pic>
        <p:nvPicPr>
          <p:cNvPr id="277" name="Grafik 13" descr="Grafik 13"/>
          <p:cNvPicPr>
            <a:picLocks noChangeAspect="1"/>
          </p:cNvPicPr>
          <p:nvPr/>
        </p:nvPicPr>
        <p:blipFill>
          <a:blip r:embed="rId4"/>
          <a:stretch>
            <a:fillRect/>
          </a:stretch>
        </p:blipFill>
        <p:spPr>
          <a:xfrm>
            <a:off x="3028200" y="2107160"/>
            <a:ext cx="1041402" cy="863596"/>
          </a:xfrm>
          <a:prstGeom prst="rect">
            <a:avLst/>
          </a:prstGeom>
          <a:ln w="12700">
            <a:miter lim="400000"/>
          </a:ln>
        </p:spPr>
      </p:pic>
      <p:sp>
        <p:nvSpPr>
          <p:cNvPr id="278" name="Textebene 1…"/>
          <p:cNvSpPr txBox="1">
            <a:spLocks noGrp="1"/>
          </p:cNvSpPr>
          <p:nvPr>
            <p:ph type="body" sz="quarter" idx="1"/>
          </p:nvPr>
        </p:nvSpPr>
        <p:spPr>
          <a:xfrm>
            <a:off x="455553" y="3293000"/>
            <a:ext cx="5145275" cy="1964598"/>
          </a:xfrm>
          <a:prstGeom prst="rect">
            <a:avLst/>
          </a:prstGeom>
        </p:spPr>
        <p:txBody>
          <a:bodyPr/>
          <a:lstStyle>
            <a:lvl1pPr marL="0" indent="0">
              <a:lnSpc>
                <a:spcPts val="2000"/>
              </a:lnSpc>
              <a:spcBef>
                <a:spcPts val="0"/>
              </a:spcBef>
              <a:buSzTx/>
              <a:buFontTx/>
              <a:buNone/>
              <a:defRPr sz="1400"/>
            </a:lvl1pPr>
            <a:lvl2pPr marL="635000" indent="-177800">
              <a:lnSpc>
                <a:spcPts val="2000"/>
              </a:lnSpc>
              <a:spcBef>
                <a:spcPts val="0"/>
              </a:spcBef>
              <a:buFontTx/>
              <a:defRPr sz="1400"/>
            </a:lvl2pPr>
            <a:lvl3pPr marL="1114425" indent="-200025">
              <a:lnSpc>
                <a:spcPts val="2000"/>
              </a:lnSpc>
              <a:spcBef>
                <a:spcPts val="0"/>
              </a:spcBef>
              <a:buFontTx/>
              <a:defRPr sz="1400"/>
            </a:lvl3pPr>
            <a:lvl4pPr marL="1600200" indent="-228600">
              <a:lnSpc>
                <a:spcPts val="2000"/>
              </a:lnSpc>
              <a:spcBef>
                <a:spcPts val="0"/>
              </a:spcBef>
              <a:buFontTx/>
              <a:defRPr sz="1400"/>
            </a:lvl4pPr>
            <a:lvl5pPr marL="2095500" indent="-266700">
              <a:lnSpc>
                <a:spcPts val="2000"/>
              </a:lnSpc>
              <a:spcBef>
                <a:spcPts val="0"/>
              </a:spcBef>
              <a:buFontTx/>
              <a:defRPr sz="1400"/>
            </a:lvl5pPr>
          </a:lstStyle>
          <a:p>
            <a:r>
              <a:t>Textebene 1</a:t>
            </a:r>
          </a:p>
          <a:p>
            <a:pPr lvl="1"/>
            <a:r>
              <a:t>Textebene 2</a:t>
            </a:r>
          </a:p>
          <a:p>
            <a:pPr lvl="2"/>
            <a:r>
              <a:t>Textebene 3</a:t>
            </a:r>
          </a:p>
          <a:p>
            <a:pPr lvl="3"/>
            <a:r>
              <a:t>Textebene 4</a:t>
            </a:r>
          </a:p>
          <a:p>
            <a:pPr lvl="4"/>
            <a:r>
              <a:t>Textebene 5</a:t>
            </a:r>
          </a:p>
        </p:txBody>
      </p:sp>
      <p:sp>
        <p:nvSpPr>
          <p:cNvPr id="279" name="Textplatzhalter 7"/>
          <p:cNvSpPr txBox="1"/>
          <p:nvPr/>
        </p:nvSpPr>
        <p:spPr>
          <a:xfrm>
            <a:off x="6686850" y="2556835"/>
            <a:ext cx="4419122" cy="2007137"/>
          </a:xfrm>
          <a:prstGeom prst="rect">
            <a:avLst/>
          </a:prstGeom>
          <a:ln w="12700">
            <a:miter lim="400000"/>
          </a:ln>
        </p:spPr>
        <p:txBody>
          <a:bodyPr lIns="0" tIns="0" rIns="0" bIns="0">
            <a:normAutofit/>
          </a:bodyPr>
          <a:lstStyle/>
          <a:p>
            <a:pPr>
              <a:lnSpc>
                <a:spcPts val="2200"/>
              </a:lnSpc>
              <a:defRPr sz="1400">
                <a:solidFill>
                  <a:srgbClr val="C3CDDF"/>
                </a:solidFill>
                <a:latin typeface="Lexend Medium"/>
                <a:ea typeface="Lexend Medium"/>
                <a:cs typeface="Lexend Medium"/>
                <a:sym typeface="Lexend Medium"/>
              </a:defRPr>
            </a:pPr>
            <a:endParaRPr/>
          </a:p>
        </p:txBody>
      </p:sp>
      <p:sp>
        <p:nvSpPr>
          <p:cNvPr id="280" name="Textplatzhalter 3"/>
          <p:cNvSpPr txBox="1">
            <a:spLocks noGrp="1"/>
          </p:cNvSpPr>
          <p:nvPr>
            <p:ph type="body" sz="quarter" idx="21"/>
          </p:nvPr>
        </p:nvSpPr>
        <p:spPr>
          <a:xfrm>
            <a:off x="445586" y="2407998"/>
            <a:ext cx="5104438" cy="673109"/>
          </a:xfrm>
          <a:prstGeom prst="rect">
            <a:avLst/>
          </a:prstGeom>
        </p:spPr>
        <p:txBody>
          <a:bodyPr/>
          <a:lstStyle/>
          <a:p>
            <a:pPr marL="0" indent="0">
              <a:lnSpc>
                <a:spcPts val="2400"/>
              </a:lnSpc>
              <a:spcBef>
                <a:spcPts val="0"/>
              </a:spcBef>
              <a:buSzTx/>
              <a:buFontTx/>
              <a:buNone/>
              <a:defRPr b="1">
                <a:solidFill>
                  <a:srgbClr val="303059"/>
                </a:solidFill>
                <a:latin typeface="Lexend SemiBold"/>
                <a:ea typeface="Lexend SemiBold"/>
                <a:cs typeface="Lexend SemiBold"/>
                <a:sym typeface="Lexend SemiBold"/>
              </a:defRPr>
            </a:pPr>
            <a:endParaRPr/>
          </a:p>
        </p:txBody>
      </p:sp>
      <p:pic>
        <p:nvPicPr>
          <p:cNvPr id="281" name="Grafik 18" descr="Grafik 18"/>
          <p:cNvPicPr>
            <a:picLocks noChangeAspect="1"/>
          </p:cNvPicPr>
          <p:nvPr/>
        </p:nvPicPr>
        <p:blipFill>
          <a:blip r:embed="rId5"/>
          <a:stretch>
            <a:fillRect/>
          </a:stretch>
        </p:blipFill>
        <p:spPr>
          <a:xfrm>
            <a:off x="6096003" y="2487386"/>
            <a:ext cx="431798" cy="431798"/>
          </a:xfrm>
          <a:prstGeom prst="rect">
            <a:avLst/>
          </a:prstGeom>
          <a:ln w="12700">
            <a:miter lim="400000"/>
          </a:ln>
        </p:spPr>
      </p:pic>
      <p:pic>
        <p:nvPicPr>
          <p:cNvPr id="282" name="Grafik 19" descr="Grafik 19"/>
          <p:cNvPicPr>
            <a:picLocks noChangeAspect="1"/>
          </p:cNvPicPr>
          <p:nvPr/>
        </p:nvPicPr>
        <p:blipFill>
          <a:blip r:embed="rId6"/>
          <a:stretch>
            <a:fillRect/>
          </a:stretch>
        </p:blipFill>
        <p:spPr>
          <a:xfrm>
            <a:off x="6096003" y="3053683"/>
            <a:ext cx="431798" cy="431798"/>
          </a:xfrm>
          <a:prstGeom prst="rect">
            <a:avLst/>
          </a:prstGeom>
          <a:ln w="12700">
            <a:miter lim="400000"/>
          </a:ln>
        </p:spPr>
      </p:pic>
      <p:pic>
        <p:nvPicPr>
          <p:cNvPr id="283" name="Grafik 20" descr="Grafik 20"/>
          <p:cNvPicPr>
            <a:picLocks noChangeAspect="1"/>
          </p:cNvPicPr>
          <p:nvPr/>
        </p:nvPicPr>
        <p:blipFill>
          <a:blip r:embed="rId7"/>
          <a:stretch>
            <a:fillRect/>
          </a:stretch>
        </p:blipFill>
        <p:spPr>
          <a:xfrm>
            <a:off x="6097949" y="3619980"/>
            <a:ext cx="431798" cy="431798"/>
          </a:xfrm>
          <a:prstGeom prst="rect">
            <a:avLst/>
          </a:prstGeom>
          <a:ln w="12700">
            <a:miter lim="400000"/>
          </a:ln>
        </p:spPr>
      </p:pic>
      <p:pic>
        <p:nvPicPr>
          <p:cNvPr id="284" name="Grafik 21" descr="Grafik 21"/>
          <p:cNvPicPr>
            <a:picLocks noChangeAspect="1"/>
          </p:cNvPicPr>
          <p:nvPr/>
        </p:nvPicPr>
        <p:blipFill>
          <a:blip r:embed="rId8"/>
          <a:stretch>
            <a:fillRect/>
          </a:stretch>
        </p:blipFill>
        <p:spPr>
          <a:xfrm>
            <a:off x="6096003" y="4186277"/>
            <a:ext cx="431798" cy="431798"/>
          </a:xfrm>
          <a:prstGeom prst="rect">
            <a:avLst/>
          </a:prstGeom>
          <a:ln w="12700">
            <a:miter lim="400000"/>
          </a:ln>
        </p:spPr>
      </p:pic>
      <p:sp>
        <p:nvSpPr>
          <p:cNvPr id="285" name="Folien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x">
  <p:cSld name="1_Kontakt">
    <p:spTree>
      <p:nvGrpSpPr>
        <p:cNvPr id="1" name=""/>
        <p:cNvGrpSpPr/>
        <p:nvPr/>
      </p:nvGrpSpPr>
      <p:grpSpPr>
        <a:xfrm>
          <a:off x="0" y="0"/>
          <a:ext cx="0" cy="0"/>
          <a:chOff x="0" y="0"/>
          <a:chExt cx="0" cy="0"/>
        </a:xfrm>
      </p:grpSpPr>
      <p:pic>
        <p:nvPicPr>
          <p:cNvPr id="292" name="Grafik 12" descr="Grafik 12"/>
          <p:cNvPicPr>
            <a:picLocks noChangeAspect="1"/>
          </p:cNvPicPr>
          <p:nvPr/>
        </p:nvPicPr>
        <p:blipFill>
          <a:blip r:embed="rId2"/>
          <a:stretch>
            <a:fillRect/>
          </a:stretch>
        </p:blipFill>
        <p:spPr>
          <a:xfrm>
            <a:off x="0" y="0"/>
            <a:ext cx="12191997" cy="6858000"/>
          </a:xfrm>
          <a:prstGeom prst="rect">
            <a:avLst/>
          </a:prstGeom>
          <a:ln w="12700">
            <a:miter lim="400000"/>
          </a:ln>
        </p:spPr>
      </p:pic>
      <p:sp>
        <p:nvSpPr>
          <p:cNvPr id="293" name="Titeltext"/>
          <p:cNvSpPr txBox="1">
            <a:spLocks noGrp="1"/>
          </p:cNvSpPr>
          <p:nvPr>
            <p:ph type="title"/>
          </p:nvPr>
        </p:nvSpPr>
        <p:spPr>
          <a:xfrm>
            <a:off x="469790" y="661925"/>
            <a:ext cx="9639413" cy="755934"/>
          </a:xfrm>
          <a:prstGeom prst="rect">
            <a:avLst/>
          </a:prstGeom>
        </p:spPr>
        <p:txBody>
          <a:bodyPr anchor="t"/>
          <a:lstStyle>
            <a:lvl1pPr algn="l">
              <a:defRPr cap="all">
                <a:solidFill>
                  <a:srgbClr val="303059"/>
                </a:solidFill>
              </a:defRPr>
            </a:lvl1pPr>
          </a:lstStyle>
          <a:p>
            <a:r>
              <a:t>Titeltext</a:t>
            </a:r>
          </a:p>
        </p:txBody>
      </p:sp>
      <p:pic>
        <p:nvPicPr>
          <p:cNvPr id="294" name="Grafik 15" descr="Grafik 15"/>
          <p:cNvPicPr>
            <a:picLocks noChangeAspect="1"/>
          </p:cNvPicPr>
          <p:nvPr/>
        </p:nvPicPr>
        <p:blipFill>
          <a:blip r:embed="rId3"/>
          <a:stretch>
            <a:fillRect/>
          </a:stretch>
        </p:blipFill>
        <p:spPr>
          <a:xfrm>
            <a:off x="10473518" y="638178"/>
            <a:ext cx="1354154" cy="755934"/>
          </a:xfrm>
          <a:prstGeom prst="rect">
            <a:avLst/>
          </a:prstGeom>
          <a:ln w="12700">
            <a:miter lim="400000"/>
          </a:ln>
        </p:spPr>
      </p:pic>
      <p:pic>
        <p:nvPicPr>
          <p:cNvPr id="295" name="Grafik 13" descr="Grafik 13"/>
          <p:cNvPicPr>
            <a:picLocks noChangeAspect="1"/>
          </p:cNvPicPr>
          <p:nvPr/>
        </p:nvPicPr>
        <p:blipFill>
          <a:blip r:embed="rId4"/>
          <a:stretch>
            <a:fillRect/>
          </a:stretch>
        </p:blipFill>
        <p:spPr>
          <a:xfrm>
            <a:off x="3028200" y="1793997"/>
            <a:ext cx="1041402" cy="863596"/>
          </a:xfrm>
          <a:prstGeom prst="rect">
            <a:avLst/>
          </a:prstGeom>
          <a:ln w="12700">
            <a:miter lim="400000"/>
          </a:ln>
        </p:spPr>
      </p:pic>
      <p:sp>
        <p:nvSpPr>
          <p:cNvPr id="296" name="Textebene 1…"/>
          <p:cNvSpPr txBox="1">
            <a:spLocks noGrp="1"/>
          </p:cNvSpPr>
          <p:nvPr>
            <p:ph type="body" sz="quarter" idx="1"/>
          </p:nvPr>
        </p:nvSpPr>
        <p:spPr>
          <a:xfrm>
            <a:off x="455553" y="2979836"/>
            <a:ext cx="5145275" cy="1964598"/>
          </a:xfrm>
          <a:prstGeom prst="rect">
            <a:avLst/>
          </a:prstGeom>
        </p:spPr>
        <p:txBody>
          <a:bodyPr/>
          <a:lstStyle>
            <a:lvl1pPr marL="0" indent="0">
              <a:lnSpc>
                <a:spcPts val="2000"/>
              </a:lnSpc>
              <a:spcBef>
                <a:spcPts val="0"/>
              </a:spcBef>
              <a:buSzTx/>
              <a:buFontTx/>
              <a:buNone/>
              <a:defRPr sz="1400"/>
            </a:lvl1pPr>
            <a:lvl2pPr marL="635000" indent="-177800">
              <a:lnSpc>
                <a:spcPts val="2000"/>
              </a:lnSpc>
              <a:spcBef>
                <a:spcPts val="0"/>
              </a:spcBef>
              <a:buFontTx/>
              <a:defRPr sz="1400"/>
            </a:lvl2pPr>
            <a:lvl3pPr marL="1114425" indent="-200025">
              <a:lnSpc>
                <a:spcPts val="2000"/>
              </a:lnSpc>
              <a:spcBef>
                <a:spcPts val="0"/>
              </a:spcBef>
              <a:buFontTx/>
              <a:defRPr sz="1400"/>
            </a:lvl3pPr>
            <a:lvl4pPr marL="1600200" indent="-228600">
              <a:lnSpc>
                <a:spcPts val="2000"/>
              </a:lnSpc>
              <a:spcBef>
                <a:spcPts val="0"/>
              </a:spcBef>
              <a:buFontTx/>
              <a:defRPr sz="1400"/>
            </a:lvl4pPr>
            <a:lvl5pPr marL="2095500" indent="-266700">
              <a:lnSpc>
                <a:spcPts val="2000"/>
              </a:lnSpc>
              <a:spcBef>
                <a:spcPts val="0"/>
              </a:spcBef>
              <a:buFontTx/>
              <a:defRPr sz="1400"/>
            </a:lvl5pPr>
          </a:lstStyle>
          <a:p>
            <a:r>
              <a:t>Textebene 1</a:t>
            </a:r>
          </a:p>
          <a:p>
            <a:pPr lvl="1"/>
            <a:r>
              <a:t>Textebene 2</a:t>
            </a:r>
          </a:p>
          <a:p>
            <a:pPr lvl="2"/>
            <a:r>
              <a:t>Textebene 3</a:t>
            </a:r>
          </a:p>
          <a:p>
            <a:pPr lvl="3"/>
            <a:r>
              <a:t>Textebene 4</a:t>
            </a:r>
          </a:p>
          <a:p>
            <a:pPr lvl="4"/>
            <a:r>
              <a:t>Textebene 5</a:t>
            </a:r>
          </a:p>
        </p:txBody>
      </p:sp>
      <p:sp>
        <p:nvSpPr>
          <p:cNvPr id="297" name="Textplatzhalter 7"/>
          <p:cNvSpPr txBox="1"/>
          <p:nvPr/>
        </p:nvSpPr>
        <p:spPr>
          <a:xfrm>
            <a:off x="6686850" y="2243671"/>
            <a:ext cx="4419122" cy="2007137"/>
          </a:xfrm>
          <a:prstGeom prst="rect">
            <a:avLst/>
          </a:prstGeom>
          <a:ln w="12700">
            <a:miter lim="400000"/>
          </a:ln>
        </p:spPr>
        <p:txBody>
          <a:bodyPr lIns="0" tIns="0" rIns="0" bIns="0">
            <a:normAutofit/>
          </a:bodyPr>
          <a:lstStyle/>
          <a:p>
            <a:pPr>
              <a:lnSpc>
                <a:spcPts val="2200"/>
              </a:lnSpc>
              <a:defRPr sz="1400">
                <a:solidFill>
                  <a:srgbClr val="C3CDDF"/>
                </a:solidFill>
                <a:latin typeface="Lexend Medium"/>
                <a:ea typeface="Lexend Medium"/>
                <a:cs typeface="Lexend Medium"/>
                <a:sym typeface="Lexend Medium"/>
              </a:defRPr>
            </a:pPr>
            <a:endParaRPr/>
          </a:p>
        </p:txBody>
      </p:sp>
      <p:sp>
        <p:nvSpPr>
          <p:cNvPr id="298" name="Textplatzhalter 3"/>
          <p:cNvSpPr txBox="1">
            <a:spLocks noGrp="1"/>
          </p:cNvSpPr>
          <p:nvPr>
            <p:ph type="body" sz="quarter" idx="21"/>
          </p:nvPr>
        </p:nvSpPr>
        <p:spPr>
          <a:xfrm>
            <a:off x="445586" y="2094834"/>
            <a:ext cx="5104438" cy="673109"/>
          </a:xfrm>
          <a:prstGeom prst="rect">
            <a:avLst/>
          </a:prstGeom>
        </p:spPr>
        <p:txBody>
          <a:bodyPr/>
          <a:lstStyle/>
          <a:p>
            <a:pPr marL="0" indent="0">
              <a:lnSpc>
                <a:spcPts val="2400"/>
              </a:lnSpc>
              <a:spcBef>
                <a:spcPts val="0"/>
              </a:spcBef>
              <a:buSzTx/>
              <a:buFontTx/>
              <a:buNone/>
              <a:defRPr b="1">
                <a:solidFill>
                  <a:srgbClr val="303059"/>
                </a:solidFill>
                <a:latin typeface="Lexend SemiBold"/>
                <a:ea typeface="Lexend SemiBold"/>
                <a:cs typeface="Lexend SemiBold"/>
                <a:sym typeface="Lexend SemiBold"/>
              </a:defRPr>
            </a:pPr>
            <a:endParaRPr/>
          </a:p>
        </p:txBody>
      </p:sp>
      <p:pic>
        <p:nvPicPr>
          <p:cNvPr id="299" name="Grafik 18" descr="Grafik 18"/>
          <p:cNvPicPr>
            <a:picLocks noChangeAspect="1"/>
          </p:cNvPicPr>
          <p:nvPr/>
        </p:nvPicPr>
        <p:blipFill>
          <a:blip r:embed="rId5"/>
          <a:stretch>
            <a:fillRect/>
          </a:stretch>
        </p:blipFill>
        <p:spPr>
          <a:xfrm>
            <a:off x="6096003" y="2174232"/>
            <a:ext cx="431798" cy="431798"/>
          </a:xfrm>
          <a:prstGeom prst="rect">
            <a:avLst/>
          </a:prstGeom>
          <a:ln w="12700">
            <a:miter lim="400000"/>
          </a:ln>
        </p:spPr>
      </p:pic>
      <p:pic>
        <p:nvPicPr>
          <p:cNvPr id="300" name="Grafik 19" descr="Grafik 19"/>
          <p:cNvPicPr>
            <a:picLocks noChangeAspect="1"/>
          </p:cNvPicPr>
          <p:nvPr/>
        </p:nvPicPr>
        <p:blipFill>
          <a:blip r:embed="rId6"/>
          <a:stretch>
            <a:fillRect/>
          </a:stretch>
        </p:blipFill>
        <p:spPr>
          <a:xfrm>
            <a:off x="6096003" y="2740519"/>
            <a:ext cx="431798" cy="431798"/>
          </a:xfrm>
          <a:prstGeom prst="rect">
            <a:avLst/>
          </a:prstGeom>
          <a:ln w="12700">
            <a:miter lim="400000"/>
          </a:ln>
        </p:spPr>
      </p:pic>
      <p:pic>
        <p:nvPicPr>
          <p:cNvPr id="301" name="Grafik 20" descr="Grafik 20"/>
          <p:cNvPicPr>
            <a:picLocks noChangeAspect="1"/>
          </p:cNvPicPr>
          <p:nvPr/>
        </p:nvPicPr>
        <p:blipFill>
          <a:blip r:embed="rId7"/>
          <a:stretch>
            <a:fillRect/>
          </a:stretch>
        </p:blipFill>
        <p:spPr>
          <a:xfrm>
            <a:off x="6097949" y="3306817"/>
            <a:ext cx="431798" cy="431798"/>
          </a:xfrm>
          <a:prstGeom prst="rect">
            <a:avLst/>
          </a:prstGeom>
          <a:ln w="12700">
            <a:miter lim="400000"/>
          </a:ln>
        </p:spPr>
      </p:pic>
      <p:pic>
        <p:nvPicPr>
          <p:cNvPr id="302" name="Grafik 21" descr="Grafik 21"/>
          <p:cNvPicPr>
            <a:picLocks noChangeAspect="1"/>
          </p:cNvPicPr>
          <p:nvPr/>
        </p:nvPicPr>
        <p:blipFill>
          <a:blip r:embed="rId8"/>
          <a:stretch>
            <a:fillRect/>
          </a:stretch>
        </p:blipFill>
        <p:spPr>
          <a:xfrm>
            <a:off x="6096003" y="3873113"/>
            <a:ext cx="431798" cy="431798"/>
          </a:xfrm>
          <a:prstGeom prst="rect">
            <a:avLst/>
          </a:prstGeom>
          <a:ln w="12700">
            <a:miter lim="400000"/>
          </a:ln>
        </p:spPr>
      </p:pic>
      <p:sp>
        <p:nvSpPr>
          <p:cNvPr id="303" name="Rechteck 26"/>
          <p:cNvSpPr/>
          <p:nvPr/>
        </p:nvSpPr>
        <p:spPr>
          <a:xfrm>
            <a:off x="-1" y="5156329"/>
            <a:ext cx="12191998" cy="1698297"/>
          </a:xfrm>
          <a:prstGeom prst="rect">
            <a:avLst/>
          </a:prstGeom>
          <a:solidFill>
            <a:srgbClr val="F3F1F9"/>
          </a:solidFill>
          <a:ln w="12700">
            <a:miter lim="400000"/>
          </a:ln>
        </p:spPr>
        <p:txBody>
          <a:bodyPr lIns="45719" rIns="45719" anchor="ctr"/>
          <a:lstStyle/>
          <a:p>
            <a:pPr algn="ctr">
              <a:defRPr>
                <a:solidFill>
                  <a:srgbClr val="FFFFFF"/>
                </a:solidFill>
              </a:defRPr>
            </a:pPr>
            <a:endParaRPr/>
          </a:p>
        </p:txBody>
      </p:sp>
      <p:pic>
        <p:nvPicPr>
          <p:cNvPr id="304" name="Grafik 2" descr="Grafik 2"/>
          <p:cNvPicPr>
            <a:picLocks noChangeAspect="1"/>
          </p:cNvPicPr>
          <p:nvPr/>
        </p:nvPicPr>
        <p:blipFill>
          <a:blip r:embed="rId9"/>
          <a:stretch>
            <a:fillRect/>
          </a:stretch>
        </p:blipFill>
        <p:spPr>
          <a:xfrm>
            <a:off x="445586" y="5858771"/>
            <a:ext cx="766926" cy="370461"/>
          </a:xfrm>
          <a:prstGeom prst="rect">
            <a:avLst/>
          </a:prstGeom>
          <a:ln w="12700">
            <a:miter lim="400000"/>
          </a:ln>
        </p:spPr>
      </p:pic>
      <p:pic>
        <p:nvPicPr>
          <p:cNvPr id="305" name="Grafik 5" descr="Grafik 5"/>
          <p:cNvPicPr>
            <a:picLocks noChangeAspect="1"/>
          </p:cNvPicPr>
          <p:nvPr/>
        </p:nvPicPr>
        <p:blipFill>
          <a:blip r:embed="rId10"/>
          <a:stretch>
            <a:fillRect/>
          </a:stretch>
        </p:blipFill>
        <p:spPr>
          <a:xfrm>
            <a:off x="1880535" y="5858771"/>
            <a:ext cx="963202" cy="370461"/>
          </a:xfrm>
          <a:prstGeom prst="rect">
            <a:avLst/>
          </a:prstGeom>
          <a:ln w="12700">
            <a:miter lim="400000"/>
          </a:ln>
        </p:spPr>
      </p:pic>
      <p:pic>
        <p:nvPicPr>
          <p:cNvPr id="306" name="Grafik 7" descr="Grafik 7"/>
          <p:cNvPicPr>
            <a:picLocks noChangeAspect="1"/>
          </p:cNvPicPr>
          <p:nvPr/>
        </p:nvPicPr>
        <p:blipFill>
          <a:blip r:embed="rId11"/>
          <a:stretch>
            <a:fillRect/>
          </a:stretch>
        </p:blipFill>
        <p:spPr>
          <a:xfrm>
            <a:off x="3491022" y="5870356"/>
            <a:ext cx="1273211" cy="271148"/>
          </a:xfrm>
          <a:prstGeom prst="rect">
            <a:avLst/>
          </a:prstGeom>
          <a:ln w="12700">
            <a:miter lim="400000"/>
          </a:ln>
        </p:spPr>
      </p:pic>
      <p:pic>
        <p:nvPicPr>
          <p:cNvPr id="307" name="Grafik 9" descr="Grafik 9"/>
          <p:cNvPicPr>
            <a:picLocks noChangeAspect="1"/>
          </p:cNvPicPr>
          <p:nvPr/>
        </p:nvPicPr>
        <p:blipFill>
          <a:blip r:embed="rId12"/>
          <a:stretch>
            <a:fillRect/>
          </a:stretch>
        </p:blipFill>
        <p:spPr>
          <a:xfrm>
            <a:off x="5438164" y="5861953"/>
            <a:ext cx="1118677" cy="363392"/>
          </a:xfrm>
          <a:prstGeom prst="rect">
            <a:avLst/>
          </a:prstGeom>
          <a:ln w="12700">
            <a:miter lim="400000"/>
          </a:ln>
        </p:spPr>
      </p:pic>
      <p:pic>
        <p:nvPicPr>
          <p:cNvPr id="308" name="Grafik 11" descr="Grafik 11"/>
          <p:cNvPicPr>
            <a:picLocks noChangeAspect="1"/>
          </p:cNvPicPr>
          <p:nvPr/>
        </p:nvPicPr>
        <p:blipFill>
          <a:blip r:embed="rId13"/>
          <a:stretch>
            <a:fillRect/>
          </a:stretch>
        </p:blipFill>
        <p:spPr>
          <a:xfrm>
            <a:off x="7063492" y="5869451"/>
            <a:ext cx="906820" cy="272044"/>
          </a:xfrm>
          <a:prstGeom prst="rect">
            <a:avLst/>
          </a:prstGeom>
          <a:ln w="12700">
            <a:miter lim="400000"/>
          </a:ln>
        </p:spPr>
      </p:pic>
      <p:pic>
        <p:nvPicPr>
          <p:cNvPr id="309" name="Grafik 23" descr="Grafik 23"/>
          <p:cNvPicPr>
            <a:picLocks noChangeAspect="1"/>
          </p:cNvPicPr>
          <p:nvPr/>
        </p:nvPicPr>
        <p:blipFill>
          <a:blip r:embed="rId14"/>
          <a:stretch>
            <a:fillRect/>
          </a:stretch>
        </p:blipFill>
        <p:spPr>
          <a:xfrm>
            <a:off x="8556525" y="5831456"/>
            <a:ext cx="1634983" cy="425096"/>
          </a:xfrm>
          <a:prstGeom prst="rect">
            <a:avLst/>
          </a:prstGeom>
          <a:ln w="12700">
            <a:miter lim="400000"/>
          </a:ln>
        </p:spPr>
      </p:pic>
      <p:pic>
        <p:nvPicPr>
          <p:cNvPr id="310" name="Grafik 25" descr="Grafik 25"/>
          <p:cNvPicPr>
            <a:picLocks noChangeAspect="1"/>
          </p:cNvPicPr>
          <p:nvPr/>
        </p:nvPicPr>
        <p:blipFill>
          <a:blip r:embed="rId15"/>
          <a:stretch>
            <a:fillRect/>
          </a:stretch>
        </p:blipFill>
        <p:spPr>
          <a:xfrm>
            <a:off x="10777721" y="5863552"/>
            <a:ext cx="1010998" cy="235440"/>
          </a:xfrm>
          <a:prstGeom prst="rect">
            <a:avLst/>
          </a:prstGeom>
          <a:ln w="12700">
            <a:miter lim="400000"/>
          </a:ln>
        </p:spPr>
      </p:pic>
      <p:sp>
        <p:nvSpPr>
          <p:cNvPr id="311" name="Folien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0.xml><?xml version="1.0" encoding="utf-8"?>
<p:sldLayout xmlns:a="http://schemas.openxmlformats.org/drawingml/2006/main" xmlns:r="http://schemas.openxmlformats.org/officeDocument/2006/relationships" xmlns:p="http://schemas.openxmlformats.org/presentationml/2006/main" type="tx">
  <p:cSld name="Wichtiges">
    <p:spTree>
      <p:nvGrpSpPr>
        <p:cNvPr id="1" name=""/>
        <p:cNvGrpSpPr/>
        <p:nvPr/>
      </p:nvGrpSpPr>
      <p:grpSpPr>
        <a:xfrm>
          <a:off x="0" y="0"/>
          <a:ext cx="0" cy="0"/>
          <a:chOff x="0" y="0"/>
          <a:chExt cx="0" cy="0"/>
        </a:xfrm>
      </p:grpSpPr>
      <p:sp>
        <p:nvSpPr>
          <p:cNvPr id="318" name="Titeltext"/>
          <p:cNvSpPr txBox="1">
            <a:spLocks noGrp="1"/>
          </p:cNvSpPr>
          <p:nvPr>
            <p:ph type="title"/>
          </p:nvPr>
        </p:nvSpPr>
        <p:spPr>
          <a:prstGeom prst="rect">
            <a:avLst/>
          </a:prstGeom>
        </p:spPr>
        <p:txBody>
          <a:bodyPr/>
          <a:lstStyle/>
          <a:p>
            <a:r>
              <a:t>Titeltext</a:t>
            </a:r>
          </a:p>
        </p:txBody>
      </p:sp>
      <p:sp>
        <p:nvSpPr>
          <p:cNvPr id="319" name="Folien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x">
  <p:cSld name="Elemente">
    <p:spTree>
      <p:nvGrpSpPr>
        <p:cNvPr id="1" name=""/>
        <p:cNvGrpSpPr/>
        <p:nvPr/>
      </p:nvGrpSpPr>
      <p:grpSpPr>
        <a:xfrm>
          <a:off x="0" y="0"/>
          <a:ext cx="0" cy="0"/>
          <a:chOff x="0" y="0"/>
          <a:chExt cx="0" cy="0"/>
        </a:xfrm>
      </p:grpSpPr>
      <p:pic>
        <p:nvPicPr>
          <p:cNvPr id="326" name="Grafik 8" descr="Grafik 8"/>
          <p:cNvPicPr>
            <a:picLocks noChangeAspect="1"/>
          </p:cNvPicPr>
          <p:nvPr/>
        </p:nvPicPr>
        <p:blipFill>
          <a:blip r:embed="rId2"/>
          <a:stretch>
            <a:fillRect/>
          </a:stretch>
        </p:blipFill>
        <p:spPr>
          <a:xfrm>
            <a:off x="8757455" y="638178"/>
            <a:ext cx="755935" cy="755934"/>
          </a:xfrm>
          <a:prstGeom prst="rect">
            <a:avLst/>
          </a:prstGeom>
          <a:ln w="12700">
            <a:miter lim="400000"/>
          </a:ln>
        </p:spPr>
      </p:pic>
      <p:pic>
        <p:nvPicPr>
          <p:cNvPr id="327" name="Grafik 9" descr="Grafik 9"/>
          <p:cNvPicPr>
            <a:picLocks noChangeAspect="1"/>
          </p:cNvPicPr>
          <p:nvPr/>
        </p:nvPicPr>
        <p:blipFill>
          <a:blip r:embed="rId3"/>
          <a:stretch>
            <a:fillRect/>
          </a:stretch>
        </p:blipFill>
        <p:spPr>
          <a:xfrm rot="20278511">
            <a:off x="317616" y="5308181"/>
            <a:ext cx="508563" cy="475909"/>
          </a:xfrm>
          <a:prstGeom prst="rect">
            <a:avLst/>
          </a:prstGeom>
          <a:ln w="12700">
            <a:miter lim="400000"/>
          </a:ln>
        </p:spPr>
      </p:pic>
      <p:sp>
        <p:nvSpPr>
          <p:cNvPr id="328" name="Rechteck 10"/>
          <p:cNvSpPr txBox="1"/>
          <p:nvPr/>
        </p:nvSpPr>
        <p:spPr>
          <a:xfrm>
            <a:off x="680476" y="4271016"/>
            <a:ext cx="432750" cy="420358"/>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9" rIns="45719">
            <a:spAutoFit/>
          </a:bodyPr>
          <a:lstStyle>
            <a:lvl1pPr indent="11108" algn="ctr">
              <a:lnSpc>
                <a:spcPts val="1800"/>
              </a:lnSpc>
              <a:defRPr sz="5000" b="1">
                <a:solidFill>
                  <a:srgbClr val="FFFFFF"/>
                </a:solidFill>
                <a:latin typeface="Lexend SemiBold"/>
                <a:ea typeface="Lexend SemiBold"/>
                <a:cs typeface="Lexend SemiBold"/>
                <a:sym typeface="Lexend SemiBold"/>
              </a:defRPr>
            </a:lvl1pPr>
          </a:lstStyle>
          <a:p>
            <a:r>
              <a:t>„</a:t>
            </a:r>
          </a:p>
        </p:txBody>
      </p:sp>
      <p:sp>
        <p:nvSpPr>
          <p:cNvPr id="329" name="Rechteck 1"/>
          <p:cNvSpPr/>
          <p:nvPr/>
        </p:nvSpPr>
        <p:spPr>
          <a:xfrm>
            <a:off x="4133589" y="752816"/>
            <a:ext cx="701455" cy="701455"/>
          </a:xfrm>
          <a:prstGeom prst="rect">
            <a:avLst/>
          </a:prstGeom>
          <a:solidFill>
            <a:srgbClr val="ADABAB"/>
          </a:solidFill>
          <a:ln w="12700">
            <a:miter lim="400000"/>
          </a:ln>
        </p:spPr>
        <p:txBody>
          <a:bodyPr lIns="45719" rIns="45719" anchor="ctr"/>
          <a:lstStyle/>
          <a:p>
            <a:pPr algn="ctr">
              <a:defRPr>
                <a:solidFill>
                  <a:srgbClr val="FFFFFF"/>
                </a:solidFill>
              </a:defRPr>
            </a:pPr>
            <a:endParaRPr/>
          </a:p>
        </p:txBody>
      </p:sp>
      <p:sp>
        <p:nvSpPr>
          <p:cNvPr id="330" name="Rechteck 7"/>
          <p:cNvSpPr/>
          <p:nvPr/>
        </p:nvSpPr>
        <p:spPr>
          <a:xfrm>
            <a:off x="3269289" y="1592052"/>
            <a:ext cx="701455" cy="701455"/>
          </a:xfrm>
          <a:prstGeom prst="rect">
            <a:avLst/>
          </a:prstGeom>
          <a:solidFill>
            <a:srgbClr val="8D82B1"/>
          </a:solidFill>
          <a:ln w="12700">
            <a:miter lim="400000"/>
          </a:ln>
        </p:spPr>
        <p:txBody>
          <a:bodyPr lIns="45719" rIns="45719" anchor="ctr"/>
          <a:lstStyle/>
          <a:p>
            <a:pPr algn="ctr">
              <a:defRPr>
                <a:solidFill>
                  <a:srgbClr val="FFFFFF"/>
                </a:solidFill>
              </a:defRPr>
            </a:pPr>
            <a:endParaRPr/>
          </a:p>
        </p:txBody>
      </p:sp>
      <p:sp>
        <p:nvSpPr>
          <p:cNvPr id="331" name="Rechteck 11"/>
          <p:cNvSpPr/>
          <p:nvPr/>
        </p:nvSpPr>
        <p:spPr>
          <a:xfrm>
            <a:off x="4997880" y="752816"/>
            <a:ext cx="701455" cy="701455"/>
          </a:xfrm>
          <a:prstGeom prst="rect">
            <a:avLst/>
          </a:prstGeom>
          <a:solidFill>
            <a:srgbClr val="E7E6E6"/>
          </a:solidFill>
          <a:ln w="12700">
            <a:miter lim="400000"/>
          </a:ln>
        </p:spPr>
        <p:txBody>
          <a:bodyPr lIns="45719" rIns="45719" anchor="ctr"/>
          <a:lstStyle/>
          <a:p>
            <a:pPr algn="ctr">
              <a:defRPr>
                <a:solidFill>
                  <a:srgbClr val="FFFFFF"/>
                </a:solidFill>
              </a:defRPr>
            </a:pPr>
            <a:endParaRPr/>
          </a:p>
        </p:txBody>
      </p:sp>
      <p:sp>
        <p:nvSpPr>
          <p:cNvPr id="332" name="Rechteck 12"/>
          <p:cNvSpPr/>
          <p:nvPr/>
        </p:nvSpPr>
        <p:spPr>
          <a:xfrm>
            <a:off x="4133589" y="1592052"/>
            <a:ext cx="701455" cy="701455"/>
          </a:xfrm>
          <a:prstGeom prst="rect">
            <a:avLst/>
          </a:prstGeom>
          <a:solidFill>
            <a:srgbClr val="BEBFD6"/>
          </a:solidFill>
          <a:ln w="12700">
            <a:miter lim="400000"/>
          </a:ln>
        </p:spPr>
        <p:txBody>
          <a:bodyPr lIns="45719" rIns="45719" anchor="ctr"/>
          <a:lstStyle/>
          <a:p>
            <a:pPr algn="ctr">
              <a:defRPr>
                <a:solidFill>
                  <a:srgbClr val="FFFFFF"/>
                </a:solidFill>
              </a:defRPr>
            </a:pPr>
            <a:endParaRPr/>
          </a:p>
        </p:txBody>
      </p:sp>
      <p:sp>
        <p:nvSpPr>
          <p:cNvPr id="333" name="Rechteck 13"/>
          <p:cNvSpPr/>
          <p:nvPr/>
        </p:nvSpPr>
        <p:spPr>
          <a:xfrm>
            <a:off x="3269289" y="2406243"/>
            <a:ext cx="701455" cy="701455"/>
          </a:xfrm>
          <a:prstGeom prst="rect">
            <a:avLst/>
          </a:prstGeom>
          <a:solidFill>
            <a:srgbClr val="31315B"/>
          </a:solidFill>
          <a:ln w="12700">
            <a:miter lim="400000"/>
          </a:ln>
        </p:spPr>
        <p:txBody>
          <a:bodyPr lIns="45719" rIns="45719" anchor="ctr"/>
          <a:lstStyle/>
          <a:p>
            <a:pPr algn="ctr">
              <a:defRPr>
                <a:solidFill>
                  <a:srgbClr val="FFFFFF"/>
                </a:solidFill>
              </a:defRPr>
            </a:pPr>
            <a:endParaRPr/>
          </a:p>
        </p:txBody>
      </p:sp>
      <p:sp>
        <p:nvSpPr>
          <p:cNvPr id="334" name="Rechteck 14"/>
          <p:cNvSpPr/>
          <p:nvPr/>
        </p:nvSpPr>
        <p:spPr>
          <a:xfrm>
            <a:off x="4146117" y="2406243"/>
            <a:ext cx="701455" cy="701455"/>
          </a:xfrm>
          <a:prstGeom prst="rect">
            <a:avLst/>
          </a:prstGeom>
          <a:solidFill>
            <a:srgbClr val="C3CDDF"/>
          </a:solidFill>
          <a:ln w="12700">
            <a:miter lim="400000"/>
          </a:ln>
        </p:spPr>
        <p:txBody>
          <a:bodyPr lIns="45719" rIns="45719" anchor="ctr"/>
          <a:lstStyle/>
          <a:p>
            <a:pPr algn="ctr">
              <a:defRPr>
                <a:solidFill>
                  <a:srgbClr val="FFFFFF"/>
                </a:solidFill>
              </a:defRPr>
            </a:pPr>
            <a:endParaRPr/>
          </a:p>
        </p:txBody>
      </p:sp>
      <p:sp>
        <p:nvSpPr>
          <p:cNvPr id="335" name="Rechteck 15"/>
          <p:cNvSpPr/>
          <p:nvPr/>
        </p:nvSpPr>
        <p:spPr>
          <a:xfrm>
            <a:off x="4972835" y="1592052"/>
            <a:ext cx="701455" cy="701455"/>
          </a:xfrm>
          <a:prstGeom prst="rect">
            <a:avLst/>
          </a:prstGeom>
          <a:solidFill>
            <a:srgbClr val="F3F1F9"/>
          </a:solidFill>
          <a:ln w="12700">
            <a:miter lim="400000"/>
          </a:ln>
        </p:spPr>
        <p:txBody>
          <a:bodyPr lIns="45719" rIns="45719" anchor="ctr"/>
          <a:lstStyle/>
          <a:p>
            <a:pPr algn="ctr">
              <a:defRPr>
                <a:solidFill>
                  <a:srgbClr val="FFFFFF"/>
                </a:solidFill>
              </a:defRPr>
            </a:pPr>
            <a:endParaRPr/>
          </a:p>
        </p:txBody>
      </p:sp>
      <p:sp>
        <p:nvSpPr>
          <p:cNvPr id="336" name="Rechteck 16"/>
          <p:cNvSpPr/>
          <p:nvPr/>
        </p:nvSpPr>
        <p:spPr>
          <a:xfrm>
            <a:off x="3281817" y="752816"/>
            <a:ext cx="701455" cy="701455"/>
          </a:xfrm>
          <a:prstGeom prst="rect">
            <a:avLst/>
          </a:prstGeom>
          <a:solidFill>
            <a:srgbClr val="484848"/>
          </a:solidFill>
          <a:ln w="12700">
            <a:miter lim="400000"/>
          </a:ln>
        </p:spPr>
        <p:txBody>
          <a:bodyPr lIns="45719" rIns="45719" anchor="ctr"/>
          <a:lstStyle/>
          <a:p>
            <a:pPr algn="ctr">
              <a:defRPr>
                <a:solidFill>
                  <a:srgbClr val="FFFFFF"/>
                </a:solidFill>
              </a:defRPr>
            </a:pPr>
            <a:endParaRPr/>
          </a:p>
        </p:txBody>
      </p:sp>
      <p:sp>
        <p:nvSpPr>
          <p:cNvPr id="337" name="Rechteck 17"/>
          <p:cNvSpPr/>
          <p:nvPr/>
        </p:nvSpPr>
        <p:spPr>
          <a:xfrm>
            <a:off x="3269289" y="3232960"/>
            <a:ext cx="701455" cy="701455"/>
          </a:xfrm>
          <a:prstGeom prst="rect">
            <a:avLst/>
          </a:prstGeom>
          <a:solidFill>
            <a:srgbClr val="EA4E60"/>
          </a:solidFill>
          <a:ln w="12700">
            <a:miter lim="400000"/>
          </a:ln>
        </p:spPr>
        <p:txBody>
          <a:bodyPr lIns="45719" rIns="45719" anchor="ctr"/>
          <a:lstStyle/>
          <a:p>
            <a:pPr algn="ctr">
              <a:defRPr>
                <a:solidFill>
                  <a:srgbClr val="FFFFFF"/>
                </a:solidFill>
              </a:defRPr>
            </a:pPr>
            <a:endParaRPr/>
          </a:p>
        </p:txBody>
      </p:sp>
      <p:sp>
        <p:nvSpPr>
          <p:cNvPr id="338" name="Rechteck 18"/>
          <p:cNvSpPr/>
          <p:nvPr/>
        </p:nvSpPr>
        <p:spPr>
          <a:xfrm>
            <a:off x="4972835" y="2406243"/>
            <a:ext cx="701455" cy="701455"/>
          </a:xfrm>
          <a:prstGeom prst="rect">
            <a:avLst/>
          </a:prstGeom>
          <a:solidFill>
            <a:srgbClr val="D9E3EF"/>
          </a:solidFill>
          <a:ln w="12700">
            <a:miter lim="400000"/>
          </a:ln>
        </p:spPr>
        <p:txBody>
          <a:bodyPr lIns="45719" rIns="45719" anchor="ctr"/>
          <a:lstStyle/>
          <a:p>
            <a:pPr algn="ctr">
              <a:defRPr>
                <a:solidFill>
                  <a:srgbClr val="FFFFFF"/>
                </a:solidFill>
              </a:defRPr>
            </a:pPr>
            <a:endParaRPr/>
          </a:p>
        </p:txBody>
      </p:sp>
      <p:sp>
        <p:nvSpPr>
          <p:cNvPr id="339" name="Rechteck 19"/>
          <p:cNvSpPr txBox="1"/>
          <p:nvPr/>
        </p:nvSpPr>
        <p:spPr>
          <a:xfrm>
            <a:off x="681403" y="3485372"/>
            <a:ext cx="623250" cy="507981"/>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wrap="none" lIns="45719" rIns="45719">
            <a:spAutoFit/>
          </a:bodyPr>
          <a:lstStyle>
            <a:lvl1pPr indent="11108" algn="ctr">
              <a:lnSpc>
                <a:spcPts val="1800"/>
              </a:lnSpc>
              <a:defRPr sz="8000" b="1">
                <a:solidFill>
                  <a:srgbClr val="BEBFD6"/>
                </a:solidFill>
                <a:latin typeface="Lexend SemiBold"/>
                <a:ea typeface="Lexend SemiBold"/>
                <a:cs typeface="Lexend SemiBold"/>
                <a:sym typeface="Lexend SemiBold"/>
              </a:defRPr>
            </a:lvl1pPr>
          </a:lstStyle>
          <a:p>
            <a:r>
              <a:t>„</a:t>
            </a:r>
          </a:p>
        </p:txBody>
      </p:sp>
      <p:pic>
        <p:nvPicPr>
          <p:cNvPr id="340" name="Grafik 20" descr="Grafik 20"/>
          <p:cNvPicPr>
            <a:picLocks noChangeAspect="1"/>
          </p:cNvPicPr>
          <p:nvPr/>
        </p:nvPicPr>
        <p:blipFill>
          <a:blip r:embed="rId4"/>
          <a:stretch>
            <a:fillRect/>
          </a:stretch>
        </p:blipFill>
        <p:spPr>
          <a:xfrm>
            <a:off x="6304714" y="3934424"/>
            <a:ext cx="1354154" cy="755935"/>
          </a:xfrm>
          <a:prstGeom prst="rect">
            <a:avLst/>
          </a:prstGeom>
          <a:ln w="12700">
            <a:miter lim="400000"/>
          </a:ln>
        </p:spPr>
      </p:pic>
      <p:pic>
        <p:nvPicPr>
          <p:cNvPr id="341" name="Grafik 21" descr="Grafik 21"/>
          <p:cNvPicPr>
            <a:picLocks noChangeAspect="1"/>
          </p:cNvPicPr>
          <p:nvPr/>
        </p:nvPicPr>
        <p:blipFill>
          <a:blip r:embed="rId5"/>
          <a:stretch>
            <a:fillRect/>
          </a:stretch>
        </p:blipFill>
        <p:spPr>
          <a:xfrm>
            <a:off x="10473518" y="638178"/>
            <a:ext cx="1354154" cy="755934"/>
          </a:xfrm>
          <a:prstGeom prst="rect">
            <a:avLst/>
          </a:prstGeom>
          <a:ln w="12700">
            <a:miter lim="400000"/>
          </a:ln>
        </p:spPr>
      </p:pic>
      <p:pic>
        <p:nvPicPr>
          <p:cNvPr id="342" name="Grafik 22" descr="Grafik 22"/>
          <p:cNvPicPr>
            <a:picLocks noChangeAspect="1"/>
          </p:cNvPicPr>
          <p:nvPr/>
        </p:nvPicPr>
        <p:blipFill>
          <a:blip r:embed="rId6"/>
          <a:stretch>
            <a:fillRect/>
          </a:stretch>
        </p:blipFill>
        <p:spPr>
          <a:xfrm>
            <a:off x="445586" y="6406029"/>
            <a:ext cx="766926" cy="370461"/>
          </a:xfrm>
          <a:prstGeom prst="rect">
            <a:avLst/>
          </a:prstGeom>
          <a:ln w="12700">
            <a:miter lim="400000"/>
          </a:ln>
        </p:spPr>
      </p:pic>
      <p:pic>
        <p:nvPicPr>
          <p:cNvPr id="343" name="Grafik 23" descr="Grafik 23"/>
          <p:cNvPicPr>
            <a:picLocks noChangeAspect="1"/>
          </p:cNvPicPr>
          <p:nvPr/>
        </p:nvPicPr>
        <p:blipFill>
          <a:blip r:embed="rId7"/>
          <a:stretch>
            <a:fillRect/>
          </a:stretch>
        </p:blipFill>
        <p:spPr>
          <a:xfrm>
            <a:off x="1880535" y="6406029"/>
            <a:ext cx="963202" cy="370461"/>
          </a:xfrm>
          <a:prstGeom prst="rect">
            <a:avLst/>
          </a:prstGeom>
          <a:ln w="12700">
            <a:miter lim="400000"/>
          </a:ln>
        </p:spPr>
      </p:pic>
      <p:pic>
        <p:nvPicPr>
          <p:cNvPr id="344" name="Grafik 24" descr="Grafik 24"/>
          <p:cNvPicPr>
            <a:picLocks noChangeAspect="1"/>
          </p:cNvPicPr>
          <p:nvPr/>
        </p:nvPicPr>
        <p:blipFill>
          <a:blip r:embed="rId8"/>
          <a:stretch>
            <a:fillRect/>
          </a:stretch>
        </p:blipFill>
        <p:spPr>
          <a:xfrm>
            <a:off x="3491022" y="6417614"/>
            <a:ext cx="1273211" cy="271148"/>
          </a:xfrm>
          <a:prstGeom prst="rect">
            <a:avLst/>
          </a:prstGeom>
          <a:ln w="12700">
            <a:miter lim="400000"/>
          </a:ln>
        </p:spPr>
      </p:pic>
      <p:pic>
        <p:nvPicPr>
          <p:cNvPr id="345" name="Grafik 25" descr="Grafik 25"/>
          <p:cNvPicPr>
            <a:picLocks noChangeAspect="1"/>
          </p:cNvPicPr>
          <p:nvPr/>
        </p:nvPicPr>
        <p:blipFill>
          <a:blip r:embed="rId9"/>
          <a:stretch>
            <a:fillRect/>
          </a:stretch>
        </p:blipFill>
        <p:spPr>
          <a:xfrm>
            <a:off x="5438164" y="6409211"/>
            <a:ext cx="1118677" cy="363392"/>
          </a:xfrm>
          <a:prstGeom prst="rect">
            <a:avLst/>
          </a:prstGeom>
          <a:ln w="12700">
            <a:miter lim="400000"/>
          </a:ln>
        </p:spPr>
      </p:pic>
      <p:pic>
        <p:nvPicPr>
          <p:cNvPr id="346" name="Grafik 26" descr="Grafik 26"/>
          <p:cNvPicPr>
            <a:picLocks noChangeAspect="1"/>
          </p:cNvPicPr>
          <p:nvPr/>
        </p:nvPicPr>
        <p:blipFill>
          <a:blip r:embed="rId10"/>
          <a:stretch>
            <a:fillRect/>
          </a:stretch>
        </p:blipFill>
        <p:spPr>
          <a:xfrm>
            <a:off x="7063492" y="6416709"/>
            <a:ext cx="906820" cy="272044"/>
          </a:xfrm>
          <a:prstGeom prst="rect">
            <a:avLst/>
          </a:prstGeom>
          <a:ln w="12700">
            <a:miter lim="400000"/>
          </a:ln>
        </p:spPr>
      </p:pic>
      <p:pic>
        <p:nvPicPr>
          <p:cNvPr id="347" name="Grafik 27" descr="Grafik 27"/>
          <p:cNvPicPr>
            <a:picLocks noChangeAspect="1"/>
          </p:cNvPicPr>
          <p:nvPr/>
        </p:nvPicPr>
        <p:blipFill>
          <a:blip r:embed="rId11"/>
          <a:stretch>
            <a:fillRect/>
          </a:stretch>
        </p:blipFill>
        <p:spPr>
          <a:xfrm>
            <a:off x="8556525" y="6378716"/>
            <a:ext cx="1634983" cy="425096"/>
          </a:xfrm>
          <a:prstGeom prst="rect">
            <a:avLst/>
          </a:prstGeom>
          <a:ln w="12700">
            <a:miter lim="400000"/>
          </a:ln>
        </p:spPr>
      </p:pic>
      <p:pic>
        <p:nvPicPr>
          <p:cNvPr id="348" name="Grafik 28" descr="Grafik 28"/>
          <p:cNvPicPr>
            <a:picLocks noChangeAspect="1"/>
          </p:cNvPicPr>
          <p:nvPr/>
        </p:nvPicPr>
        <p:blipFill>
          <a:blip r:embed="rId12"/>
          <a:stretch>
            <a:fillRect/>
          </a:stretch>
        </p:blipFill>
        <p:spPr>
          <a:xfrm>
            <a:off x="10777721" y="6410812"/>
            <a:ext cx="1010998" cy="235440"/>
          </a:xfrm>
          <a:prstGeom prst="rect">
            <a:avLst/>
          </a:prstGeom>
          <a:ln w="12700">
            <a:miter lim="400000"/>
          </a:ln>
        </p:spPr>
      </p:pic>
      <p:pic>
        <p:nvPicPr>
          <p:cNvPr id="349" name="Grafik 3" descr="Grafik 3"/>
          <p:cNvPicPr>
            <a:picLocks noChangeAspect="1"/>
          </p:cNvPicPr>
          <p:nvPr/>
        </p:nvPicPr>
        <p:blipFill>
          <a:blip r:embed="rId13"/>
          <a:stretch>
            <a:fillRect/>
          </a:stretch>
        </p:blipFill>
        <p:spPr>
          <a:xfrm>
            <a:off x="0" y="0"/>
            <a:ext cx="12191997" cy="1219197"/>
          </a:xfrm>
          <a:prstGeom prst="rect">
            <a:avLst/>
          </a:prstGeom>
          <a:ln w="12700">
            <a:miter lim="400000"/>
          </a:ln>
        </p:spPr>
      </p:pic>
      <p:sp>
        <p:nvSpPr>
          <p:cNvPr id="350" name="Foliennumm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Grafik 5" descr="Grafik 5"/>
          <p:cNvPicPr>
            <a:picLocks noChangeAspect="1"/>
          </p:cNvPicPr>
          <p:nvPr/>
        </p:nvPicPr>
        <p:blipFill>
          <a:blip r:embed="rId23"/>
          <a:stretch>
            <a:fillRect/>
          </a:stretch>
        </p:blipFill>
        <p:spPr>
          <a:xfrm rot="10799991">
            <a:off x="-10" y="68"/>
            <a:ext cx="12191997" cy="6857864"/>
          </a:xfrm>
          <a:prstGeom prst="rect">
            <a:avLst/>
          </a:prstGeom>
          <a:ln w="12700">
            <a:miter lim="400000"/>
          </a:ln>
        </p:spPr>
      </p:pic>
      <p:sp>
        <p:nvSpPr>
          <p:cNvPr id="3" name="Titeltext"/>
          <p:cNvSpPr txBox="1">
            <a:spLocks noGrp="1"/>
          </p:cNvSpPr>
          <p:nvPr>
            <p:ph type="title"/>
          </p:nvPr>
        </p:nvSpPr>
        <p:spPr>
          <a:xfrm>
            <a:off x="469781" y="1712779"/>
            <a:ext cx="11202836" cy="3488611"/>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0" tIns="0" rIns="0" bIns="0" anchor="ctr">
            <a:normAutofit/>
          </a:bodyPr>
          <a:lstStyle/>
          <a:p>
            <a:r>
              <a:t>Titeltext</a:t>
            </a:r>
          </a:p>
        </p:txBody>
      </p:sp>
      <p:pic>
        <p:nvPicPr>
          <p:cNvPr id="4" name="Grafik 10" descr="Grafik 10"/>
          <p:cNvPicPr>
            <a:picLocks noChangeAspect="1"/>
          </p:cNvPicPr>
          <p:nvPr/>
        </p:nvPicPr>
        <p:blipFill>
          <a:blip r:embed="rId24"/>
          <a:stretch>
            <a:fillRect/>
          </a:stretch>
        </p:blipFill>
        <p:spPr>
          <a:xfrm>
            <a:off x="10496708" y="638178"/>
            <a:ext cx="1354154" cy="755934"/>
          </a:xfrm>
          <a:prstGeom prst="rect">
            <a:avLst/>
          </a:prstGeom>
          <a:ln w="12700">
            <a:miter lim="400000"/>
          </a:ln>
        </p:spPr>
      </p:pic>
      <p:sp>
        <p:nvSpPr>
          <p:cNvPr id="5" name="Textebene 1…"/>
          <p:cNvSpPr txBox="1">
            <a:spLocks noGrp="1"/>
          </p:cNvSpPr>
          <p:nvPr>
            <p:ph type="body" idx="1"/>
          </p:nvPr>
        </p:nvSpPr>
        <p:spPr>
          <a:xfrm>
            <a:off x="609600" y="1600200"/>
            <a:ext cx="10972800" cy="4525963"/>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0" tIns="0" rIns="0" bIns="0">
            <a:normAutofit/>
          </a:bodyPr>
          <a:lstStyle/>
          <a:p>
            <a:r>
              <a:t>Textebene 1</a:t>
            </a:r>
          </a:p>
          <a:p>
            <a:pPr lvl="1"/>
            <a:r>
              <a:t>Textebene 2</a:t>
            </a:r>
          </a:p>
          <a:p>
            <a:pPr lvl="2"/>
            <a:r>
              <a:t>Textebene 3</a:t>
            </a:r>
          </a:p>
          <a:p>
            <a:pPr lvl="3"/>
            <a:r>
              <a:t>Textebene 4</a:t>
            </a:r>
          </a:p>
          <a:p>
            <a:pPr lvl="4"/>
            <a:r>
              <a:t>Textebene 5</a:t>
            </a:r>
          </a:p>
        </p:txBody>
      </p:sp>
      <p:sp>
        <p:nvSpPr>
          <p:cNvPr id="6" name="Foliennummer"/>
          <p:cNvSpPr txBox="1">
            <a:spLocks noGrp="1"/>
          </p:cNvSpPr>
          <p:nvPr>
            <p:ph type="sldNum" sz="quarter" idx="2"/>
          </p:nvPr>
        </p:nvSpPr>
        <p:spPr>
          <a:xfrm>
            <a:off x="5892800" y="6172200"/>
            <a:ext cx="2844800" cy="368301"/>
          </a:xfrm>
          <a:prstGeom prst="rect">
            <a:avLst/>
          </a:prstGeom>
          <a:ln w="12700">
            <a:miter lim="400000"/>
          </a:ln>
        </p:spPr>
        <p:txBody>
          <a:bodyPr wrap="none" lIns="0" tIns="0" rIns="0" bIns="0" anchor="ctr">
            <a:spAutoFit/>
          </a:bodyPr>
          <a:lstStyle>
            <a:lvl1pPr algn="r">
              <a:defRPr sz="1200">
                <a:solidFill>
                  <a:srgbClr val="ADABAB"/>
                </a:solidFill>
                <a:latin typeface="Lexend"/>
                <a:ea typeface="Lexend"/>
                <a:cs typeface="Lexend"/>
                <a:sym typeface="Lexend"/>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9" r:id="rId18"/>
    <p:sldLayoutId id="2147483670" r:id="rId19"/>
    <p:sldLayoutId id="2147483671" r:id="rId20"/>
    <p:sldLayoutId id="2147483672" r:id="rId21"/>
  </p:sldLayoutIdLst>
  <p:transition spd="med"/>
  <p:txStyles>
    <p:titleStyle>
      <a:lvl1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1pPr>
      <a:lvl2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2pPr>
      <a:lvl3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3pPr>
      <a:lvl4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4pPr>
      <a:lvl5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5pPr>
      <a:lvl6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6pPr>
      <a:lvl7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7pPr>
      <a:lvl8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8pPr>
      <a:lvl9pPr marL="0" marR="0" indent="0" algn="ctr" defTabSz="914400" rtl="0" latinLnBrk="0">
        <a:lnSpc>
          <a:spcPct val="90000"/>
        </a:lnSpc>
        <a:spcBef>
          <a:spcPts val="0"/>
        </a:spcBef>
        <a:spcAft>
          <a:spcPts val="0"/>
        </a:spcAft>
        <a:buClrTx/>
        <a:buSzTx/>
        <a:buFontTx/>
        <a:buNone/>
        <a:tabLst/>
        <a:defRPr sz="3000" b="1" i="0" u="none" strike="noStrike" cap="none" spc="0" baseline="0">
          <a:solidFill>
            <a:srgbClr val="FFFFFF"/>
          </a:solidFill>
          <a:uFillTx/>
          <a:latin typeface="Lexend SemiBold"/>
          <a:ea typeface="Lexend SemiBold"/>
          <a:cs typeface="Lexend SemiBold"/>
          <a:sym typeface="Lexend SemiBold"/>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Lexend"/>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16.xml"/><Relationship Id="rId5" Type="http://schemas.openxmlformats.org/officeDocument/2006/relationships/image" Target="../media/image33.svg"/><Relationship Id="rId4" Type="http://schemas.openxmlformats.org/officeDocument/2006/relationships/image" Target="../media/image32.png"/></Relationships>
</file>

<file path=ppt/slides/_rels/slide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36.svg"/><Relationship Id="rId2" Type="http://schemas.openxmlformats.org/officeDocument/2006/relationships/image" Target="../media/image35.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9.gif"/><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43.svg"/><Relationship Id="rId2" Type="http://schemas.openxmlformats.org/officeDocument/2006/relationships/image" Target="../media/image4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44.emf"/><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 name="Titel 1"/>
          <p:cNvSpPr txBox="1">
            <a:spLocks noGrp="1"/>
          </p:cNvSpPr>
          <p:nvPr>
            <p:ph type="title"/>
          </p:nvPr>
        </p:nvSpPr>
        <p:spPr>
          <a:xfrm>
            <a:off x="369582" y="2136138"/>
            <a:ext cx="7355834" cy="1968502"/>
          </a:xfrm>
          <a:prstGeom prst="rect">
            <a:avLst/>
          </a:prstGeom>
        </p:spPr>
        <p:txBody>
          <a:bodyPr/>
          <a:lstStyle/>
          <a:p>
            <a:pPr defTabSz="877823">
              <a:defRPr sz="6719"/>
            </a:pPr>
            <a:r>
              <a:t>Los </a:t>
            </a:r>
            <a:br/>
            <a:r>
              <a:t>Geht’s!</a:t>
            </a:r>
          </a:p>
        </p:txBody>
      </p:sp>
      <p:sp>
        <p:nvSpPr>
          <p:cNvPr id="360" name="Textplatzhalter 2"/>
          <p:cNvSpPr txBox="1">
            <a:spLocks noGrp="1"/>
          </p:cNvSpPr>
          <p:nvPr>
            <p:ph type="body" sz="quarter" idx="1"/>
          </p:nvPr>
        </p:nvSpPr>
        <p:spPr>
          <a:xfrm>
            <a:off x="369582" y="4246874"/>
            <a:ext cx="3640443" cy="687076"/>
          </a:xfrm>
          <a:prstGeom prst="rect">
            <a:avLst/>
          </a:prstGeom>
        </p:spPr>
        <p:txBody>
          <a:bodyPr lIns="0" tIns="0" rIns="0" bIns="0" anchor="t">
            <a:normAutofit/>
          </a:bodyPr>
          <a:lstStyle/>
          <a:p>
            <a:pPr>
              <a:defRPr sz="1300"/>
            </a:pPr>
            <a:r>
              <a:rPr lang="de-DE"/>
              <a:t>Verträge:</a:t>
            </a:r>
          </a:p>
          <a:p>
            <a:pPr>
              <a:defRPr sz="1300"/>
            </a:pPr>
            <a:r>
              <a:rPr lang="de-DE"/>
              <a:t>Rechte und Pflichten</a:t>
            </a:r>
            <a:endParaRPr/>
          </a:p>
          <a:p>
            <a:pPr>
              <a:defRPr sz="1300"/>
            </a:pPr>
            <a:endParaRPr lang="de-DE"/>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Titel 1"/>
          <p:cNvSpPr txBox="1">
            <a:spLocks noGrp="1"/>
          </p:cNvSpPr>
          <p:nvPr>
            <p:ph type="title"/>
          </p:nvPr>
        </p:nvSpPr>
        <p:spPr>
          <a:xfrm>
            <a:off x="369581" y="2136138"/>
            <a:ext cx="8647674" cy="1968502"/>
          </a:xfrm>
          <a:prstGeom prst="rect">
            <a:avLst/>
          </a:prstGeom>
        </p:spPr>
        <p:txBody>
          <a:bodyPr/>
          <a:lstStyle>
            <a:lvl1pPr>
              <a:defRPr b="0" cap="none"/>
            </a:lvl1pPr>
          </a:lstStyle>
          <a:p>
            <a:r>
              <a:rPr lang="de-DE"/>
              <a:t>Verträge</a:t>
            </a:r>
            <a:endParaRPr/>
          </a:p>
        </p:txBody>
      </p:sp>
      <p:sp>
        <p:nvSpPr>
          <p:cNvPr id="363" name="Textplatzhalter 2"/>
          <p:cNvSpPr txBox="1">
            <a:spLocks noGrp="1"/>
          </p:cNvSpPr>
          <p:nvPr>
            <p:ph type="body" sz="quarter" idx="1"/>
          </p:nvPr>
        </p:nvSpPr>
        <p:spPr>
          <a:xfrm>
            <a:off x="369582" y="4246874"/>
            <a:ext cx="7355834" cy="314956"/>
          </a:xfrm>
          <a:prstGeom prst="rect">
            <a:avLst/>
          </a:prstGeom>
        </p:spPr>
        <p:txBody>
          <a:bodyPr/>
          <a:lstStyle/>
          <a:p>
            <a:endParaRP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B3048C-4E92-83F9-E684-C9D37FBDA7F2}"/>
              </a:ext>
            </a:extLst>
          </p:cNvPr>
          <p:cNvSpPr>
            <a:spLocks noGrp="1"/>
          </p:cNvSpPr>
          <p:nvPr>
            <p:ph type="title"/>
          </p:nvPr>
        </p:nvSpPr>
        <p:spPr>
          <a:xfrm>
            <a:off x="463061" y="1279327"/>
            <a:ext cx="9639413" cy="513732"/>
          </a:xfrm>
        </p:spPr>
        <p:txBody>
          <a:bodyPr>
            <a:normAutofit/>
          </a:bodyPr>
          <a:lstStyle/>
          <a:p>
            <a:r>
              <a:rPr lang="de-DE" sz="2500" dirty="0" err="1"/>
              <a:t>WelcheN</a:t>
            </a:r>
            <a:r>
              <a:rPr lang="de-DE" sz="2500" dirty="0"/>
              <a:t> Skikurs-Vertrag wählen wir?</a:t>
            </a:r>
            <a:endParaRPr lang="de-AT" sz="2500" dirty="0"/>
          </a:p>
        </p:txBody>
      </p:sp>
      <p:sp>
        <p:nvSpPr>
          <p:cNvPr id="3" name="Textplatzhalter 2">
            <a:extLst>
              <a:ext uri="{FF2B5EF4-FFF2-40B4-BE49-F238E27FC236}">
                <a16:creationId xmlns:a16="http://schemas.microsoft.com/office/drawing/2014/main" id="{AA908FBE-0486-BF84-6994-54A73EAB8F6E}"/>
              </a:ext>
            </a:extLst>
          </p:cNvPr>
          <p:cNvSpPr>
            <a:spLocks noGrp="1"/>
          </p:cNvSpPr>
          <p:nvPr>
            <p:ph type="body" idx="1"/>
          </p:nvPr>
        </p:nvSpPr>
        <p:spPr>
          <a:xfrm>
            <a:off x="463061" y="1793174"/>
            <a:ext cx="3278610" cy="4379026"/>
          </a:xfrm>
        </p:spPr>
        <p:txBody>
          <a:bodyPr>
            <a:normAutofit/>
          </a:bodyPr>
          <a:lstStyle/>
          <a:p>
            <a:pPr marL="0" indent="0">
              <a:buNone/>
            </a:pPr>
            <a:r>
              <a:rPr lang="de-DE" dirty="0"/>
              <a:t>Vertrag 1:</a:t>
            </a:r>
          </a:p>
          <a:p>
            <a:r>
              <a:rPr lang="de-DE" dirty="0"/>
              <a:t>50 Euro pro Tag pro Kind</a:t>
            </a:r>
          </a:p>
          <a:p>
            <a:r>
              <a:rPr lang="de-DE" dirty="0"/>
              <a:t>Storno: kostenlos bis 7 Tage vor Kursbeginn, dann 50 % der Kosten</a:t>
            </a:r>
          </a:p>
          <a:p>
            <a:r>
              <a:rPr lang="de-DE" dirty="0"/>
              <a:t>Leistungen: Skikurs, Ausrüstung, Mittagessen</a:t>
            </a:r>
          </a:p>
          <a:p>
            <a:r>
              <a:rPr lang="de-DE" dirty="0"/>
              <a:t>Versicherung: bei Unfall kostenloser Transport in ein Krankenhaus; falls Ausrüstung beschädigt wird, muss Reparatur selbst bezahlt werden</a:t>
            </a:r>
            <a:endParaRPr lang="de-AT" dirty="0"/>
          </a:p>
        </p:txBody>
      </p:sp>
      <p:sp>
        <p:nvSpPr>
          <p:cNvPr id="4" name="Textplatzhalter 2">
            <a:extLst>
              <a:ext uri="{FF2B5EF4-FFF2-40B4-BE49-F238E27FC236}">
                <a16:creationId xmlns:a16="http://schemas.microsoft.com/office/drawing/2014/main" id="{B105A1A8-62AF-48F9-F19D-5BC0578ACD9D}"/>
              </a:ext>
            </a:extLst>
          </p:cNvPr>
          <p:cNvSpPr txBox="1">
            <a:spLocks/>
          </p:cNvSpPr>
          <p:nvPr/>
        </p:nvSpPr>
        <p:spPr>
          <a:xfrm>
            <a:off x="4172505" y="1793059"/>
            <a:ext cx="3066735" cy="480293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0" tIns="0" rIns="0" bIns="0">
            <a:normAutofit fontScale="70000" lnSpcReduction="20000"/>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hangingPunct="1">
              <a:buFont typeface="Arial"/>
              <a:buNone/>
            </a:pPr>
            <a:r>
              <a:rPr lang="de-DE" sz="2900" dirty="0"/>
              <a:t>Vertrag 2:</a:t>
            </a:r>
          </a:p>
          <a:p>
            <a:pPr hangingPunct="1">
              <a:lnSpc>
                <a:spcPct val="110000"/>
              </a:lnSpc>
            </a:pPr>
            <a:r>
              <a:rPr lang="de-DE" sz="2600" dirty="0"/>
              <a:t>70 Euro pro Tag pro Kind</a:t>
            </a:r>
          </a:p>
          <a:p>
            <a:pPr hangingPunct="1">
              <a:lnSpc>
                <a:spcPct val="110000"/>
              </a:lnSpc>
            </a:pPr>
            <a:r>
              <a:rPr lang="de-DE" sz="2600" dirty="0"/>
              <a:t>Storno: kostenlos bis 14 Tage vor Kursbeginn, dann 30 % der Kosten</a:t>
            </a:r>
          </a:p>
          <a:p>
            <a:pPr hangingPunct="1">
              <a:lnSpc>
                <a:spcPct val="110000"/>
              </a:lnSpc>
            </a:pPr>
            <a:r>
              <a:rPr lang="de-DE" sz="2600" dirty="0"/>
              <a:t>Leistungen: Skikurs, Ausrüstung, Mittagessen, 2x Rodeln am Nachmittag</a:t>
            </a:r>
          </a:p>
          <a:p>
            <a:pPr hangingPunct="1">
              <a:lnSpc>
                <a:spcPct val="110000"/>
              </a:lnSpc>
            </a:pPr>
            <a:r>
              <a:rPr lang="de-DE" sz="2600" dirty="0"/>
              <a:t>Versicherung: bei Unfall kostenloser Transport in ein Krankenhaus; falls Ausrüstung beschädigt wird, müssen 50 Euro selbst bezahlt werden, der Rest wird von der Versicherung übernommen</a:t>
            </a:r>
            <a:endParaRPr lang="de-AT" sz="2600" dirty="0"/>
          </a:p>
        </p:txBody>
      </p:sp>
      <p:sp>
        <p:nvSpPr>
          <p:cNvPr id="5" name="Textplatzhalter 2">
            <a:extLst>
              <a:ext uri="{FF2B5EF4-FFF2-40B4-BE49-F238E27FC236}">
                <a16:creationId xmlns:a16="http://schemas.microsoft.com/office/drawing/2014/main" id="{488F2663-E831-48E7-6963-8A237EBA1BBF}"/>
              </a:ext>
            </a:extLst>
          </p:cNvPr>
          <p:cNvSpPr txBox="1">
            <a:spLocks/>
          </p:cNvSpPr>
          <p:nvPr/>
        </p:nvSpPr>
        <p:spPr>
          <a:xfrm>
            <a:off x="7948742" y="1793059"/>
            <a:ext cx="3343653" cy="4379026"/>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0" tIns="0" rIns="0" bIns="0">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hangingPunct="1">
              <a:lnSpc>
                <a:spcPct val="70000"/>
              </a:lnSpc>
              <a:buNone/>
            </a:pPr>
            <a:r>
              <a:rPr lang="de-DE" dirty="0"/>
              <a:t>Vertrag 3:</a:t>
            </a:r>
          </a:p>
          <a:p>
            <a:pPr hangingPunct="1">
              <a:lnSpc>
                <a:spcPct val="100000"/>
              </a:lnSpc>
            </a:pPr>
            <a:r>
              <a:rPr lang="de-DE" sz="1800" dirty="0"/>
              <a:t>90 Euro pro Tag pro Kind</a:t>
            </a:r>
          </a:p>
          <a:p>
            <a:pPr hangingPunct="1">
              <a:lnSpc>
                <a:spcPct val="100000"/>
              </a:lnSpc>
            </a:pPr>
            <a:r>
              <a:rPr lang="de-DE" sz="1800" dirty="0"/>
              <a:t>Storno: kostenlos bis 21 Tage vor Kursbeginn, dann 40 % der Kosten</a:t>
            </a:r>
          </a:p>
          <a:p>
            <a:pPr hangingPunct="1">
              <a:lnSpc>
                <a:spcPct val="100000"/>
              </a:lnSpc>
            </a:pPr>
            <a:r>
              <a:rPr lang="de-DE" sz="1800" dirty="0"/>
              <a:t>Leistungen: Skikurs, Ausrüstung, Mittagessen, 2x Rodeln am Nachmittag, Bus zum Skilift</a:t>
            </a:r>
          </a:p>
          <a:p>
            <a:pPr hangingPunct="1">
              <a:lnSpc>
                <a:spcPct val="100000"/>
              </a:lnSpc>
            </a:pPr>
            <a:r>
              <a:rPr lang="de-DE" sz="1800" dirty="0"/>
              <a:t>Versicherung: bei Unfall kostenloser Transport in ein Krankenhaus; falls Ausrüstung beschädigt wird, ist nichts selbst zu bezahlen</a:t>
            </a:r>
            <a:endParaRPr lang="de-AT" sz="1800" dirty="0"/>
          </a:p>
        </p:txBody>
      </p:sp>
    </p:spTree>
    <p:extLst>
      <p:ext uri="{BB962C8B-B14F-4D97-AF65-F5344CB8AC3E}">
        <p14:creationId xmlns:p14="http://schemas.microsoft.com/office/powerpoint/2010/main" val="135668739"/>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516BBE-FB1C-DD27-2AD3-9AB10DF5BC7F}"/>
              </a:ext>
            </a:extLst>
          </p:cNvPr>
          <p:cNvSpPr>
            <a:spLocks noGrp="1"/>
          </p:cNvSpPr>
          <p:nvPr>
            <p:ph type="title"/>
          </p:nvPr>
        </p:nvSpPr>
        <p:spPr>
          <a:xfrm>
            <a:off x="545990" y="1119125"/>
            <a:ext cx="9639413" cy="426646"/>
          </a:xfrm>
        </p:spPr>
        <p:txBody>
          <a:bodyPr>
            <a:normAutofit/>
          </a:bodyPr>
          <a:lstStyle/>
          <a:p>
            <a:r>
              <a:rPr lang="de-DE" sz="2500" dirty="0"/>
              <a:t>Verträge - wozu?</a:t>
            </a:r>
            <a:endParaRPr lang="de-AT" sz="2500" dirty="0"/>
          </a:p>
        </p:txBody>
      </p:sp>
      <p:sp>
        <p:nvSpPr>
          <p:cNvPr id="3" name="Textplatzhalter 2">
            <a:extLst>
              <a:ext uri="{FF2B5EF4-FFF2-40B4-BE49-F238E27FC236}">
                <a16:creationId xmlns:a16="http://schemas.microsoft.com/office/drawing/2014/main" id="{B79C6959-F0FB-6B0B-76CC-C7F225F32D61}"/>
              </a:ext>
            </a:extLst>
          </p:cNvPr>
          <p:cNvSpPr>
            <a:spLocks noGrp="1"/>
          </p:cNvSpPr>
          <p:nvPr>
            <p:ph type="body" idx="1"/>
          </p:nvPr>
        </p:nvSpPr>
        <p:spPr>
          <a:xfrm>
            <a:off x="450570" y="1793174"/>
            <a:ext cx="8193810" cy="4379026"/>
          </a:xfrm>
        </p:spPr>
        <p:txBody>
          <a:bodyPr>
            <a:normAutofit/>
          </a:bodyPr>
          <a:lstStyle/>
          <a:p>
            <a:r>
              <a:rPr lang="de-DE" sz="2400" dirty="0"/>
              <a:t>Vertrag = Vereinbarung</a:t>
            </a:r>
          </a:p>
          <a:p>
            <a:r>
              <a:rPr lang="de-DE" sz="2400" dirty="0"/>
              <a:t>Regelt Rechte und Pflichten von zwei oder mehreren Leuten</a:t>
            </a:r>
          </a:p>
          <a:p>
            <a:r>
              <a:rPr lang="de-DE" sz="2400" dirty="0"/>
              <a:t>Hat meistens mehrere Unterpunkte, die Ausnahmen/ Abweichungen von den Regeln festhalten</a:t>
            </a:r>
          </a:p>
          <a:p>
            <a:r>
              <a:rPr lang="de-DE" sz="2400" dirty="0"/>
              <a:t>Regelt auch Konsequenzen, wenn eine Vereinbarung nicht eingehalten wird</a:t>
            </a:r>
          </a:p>
          <a:p>
            <a:r>
              <a:rPr lang="de-DE" sz="2400" dirty="0">
                <a:sym typeface="Wingdings" panose="05000000000000000000" pitchFamily="2" charset="2"/>
              </a:rPr>
              <a:t>Soll möglichst fair für alle Beteiligten sein</a:t>
            </a:r>
          </a:p>
          <a:p>
            <a:r>
              <a:rPr lang="de-DE" sz="2400" dirty="0">
                <a:sym typeface="Wingdings" panose="05000000000000000000" pitchFamily="2" charset="2"/>
              </a:rPr>
              <a:t>Alle Vertragsparteien müssen zustimmen (z. B. durch Unterschrift)</a:t>
            </a:r>
            <a:endParaRPr lang="de-DE" sz="2400" dirty="0"/>
          </a:p>
          <a:p>
            <a:endParaRPr lang="de-AT" sz="2400" dirty="0"/>
          </a:p>
        </p:txBody>
      </p:sp>
      <p:pic>
        <p:nvPicPr>
          <p:cNvPr id="9" name="Grafik 8" descr="Vertrag Silhouette">
            <a:extLst>
              <a:ext uri="{FF2B5EF4-FFF2-40B4-BE49-F238E27FC236}">
                <a16:creationId xmlns:a16="http://schemas.microsoft.com/office/drawing/2014/main" id="{35CD5940-DE38-8BC7-8366-4DB55DDFC15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137848" y="2467465"/>
            <a:ext cx="1942707" cy="1942707"/>
          </a:xfrm>
          <a:prstGeom prst="rect">
            <a:avLst/>
          </a:prstGeom>
        </p:spPr>
      </p:pic>
      <p:pic>
        <p:nvPicPr>
          <p:cNvPr id="11" name="Grafik 10" descr="Handschlag mit einfarbiger Füllung">
            <a:extLst>
              <a:ext uri="{FF2B5EF4-FFF2-40B4-BE49-F238E27FC236}">
                <a16:creationId xmlns:a16="http://schemas.microsoft.com/office/drawing/2014/main" id="{CB9FB612-13D1-06E1-F4E9-F74BE1DC124F}"/>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950489" y="4146222"/>
            <a:ext cx="2317423" cy="2317423"/>
          </a:xfrm>
          <a:prstGeom prst="rect">
            <a:avLst/>
          </a:prstGeom>
        </p:spPr>
      </p:pic>
    </p:spTree>
    <p:extLst>
      <p:ext uri="{BB962C8B-B14F-4D97-AF65-F5344CB8AC3E}">
        <p14:creationId xmlns:p14="http://schemas.microsoft.com/office/powerpoint/2010/main" val="1509725910"/>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Säugetier, Clipart, Hase Kaninchen, Tierfigur enthält.&#10;&#10;Automatisch generierte Beschreibung">
            <a:extLst>
              <a:ext uri="{FF2B5EF4-FFF2-40B4-BE49-F238E27FC236}">
                <a16:creationId xmlns:a16="http://schemas.microsoft.com/office/drawing/2014/main" id="{B0B6FF74-4C5D-8C0D-C9E3-557D1B0AAF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76656" y="3471057"/>
            <a:ext cx="2701953" cy="2701143"/>
          </a:xfrm>
          <a:prstGeom prst="rect">
            <a:avLst/>
          </a:prstGeom>
        </p:spPr>
      </p:pic>
      <p:sp>
        <p:nvSpPr>
          <p:cNvPr id="2" name="Titel 1">
            <a:extLst>
              <a:ext uri="{FF2B5EF4-FFF2-40B4-BE49-F238E27FC236}">
                <a16:creationId xmlns:a16="http://schemas.microsoft.com/office/drawing/2014/main" id="{C17538AC-1B43-72A9-06FA-913A7755F05B}"/>
              </a:ext>
            </a:extLst>
          </p:cNvPr>
          <p:cNvSpPr>
            <a:spLocks noGrp="1"/>
          </p:cNvSpPr>
          <p:nvPr>
            <p:ph type="title"/>
          </p:nvPr>
        </p:nvSpPr>
        <p:spPr>
          <a:xfrm>
            <a:off x="450568" y="1156983"/>
            <a:ext cx="9639413" cy="508531"/>
          </a:xfrm>
        </p:spPr>
        <p:txBody>
          <a:bodyPr>
            <a:normAutofit/>
          </a:bodyPr>
          <a:lstStyle/>
          <a:p>
            <a:r>
              <a:rPr lang="de-DE" sz="2500" dirty="0"/>
              <a:t>Rafael und das Fitnessstudio</a:t>
            </a:r>
            <a:endParaRPr lang="de-AT" sz="2500" dirty="0"/>
          </a:p>
        </p:txBody>
      </p:sp>
      <p:sp>
        <p:nvSpPr>
          <p:cNvPr id="3" name="Textplatzhalter 2">
            <a:extLst>
              <a:ext uri="{FF2B5EF4-FFF2-40B4-BE49-F238E27FC236}">
                <a16:creationId xmlns:a16="http://schemas.microsoft.com/office/drawing/2014/main" id="{7BD631CB-0AF2-5F2C-E1E8-504E7D71975E}"/>
              </a:ext>
            </a:extLst>
          </p:cNvPr>
          <p:cNvSpPr>
            <a:spLocks noGrp="1"/>
          </p:cNvSpPr>
          <p:nvPr>
            <p:ph type="body" idx="1"/>
          </p:nvPr>
        </p:nvSpPr>
        <p:spPr>
          <a:xfrm>
            <a:off x="450568" y="1793174"/>
            <a:ext cx="8726088" cy="4379026"/>
          </a:xfrm>
        </p:spPr>
        <p:txBody>
          <a:bodyPr>
            <a:normAutofit/>
          </a:bodyPr>
          <a:lstStyle/>
          <a:p>
            <a:pPr marL="0" indent="0">
              <a:buNone/>
            </a:pPr>
            <a:r>
              <a:rPr lang="de-DE" dirty="0"/>
              <a:t>Rafael, 18 Jahre alt, hat gerade ein Abo bei einem Fitnessstudio abgeschlossen. Er freut sich, dass er nun regelmäßig trainieren gehen kann. Allerdings ärgert er sich, denn er musste bei der Anmeldung viel Geld für die Gebühren zahlen: 30 Euro Anmeldegebühr, 40 Euro Chipgebühr und eine jährliche Energiekostenpauschale von 30 Euro. Als er das einem Freund erzählt, sagt dieser, dass er bei seinem Fitnessstudio keine Gebühren zahlen muss. Rafael fragt noch einmal bei dem Fitnessstudio nach, warum sie diese Gebühren erheben. Er überlegt auch, das Abo zu kündigen und in das Fitnessstudio seines Freundes zu wechseln. Das Fitnessstudio schickt ihm einen Auszug aus ihren Allgemeinen Geschäftsbedingungen (AGB). Sie weisen darauf hin, dass die AGB Teil des Vertrags sind, den Rafael unterschieben hat. Rafael versucht, die AGB zu lesen, doch sie klingen sehr </a:t>
            </a:r>
            <a:r>
              <a:rPr lang="de-DE"/>
              <a:t>kompliziert:</a:t>
            </a:r>
            <a:endParaRPr lang="de-DE" dirty="0"/>
          </a:p>
          <a:p>
            <a:pPr marL="0" indent="0">
              <a:buNone/>
            </a:pPr>
            <a:endParaRPr lang="de-DE" dirty="0"/>
          </a:p>
        </p:txBody>
      </p:sp>
    </p:spTree>
    <p:extLst>
      <p:ext uri="{BB962C8B-B14F-4D97-AF65-F5344CB8AC3E}">
        <p14:creationId xmlns:p14="http://schemas.microsoft.com/office/powerpoint/2010/main" val="4009579917"/>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3717B2D-AB6D-EBE8-7066-785A856A383B}"/>
              </a:ext>
            </a:extLst>
          </p:cNvPr>
          <p:cNvSpPr>
            <a:spLocks noGrp="1"/>
          </p:cNvSpPr>
          <p:nvPr>
            <p:ph type="title"/>
          </p:nvPr>
        </p:nvSpPr>
        <p:spPr>
          <a:xfrm>
            <a:off x="450569" y="1270141"/>
            <a:ext cx="9639413" cy="524618"/>
          </a:xfrm>
        </p:spPr>
        <p:txBody>
          <a:bodyPr>
            <a:normAutofit/>
          </a:bodyPr>
          <a:lstStyle/>
          <a:p>
            <a:r>
              <a:rPr lang="de-DE" sz="2500" dirty="0"/>
              <a:t>Allgemeine Geschäftsbedingungen (AGB)</a:t>
            </a:r>
            <a:endParaRPr lang="de-AT" sz="2500" dirty="0"/>
          </a:p>
        </p:txBody>
      </p:sp>
      <p:sp>
        <p:nvSpPr>
          <p:cNvPr id="3" name="Textplatzhalter 2">
            <a:extLst>
              <a:ext uri="{FF2B5EF4-FFF2-40B4-BE49-F238E27FC236}">
                <a16:creationId xmlns:a16="http://schemas.microsoft.com/office/drawing/2014/main" id="{96A90772-35CE-F226-93AF-FFEC5EA70E84}"/>
              </a:ext>
            </a:extLst>
          </p:cNvPr>
          <p:cNvSpPr>
            <a:spLocks noGrp="1"/>
          </p:cNvSpPr>
          <p:nvPr>
            <p:ph type="body" idx="1"/>
          </p:nvPr>
        </p:nvSpPr>
        <p:spPr>
          <a:xfrm>
            <a:off x="450569" y="2054431"/>
            <a:ext cx="11280131" cy="3533428"/>
          </a:xfrm>
        </p:spPr>
        <p:txBody>
          <a:bodyPr>
            <a:normAutofit lnSpcReduction="10000"/>
          </a:bodyPr>
          <a:lstStyle/>
          <a:p>
            <a:r>
              <a:rPr lang="de-DE" i="1" dirty="0"/>
              <a:t>Zu Beginn der Mitgliedschaft wird eine einmalige Pauschale von 30 € für die administrative Abwicklung erhoben. Das Eintrittsmedium (entweder eine Karte oder ein </a:t>
            </a:r>
            <a:r>
              <a:rPr lang="de-DE" i="1" dirty="0" err="1"/>
              <a:t>Chipband</a:t>
            </a:r>
            <a:r>
              <a:rPr lang="de-DE" i="1" dirty="0"/>
              <a:t>) verbleibt im Eigentum des Mitglieds und unterliegt einer Gebühr von 40 €. In regelmäßigen Intervallen von einem halben Jahr wird eine Servicepauschale in Höhe von 30 € erhoben. Diese vorgenannten Pauschalen sind zusätzlich zu den Mitgliedschaftsbeiträgen zu entrichten und unabhängig von der gewählten Modalität der Mitgliedschaft. Alle genannten Beträge sind inklusive der gesetzlichen Mehrwertsteuer zu verstehen.</a:t>
            </a:r>
          </a:p>
          <a:p>
            <a:endParaRPr lang="de-DE" i="1" dirty="0"/>
          </a:p>
          <a:p>
            <a:r>
              <a:rPr lang="de-DE" i="1" dirty="0"/>
              <a:t>Die Mitgliedschaftsvereinbarung ist kündbar sowohl seitens des Mitglieds als auch seitens des Anbieters unter Einhaltung einer dreimonatigen Kündigungsfrist zum Ende eines jeden Monats mittels schriftlicher Kündigung. Während der ersten zwölf Monate ab Inkrafttreten des Vertragsverhältnisses verzichtet das Mitglied auf die Abgabe einer Kündigungserklärung (Mindestvertragsdauer).</a:t>
            </a:r>
          </a:p>
          <a:p>
            <a:endParaRPr lang="de-DE" dirty="0"/>
          </a:p>
          <a:p>
            <a:endParaRPr lang="de-AT" dirty="0"/>
          </a:p>
        </p:txBody>
      </p:sp>
      <p:pic>
        <p:nvPicPr>
          <p:cNvPr id="9" name="Grafik 8" descr="Wissenschaftlicher Gedanke Silhouette">
            <a:extLst>
              <a:ext uri="{FF2B5EF4-FFF2-40B4-BE49-F238E27FC236}">
                <a16:creationId xmlns:a16="http://schemas.microsoft.com/office/drawing/2014/main" id="{4D66409A-BA5D-634A-8528-4BDE3C39468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10304728" y="5070651"/>
            <a:ext cx="1436703" cy="1436703"/>
          </a:xfrm>
          <a:prstGeom prst="rect">
            <a:avLst/>
          </a:prstGeom>
        </p:spPr>
      </p:pic>
    </p:spTree>
    <p:extLst>
      <p:ext uri="{BB962C8B-B14F-4D97-AF65-F5344CB8AC3E}">
        <p14:creationId xmlns:p14="http://schemas.microsoft.com/office/powerpoint/2010/main" val="1172991999"/>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BB15C6D-273B-065A-DF45-74E5D630B8AE}"/>
              </a:ext>
            </a:extLst>
          </p:cNvPr>
          <p:cNvSpPr>
            <a:spLocks noGrp="1"/>
          </p:cNvSpPr>
          <p:nvPr>
            <p:ph type="title"/>
          </p:nvPr>
        </p:nvSpPr>
        <p:spPr>
          <a:xfrm>
            <a:off x="469790" y="1209129"/>
            <a:ext cx="9639413" cy="755934"/>
          </a:xfrm>
        </p:spPr>
        <p:txBody>
          <a:bodyPr>
            <a:normAutofit/>
          </a:bodyPr>
          <a:lstStyle/>
          <a:p>
            <a:r>
              <a:rPr lang="de-DE" sz="2500" dirty="0"/>
              <a:t>Übersetzen mit KI</a:t>
            </a:r>
            <a:endParaRPr lang="de-AT" sz="2500" dirty="0"/>
          </a:p>
        </p:txBody>
      </p:sp>
      <p:sp>
        <p:nvSpPr>
          <p:cNvPr id="3" name="Textplatzhalter 2">
            <a:extLst>
              <a:ext uri="{FF2B5EF4-FFF2-40B4-BE49-F238E27FC236}">
                <a16:creationId xmlns:a16="http://schemas.microsoft.com/office/drawing/2014/main" id="{2C6FB8A7-8E3C-93E3-22B0-8D800359B386}"/>
              </a:ext>
            </a:extLst>
          </p:cNvPr>
          <p:cNvSpPr>
            <a:spLocks noGrp="1"/>
          </p:cNvSpPr>
          <p:nvPr>
            <p:ph type="body" idx="1"/>
          </p:nvPr>
        </p:nvSpPr>
        <p:spPr>
          <a:xfrm>
            <a:off x="469790" y="3429000"/>
            <a:ext cx="7565966" cy="2476985"/>
          </a:xfrm>
        </p:spPr>
        <p:txBody>
          <a:bodyPr/>
          <a:lstStyle/>
          <a:p>
            <a:pPr marL="0" indent="0">
              <a:buNone/>
            </a:pPr>
            <a:endParaRPr lang="de-AT" dirty="0"/>
          </a:p>
        </p:txBody>
      </p:sp>
      <p:pic>
        <p:nvPicPr>
          <p:cNvPr id="4" name="Grafik 3" descr="Künstliche Intelligenz mit einfarbiger Füllung">
            <a:extLst>
              <a:ext uri="{FF2B5EF4-FFF2-40B4-BE49-F238E27FC236}">
                <a16:creationId xmlns:a16="http://schemas.microsoft.com/office/drawing/2014/main" id="{627825A5-F1A0-EF73-B612-08E69DA2B6C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flipH="1">
            <a:off x="8902564" y="3031666"/>
            <a:ext cx="2034466" cy="2034466"/>
          </a:xfrm>
          <a:prstGeom prst="rect">
            <a:avLst/>
          </a:prstGeom>
        </p:spPr>
      </p:pic>
      <p:sp>
        <p:nvSpPr>
          <p:cNvPr id="5" name="Textfeld 4">
            <a:extLst>
              <a:ext uri="{FF2B5EF4-FFF2-40B4-BE49-F238E27FC236}">
                <a16:creationId xmlns:a16="http://schemas.microsoft.com/office/drawing/2014/main" id="{CF5822CC-634A-71E2-B109-174F5DE70243}"/>
              </a:ext>
            </a:extLst>
          </p:cNvPr>
          <p:cNvSpPr txBox="1"/>
          <p:nvPr/>
        </p:nvSpPr>
        <p:spPr>
          <a:xfrm>
            <a:off x="469790" y="2189201"/>
            <a:ext cx="7530456" cy="101566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R="0" algn="l" defTabSz="914400" rtl="0" fontAlgn="auto" latinLnBrk="0" hangingPunct="0">
              <a:lnSpc>
                <a:spcPct val="100000"/>
              </a:lnSpc>
              <a:spcBef>
                <a:spcPts val="0"/>
              </a:spcBef>
              <a:spcAft>
                <a:spcPts val="0"/>
              </a:spcAft>
              <a:buClrTx/>
              <a:buSzTx/>
              <a:tabLst/>
            </a:pPr>
            <a:r>
              <a:rPr lang="de-DE" sz="2000" dirty="0">
                <a:solidFill>
                  <a:srgbClr val="494848"/>
                </a:solidFill>
                <a:latin typeface="Lexend"/>
              </a:rPr>
              <a:t>Übersetze die AGB mit Hilfe einer KI in einfache Sprache. Stimmt es, dass Rafael wirklich alles zahlen muss? Kann er einfach kündigen?</a:t>
            </a:r>
            <a:endParaRPr lang="de-AT" sz="2000" dirty="0">
              <a:solidFill>
                <a:srgbClr val="494848"/>
              </a:solidFill>
              <a:latin typeface="Lexend"/>
            </a:endParaRPr>
          </a:p>
        </p:txBody>
      </p:sp>
    </p:spTree>
    <p:extLst>
      <p:ext uri="{BB962C8B-B14F-4D97-AF65-F5344CB8AC3E}">
        <p14:creationId xmlns:p14="http://schemas.microsoft.com/office/powerpoint/2010/main" val="3392907720"/>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1E93B4C-8C5B-52E3-BBF8-95560893F427}"/>
              </a:ext>
            </a:extLst>
          </p:cNvPr>
          <p:cNvSpPr>
            <a:spLocks noGrp="1"/>
          </p:cNvSpPr>
          <p:nvPr>
            <p:ph type="title"/>
          </p:nvPr>
        </p:nvSpPr>
        <p:spPr>
          <a:xfrm>
            <a:off x="556876" y="1267428"/>
            <a:ext cx="9639413" cy="755934"/>
          </a:xfrm>
        </p:spPr>
        <p:txBody>
          <a:bodyPr>
            <a:normAutofit/>
          </a:bodyPr>
          <a:lstStyle/>
          <a:p>
            <a:r>
              <a:rPr lang="de-DE" sz="2500" dirty="0"/>
              <a:t>Was könnte Rafael als nächstes Tun?</a:t>
            </a:r>
            <a:endParaRPr lang="de-AT" sz="2500" dirty="0"/>
          </a:p>
        </p:txBody>
      </p:sp>
      <p:sp>
        <p:nvSpPr>
          <p:cNvPr id="3" name="Textplatzhalter 2">
            <a:extLst>
              <a:ext uri="{FF2B5EF4-FFF2-40B4-BE49-F238E27FC236}">
                <a16:creationId xmlns:a16="http://schemas.microsoft.com/office/drawing/2014/main" id="{075E5DBF-2F27-E11E-C4CD-55E7219E025F}"/>
              </a:ext>
            </a:extLst>
          </p:cNvPr>
          <p:cNvSpPr>
            <a:spLocks noGrp="1"/>
          </p:cNvSpPr>
          <p:nvPr>
            <p:ph type="body" idx="1"/>
          </p:nvPr>
        </p:nvSpPr>
        <p:spPr>
          <a:xfrm>
            <a:off x="1431263" y="2105280"/>
            <a:ext cx="3577513" cy="1032036"/>
          </a:xfrm>
        </p:spPr>
        <p:txBody>
          <a:bodyPr>
            <a:noAutofit/>
          </a:bodyPr>
          <a:lstStyle/>
          <a:p>
            <a:pPr marL="0" indent="0" algn="ctr">
              <a:buNone/>
            </a:pPr>
            <a:r>
              <a:rPr lang="de-DE" sz="2400" dirty="0"/>
              <a:t>Nichts, er muss den Vertrag akzeptieren</a:t>
            </a:r>
            <a:endParaRPr lang="de-AT" sz="2400" dirty="0"/>
          </a:p>
        </p:txBody>
      </p:sp>
      <p:sp>
        <p:nvSpPr>
          <p:cNvPr id="4" name="Textplatzhalter 2">
            <a:extLst>
              <a:ext uri="{FF2B5EF4-FFF2-40B4-BE49-F238E27FC236}">
                <a16:creationId xmlns:a16="http://schemas.microsoft.com/office/drawing/2014/main" id="{F26C2038-3A85-9D47-E4AB-3EC69AFA12FB}"/>
              </a:ext>
            </a:extLst>
          </p:cNvPr>
          <p:cNvSpPr txBox="1">
            <a:spLocks/>
          </p:cNvSpPr>
          <p:nvPr/>
        </p:nvSpPr>
        <p:spPr>
          <a:xfrm>
            <a:off x="1243992" y="3975168"/>
            <a:ext cx="3009067" cy="570124"/>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0" tIns="0" rIns="0" bIns="0">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algn="ctr" hangingPunct="1">
              <a:buFont typeface="Arial"/>
              <a:buNone/>
            </a:pPr>
            <a:r>
              <a:rPr lang="de-DE" sz="2400" dirty="0"/>
              <a:t>Online recherchieren</a:t>
            </a:r>
            <a:endParaRPr lang="de-AT" sz="2400" dirty="0"/>
          </a:p>
        </p:txBody>
      </p:sp>
      <p:sp>
        <p:nvSpPr>
          <p:cNvPr id="5" name="Textplatzhalter 2">
            <a:extLst>
              <a:ext uri="{FF2B5EF4-FFF2-40B4-BE49-F238E27FC236}">
                <a16:creationId xmlns:a16="http://schemas.microsoft.com/office/drawing/2014/main" id="{3D793DCD-54AB-8DCE-E717-B3204A9B9BD6}"/>
              </a:ext>
            </a:extLst>
          </p:cNvPr>
          <p:cNvSpPr txBox="1">
            <a:spLocks/>
          </p:cNvSpPr>
          <p:nvPr/>
        </p:nvSpPr>
        <p:spPr>
          <a:xfrm>
            <a:off x="7183225" y="2240542"/>
            <a:ext cx="3481019" cy="901934"/>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0" tIns="0" rIns="0" bIns="0">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algn="ctr" hangingPunct="1">
              <a:buFont typeface="Arial"/>
              <a:buNone/>
            </a:pPr>
            <a:r>
              <a:rPr lang="de-DE" sz="2400" dirty="0"/>
              <a:t>Einen Anwalt einschalten</a:t>
            </a:r>
            <a:endParaRPr lang="de-AT" sz="2400" dirty="0"/>
          </a:p>
        </p:txBody>
      </p:sp>
      <p:sp>
        <p:nvSpPr>
          <p:cNvPr id="6" name="Textplatzhalter 2">
            <a:extLst>
              <a:ext uri="{FF2B5EF4-FFF2-40B4-BE49-F238E27FC236}">
                <a16:creationId xmlns:a16="http://schemas.microsoft.com/office/drawing/2014/main" id="{840DDE53-A145-8CC3-BC67-1FAC2880A8F9}"/>
              </a:ext>
            </a:extLst>
          </p:cNvPr>
          <p:cNvSpPr txBox="1">
            <a:spLocks/>
          </p:cNvSpPr>
          <p:nvPr/>
        </p:nvSpPr>
        <p:spPr>
          <a:xfrm>
            <a:off x="6813703" y="3786144"/>
            <a:ext cx="3295500" cy="114710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0" tIns="0" rIns="0" bIns="0">
            <a:no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algn="ctr" hangingPunct="1">
              <a:buFont typeface="Arial"/>
              <a:buNone/>
            </a:pPr>
            <a:r>
              <a:rPr lang="de-DE" sz="2400" dirty="0"/>
              <a:t>Einen Beschwerdebrief schreiben</a:t>
            </a:r>
            <a:endParaRPr lang="de-AT" sz="2400" dirty="0"/>
          </a:p>
        </p:txBody>
      </p:sp>
      <p:sp>
        <p:nvSpPr>
          <p:cNvPr id="8" name="Textfeld 7">
            <a:extLst>
              <a:ext uri="{FF2B5EF4-FFF2-40B4-BE49-F238E27FC236}">
                <a16:creationId xmlns:a16="http://schemas.microsoft.com/office/drawing/2014/main" id="{E0A68ADE-C60B-3CBD-9CCF-AFAFB10EC08B}"/>
              </a:ext>
            </a:extLst>
          </p:cNvPr>
          <p:cNvSpPr txBox="1"/>
          <p:nvPr/>
        </p:nvSpPr>
        <p:spPr>
          <a:xfrm>
            <a:off x="1012945" y="5188960"/>
            <a:ext cx="10166109" cy="120032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kumimoji="0" lang="de-DE" sz="2400" b="0" i="0" u="none" strike="noStrike" cap="none" spc="0" normalizeH="0" baseline="0" dirty="0">
                <a:ln>
                  <a:noFill/>
                </a:ln>
                <a:solidFill>
                  <a:srgbClr val="7030A0"/>
                </a:solidFill>
                <a:effectLst/>
                <a:uFillTx/>
                <a:sym typeface="Calibri"/>
              </a:rPr>
              <a:t>Online findet Rafael mehrer</a:t>
            </a:r>
            <a:r>
              <a:rPr lang="de-DE" sz="2400" dirty="0">
                <a:solidFill>
                  <a:srgbClr val="7030A0"/>
                </a:solidFill>
              </a:rPr>
              <a:t>e Personen, die sich auch über die zusätzlichen Gebühren beschweren. Einer davon schreibt, dass er glaubt, dass das rechtlich nicht in Ordnung ist. </a:t>
            </a:r>
            <a:endParaRPr kumimoji="0" lang="de-AT" sz="2400" b="0" i="0" u="none" strike="noStrike" cap="none" spc="0" normalizeH="0" baseline="0" dirty="0">
              <a:ln>
                <a:noFill/>
              </a:ln>
              <a:solidFill>
                <a:srgbClr val="7030A0"/>
              </a:solidFill>
              <a:effectLst/>
              <a:uFillTx/>
              <a:sym typeface="Calibri"/>
            </a:endParaRPr>
          </a:p>
        </p:txBody>
      </p:sp>
    </p:spTree>
    <p:extLst>
      <p:ext uri="{BB962C8B-B14F-4D97-AF65-F5344CB8AC3E}">
        <p14:creationId xmlns:p14="http://schemas.microsoft.com/office/powerpoint/2010/main" val="187831662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4"/>
                                        </p:tgtEl>
                                        <p:attrNameLst>
                                          <p:attrName>style.color</p:attrName>
                                        </p:attrNameLst>
                                      </p:cBhvr>
                                      <p:to>
                                        <a:srgbClr val="EDA424"/>
                                      </p:to>
                                    </p:animClr>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9F7E6-4C47-AD31-4F34-E215858CBB6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C42BB4D-A42E-E063-7AE4-36099322243D}"/>
              </a:ext>
            </a:extLst>
          </p:cNvPr>
          <p:cNvSpPr>
            <a:spLocks noGrp="1"/>
          </p:cNvSpPr>
          <p:nvPr>
            <p:ph type="title"/>
          </p:nvPr>
        </p:nvSpPr>
        <p:spPr>
          <a:xfrm>
            <a:off x="556876" y="1244138"/>
            <a:ext cx="9639413" cy="570124"/>
          </a:xfrm>
        </p:spPr>
        <p:txBody>
          <a:bodyPr>
            <a:normAutofit/>
          </a:bodyPr>
          <a:lstStyle/>
          <a:p>
            <a:r>
              <a:rPr lang="de-DE" sz="2500" dirty="0"/>
              <a:t>Was könnte Rafael als nächstes Tun?</a:t>
            </a:r>
            <a:endParaRPr lang="de-AT" sz="2500" dirty="0"/>
          </a:p>
        </p:txBody>
      </p:sp>
      <p:sp>
        <p:nvSpPr>
          <p:cNvPr id="3" name="Textplatzhalter 2">
            <a:extLst>
              <a:ext uri="{FF2B5EF4-FFF2-40B4-BE49-F238E27FC236}">
                <a16:creationId xmlns:a16="http://schemas.microsoft.com/office/drawing/2014/main" id="{54B1BBBA-E82F-379F-31CE-BE69E3DE53D1}"/>
              </a:ext>
            </a:extLst>
          </p:cNvPr>
          <p:cNvSpPr>
            <a:spLocks noGrp="1"/>
          </p:cNvSpPr>
          <p:nvPr>
            <p:ph type="body" idx="1"/>
          </p:nvPr>
        </p:nvSpPr>
        <p:spPr>
          <a:xfrm>
            <a:off x="1091592" y="1931487"/>
            <a:ext cx="3009067" cy="1323437"/>
          </a:xfrm>
        </p:spPr>
        <p:txBody>
          <a:bodyPr>
            <a:noAutofit/>
          </a:bodyPr>
          <a:lstStyle/>
          <a:p>
            <a:pPr marL="0" indent="0" algn="ctr">
              <a:buNone/>
            </a:pPr>
            <a:r>
              <a:rPr lang="de-DE" sz="2400" dirty="0"/>
              <a:t>Auch online einen Kommentar schreiben und sich aufregen</a:t>
            </a:r>
            <a:endParaRPr lang="de-AT" sz="2400" dirty="0"/>
          </a:p>
        </p:txBody>
      </p:sp>
      <p:sp>
        <p:nvSpPr>
          <p:cNvPr id="5" name="Textplatzhalter 2">
            <a:extLst>
              <a:ext uri="{FF2B5EF4-FFF2-40B4-BE49-F238E27FC236}">
                <a16:creationId xmlns:a16="http://schemas.microsoft.com/office/drawing/2014/main" id="{F59049D2-28E1-83A4-72CB-C4FE1ED4DDCF}"/>
              </a:ext>
            </a:extLst>
          </p:cNvPr>
          <p:cNvSpPr txBox="1">
            <a:spLocks/>
          </p:cNvSpPr>
          <p:nvPr/>
        </p:nvSpPr>
        <p:spPr>
          <a:xfrm>
            <a:off x="1688010" y="3657211"/>
            <a:ext cx="3009067" cy="570124"/>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o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algn="ctr" hangingPunct="1">
              <a:buFont typeface="Arial"/>
              <a:buNone/>
            </a:pPr>
            <a:r>
              <a:rPr lang="de-DE" sz="2400" dirty="0"/>
              <a:t>Einen Anwalt einschalten</a:t>
            </a:r>
            <a:endParaRPr lang="de-AT" sz="2400" dirty="0"/>
          </a:p>
        </p:txBody>
      </p:sp>
      <p:sp>
        <p:nvSpPr>
          <p:cNvPr id="6" name="Textplatzhalter 2">
            <a:extLst>
              <a:ext uri="{FF2B5EF4-FFF2-40B4-BE49-F238E27FC236}">
                <a16:creationId xmlns:a16="http://schemas.microsoft.com/office/drawing/2014/main" id="{97D4D3DD-B9E2-18DE-2EB7-11D078EE2BF8}"/>
              </a:ext>
            </a:extLst>
          </p:cNvPr>
          <p:cNvSpPr txBox="1">
            <a:spLocks/>
          </p:cNvSpPr>
          <p:nvPr/>
        </p:nvSpPr>
        <p:spPr>
          <a:xfrm>
            <a:off x="5476025" y="2348461"/>
            <a:ext cx="3009067" cy="1014220"/>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o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algn="ctr" hangingPunct="1">
              <a:buFont typeface="Arial"/>
              <a:buNone/>
            </a:pPr>
            <a:r>
              <a:rPr lang="de-DE" sz="2400" dirty="0"/>
              <a:t>Noch einmal dem Fitnessstudio schreiben schreiben</a:t>
            </a:r>
            <a:endParaRPr lang="de-AT" sz="2400" dirty="0"/>
          </a:p>
        </p:txBody>
      </p:sp>
      <p:sp>
        <p:nvSpPr>
          <p:cNvPr id="7" name="Textplatzhalter 2">
            <a:extLst>
              <a:ext uri="{FF2B5EF4-FFF2-40B4-BE49-F238E27FC236}">
                <a16:creationId xmlns:a16="http://schemas.microsoft.com/office/drawing/2014/main" id="{32AD26B5-F5A0-DF34-23C1-85760F56C6E3}"/>
              </a:ext>
            </a:extLst>
          </p:cNvPr>
          <p:cNvSpPr txBox="1">
            <a:spLocks/>
          </p:cNvSpPr>
          <p:nvPr/>
        </p:nvSpPr>
        <p:spPr>
          <a:xfrm>
            <a:off x="7609114" y="3657211"/>
            <a:ext cx="3531123" cy="843133"/>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o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algn="ctr" hangingPunct="1">
              <a:buFont typeface="Arial"/>
              <a:buNone/>
            </a:pPr>
            <a:r>
              <a:rPr lang="de-DE" sz="2400" dirty="0"/>
              <a:t>Bei </a:t>
            </a:r>
            <a:r>
              <a:rPr lang="de-DE" sz="2400" dirty="0" err="1"/>
              <a:t>Expert:innen</a:t>
            </a:r>
            <a:r>
              <a:rPr lang="de-DE" sz="2400" dirty="0"/>
              <a:t> nachfragen (z. B. Konsumentenschutz)</a:t>
            </a:r>
            <a:endParaRPr lang="de-AT" sz="2400" dirty="0"/>
          </a:p>
        </p:txBody>
      </p:sp>
      <p:sp>
        <p:nvSpPr>
          <p:cNvPr id="8" name="Textfeld 7">
            <a:extLst>
              <a:ext uri="{FF2B5EF4-FFF2-40B4-BE49-F238E27FC236}">
                <a16:creationId xmlns:a16="http://schemas.microsoft.com/office/drawing/2014/main" id="{9C359C40-C438-995F-7F2F-2828BC2A056C}"/>
              </a:ext>
            </a:extLst>
          </p:cNvPr>
          <p:cNvSpPr txBox="1"/>
          <p:nvPr/>
        </p:nvSpPr>
        <p:spPr>
          <a:xfrm>
            <a:off x="1091592" y="5114903"/>
            <a:ext cx="10211146" cy="110799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de-DE" sz="2200" dirty="0">
                <a:solidFill>
                  <a:srgbClr val="7030A0"/>
                </a:solidFill>
              </a:rPr>
              <a:t>Rafael ruft beim Konsumentenschutz der Arbeiterkammer (AK) an. Dort bekommt er kostenlos Auskunft bei Fragen zu Verträgen. Er erfährt, dass die Gebühren tatsächlich gegen gültiges Recht verstoßen und dass er auch jederzeit kündigen darf. </a:t>
            </a:r>
            <a:endParaRPr kumimoji="0" lang="de-AT" sz="2200" b="0" i="0" u="none" strike="noStrike" cap="none" spc="0" normalizeH="0" baseline="0" dirty="0">
              <a:ln>
                <a:noFill/>
              </a:ln>
              <a:solidFill>
                <a:srgbClr val="7030A0"/>
              </a:solidFill>
              <a:effectLst/>
              <a:uFillTx/>
              <a:sym typeface="Calibri"/>
            </a:endParaRPr>
          </a:p>
        </p:txBody>
      </p:sp>
    </p:spTree>
    <p:extLst>
      <p:ext uri="{BB962C8B-B14F-4D97-AF65-F5344CB8AC3E}">
        <p14:creationId xmlns:p14="http://schemas.microsoft.com/office/powerpoint/2010/main" val="275488363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7"/>
                                        </p:tgtEl>
                                        <p:attrNameLst>
                                          <p:attrName>style.color</p:attrName>
                                        </p:attrNameLst>
                                      </p:cBhvr>
                                      <p:to>
                                        <a:srgbClr val="EDA424"/>
                                      </p:to>
                                    </p:animClr>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E43E916-A77E-CFC5-7EC0-F510512529C9}"/>
              </a:ext>
            </a:extLst>
          </p:cNvPr>
          <p:cNvSpPr>
            <a:spLocks noGrp="1"/>
          </p:cNvSpPr>
          <p:nvPr>
            <p:ph type="title"/>
          </p:nvPr>
        </p:nvSpPr>
        <p:spPr>
          <a:xfrm>
            <a:off x="437133" y="1260639"/>
            <a:ext cx="9639413" cy="755934"/>
          </a:xfrm>
        </p:spPr>
        <p:txBody>
          <a:bodyPr>
            <a:normAutofit/>
          </a:bodyPr>
          <a:lstStyle/>
          <a:p>
            <a:r>
              <a:rPr lang="de-DE" sz="2500" dirty="0"/>
              <a:t>Was könnte Rafael als nächstes Tun?</a:t>
            </a:r>
            <a:endParaRPr lang="de-AT" sz="2500" dirty="0"/>
          </a:p>
        </p:txBody>
      </p:sp>
      <p:sp>
        <p:nvSpPr>
          <p:cNvPr id="5" name="Textfeld 4">
            <a:extLst>
              <a:ext uri="{FF2B5EF4-FFF2-40B4-BE49-F238E27FC236}">
                <a16:creationId xmlns:a16="http://schemas.microsoft.com/office/drawing/2014/main" id="{79568D43-BE4F-D0FC-0F6D-7298BB1BFBC4}"/>
              </a:ext>
            </a:extLst>
          </p:cNvPr>
          <p:cNvSpPr txBox="1"/>
          <p:nvPr/>
        </p:nvSpPr>
        <p:spPr>
          <a:xfrm>
            <a:off x="1357459" y="5468813"/>
            <a:ext cx="9257121" cy="76944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ctr"/>
            <a:r>
              <a:rPr lang="de-DE" sz="2200" dirty="0">
                <a:solidFill>
                  <a:srgbClr val="7030A0"/>
                </a:solidFill>
              </a:rPr>
              <a:t>Rafael fragt direkt nach, was er nun tun kann. Er erfährt, dass es einen Musterbrief gibt, den er herunterladen und an das Fitnessstudio schicken kann.</a:t>
            </a:r>
            <a:endParaRPr lang="de-AT" sz="2200" dirty="0"/>
          </a:p>
        </p:txBody>
      </p:sp>
      <p:sp>
        <p:nvSpPr>
          <p:cNvPr id="6" name="Textplatzhalter 2">
            <a:extLst>
              <a:ext uri="{FF2B5EF4-FFF2-40B4-BE49-F238E27FC236}">
                <a16:creationId xmlns:a16="http://schemas.microsoft.com/office/drawing/2014/main" id="{74ACEDE3-B4B8-EA11-3CDE-CFF4C6F00054}"/>
              </a:ext>
            </a:extLst>
          </p:cNvPr>
          <p:cNvSpPr txBox="1">
            <a:spLocks/>
          </p:cNvSpPr>
          <p:nvPr/>
        </p:nvSpPr>
        <p:spPr>
          <a:xfrm>
            <a:off x="2651004" y="2233097"/>
            <a:ext cx="3009067" cy="570124"/>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o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algn="ctr" hangingPunct="1">
              <a:buFont typeface="Arial"/>
              <a:buNone/>
            </a:pPr>
            <a:r>
              <a:rPr lang="de-DE" sz="2400" dirty="0"/>
              <a:t>Einen Anwalt einschalten</a:t>
            </a:r>
            <a:endParaRPr lang="de-AT" sz="2400" dirty="0"/>
          </a:p>
        </p:txBody>
      </p:sp>
      <p:sp>
        <p:nvSpPr>
          <p:cNvPr id="7" name="Textplatzhalter 2">
            <a:extLst>
              <a:ext uri="{FF2B5EF4-FFF2-40B4-BE49-F238E27FC236}">
                <a16:creationId xmlns:a16="http://schemas.microsoft.com/office/drawing/2014/main" id="{2046D6C4-39C8-499F-7982-16D71FCFF70F}"/>
              </a:ext>
            </a:extLst>
          </p:cNvPr>
          <p:cNvSpPr txBox="1">
            <a:spLocks/>
          </p:cNvSpPr>
          <p:nvPr/>
        </p:nvSpPr>
        <p:spPr>
          <a:xfrm>
            <a:off x="5441123" y="4159993"/>
            <a:ext cx="3658548" cy="1014220"/>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o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algn="ctr" hangingPunct="1">
              <a:buFont typeface="Arial"/>
              <a:buNone/>
            </a:pPr>
            <a:r>
              <a:rPr lang="de-DE" sz="2400" dirty="0"/>
              <a:t>Direkt selbst noch einmal dem Fitnessstudio schreiben</a:t>
            </a:r>
            <a:endParaRPr lang="de-AT" sz="2400" dirty="0"/>
          </a:p>
        </p:txBody>
      </p:sp>
      <p:sp>
        <p:nvSpPr>
          <p:cNvPr id="8" name="Textplatzhalter 2">
            <a:extLst>
              <a:ext uri="{FF2B5EF4-FFF2-40B4-BE49-F238E27FC236}">
                <a16:creationId xmlns:a16="http://schemas.microsoft.com/office/drawing/2014/main" id="{EFE54FE2-63EE-9A22-A169-6FC517F9E6F9}"/>
              </a:ext>
            </a:extLst>
          </p:cNvPr>
          <p:cNvSpPr txBox="1">
            <a:spLocks/>
          </p:cNvSpPr>
          <p:nvPr/>
        </p:nvSpPr>
        <p:spPr>
          <a:xfrm>
            <a:off x="7842837" y="2201168"/>
            <a:ext cx="3418089" cy="1774230"/>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o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algn="ctr" hangingPunct="1">
              <a:buFont typeface="Arial"/>
              <a:buNone/>
            </a:pPr>
            <a:r>
              <a:rPr lang="de-DE" sz="2400" dirty="0"/>
              <a:t>Direkt im Gespräch mit dem Konsumentenschutz nach Möglichkeiten fragen</a:t>
            </a:r>
            <a:endParaRPr lang="de-AT" sz="2400" dirty="0"/>
          </a:p>
        </p:txBody>
      </p:sp>
      <p:sp>
        <p:nvSpPr>
          <p:cNvPr id="9" name="Textplatzhalter 2">
            <a:extLst>
              <a:ext uri="{FF2B5EF4-FFF2-40B4-BE49-F238E27FC236}">
                <a16:creationId xmlns:a16="http://schemas.microsoft.com/office/drawing/2014/main" id="{4A6EBA4E-DDCD-3418-6C15-47B423A4DDAC}"/>
              </a:ext>
            </a:extLst>
          </p:cNvPr>
          <p:cNvSpPr txBox="1">
            <a:spLocks/>
          </p:cNvSpPr>
          <p:nvPr/>
        </p:nvSpPr>
        <p:spPr>
          <a:xfrm>
            <a:off x="763572" y="3336495"/>
            <a:ext cx="3295500" cy="1147105"/>
          </a:xfrm>
          <a:prstGeom prst="rect">
            <a:avLst/>
          </a:prstGeom>
          <a:ln w="12700">
            <a:miter lim="400000"/>
          </a:ln>
          <a:extLst>
            <a:ext uri="{C572A759-6A51-4108-AA02-DFA0A04FC94B}">
              <ma14:wrappingTextBoxFlag xmlns="" xmlns:ma14="http://schemas.microsoft.com/office/mac/drawingml/2011/main" xmlns:a14="http://schemas.microsoft.com/office/drawing/2010/main" xmlns:m="http://schemas.openxmlformats.org/officeDocument/2006/math" val="1"/>
            </a:ext>
          </a:extLst>
        </p:spPr>
        <p:txBody>
          <a:bodyPr lIns="0" tIns="0" rIns="0" bIns="0">
            <a:no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algn="ctr" hangingPunct="1">
              <a:buFont typeface="Arial"/>
              <a:buNone/>
            </a:pPr>
            <a:r>
              <a:rPr lang="de-DE" sz="2400" dirty="0"/>
              <a:t>Online eine negative Bewertung abgeben</a:t>
            </a:r>
            <a:endParaRPr lang="de-AT" sz="2400" dirty="0"/>
          </a:p>
        </p:txBody>
      </p:sp>
    </p:spTree>
    <p:extLst>
      <p:ext uri="{BB962C8B-B14F-4D97-AF65-F5344CB8AC3E}">
        <p14:creationId xmlns:p14="http://schemas.microsoft.com/office/powerpoint/2010/main" val="34630698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8"/>
                                        </p:tgtEl>
                                        <p:attrNameLst>
                                          <p:attrName>style.color</p:attrName>
                                        </p:attrNameLst>
                                      </p:cBhvr>
                                      <p:to>
                                        <a:schemeClr val="accent2"/>
                                      </p:to>
                                    </p:animClr>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3C40AA-C2E1-6373-03BA-4E4C0CFFDAE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747A4D3-7D2C-6E3A-8E55-E0A4114C14C1}"/>
              </a:ext>
            </a:extLst>
          </p:cNvPr>
          <p:cNvSpPr>
            <a:spLocks noGrp="1"/>
          </p:cNvSpPr>
          <p:nvPr>
            <p:ph type="title"/>
          </p:nvPr>
        </p:nvSpPr>
        <p:spPr>
          <a:xfrm>
            <a:off x="774590" y="1382432"/>
            <a:ext cx="9639413" cy="755934"/>
          </a:xfrm>
        </p:spPr>
        <p:txBody>
          <a:bodyPr>
            <a:normAutofit/>
          </a:bodyPr>
          <a:lstStyle/>
          <a:p>
            <a:r>
              <a:rPr lang="de-DE" sz="2500" dirty="0"/>
              <a:t>Was könnte Rafael als nächstes Tun?</a:t>
            </a:r>
            <a:endParaRPr lang="de-AT" sz="2500" dirty="0"/>
          </a:p>
        </p:txBody>
      </p:sp>
      <p:sp>
        <p:nvSpPr>
          <p:cNvPr id="4" name="Textplatzhalter 2">
            <a:extLst>
              <a:ext uri="{FF2B5EF4-FFF2-40B4-BE49-F238E27FC236}">
                <a16:creationId xmlns:a16="http://schemas.microsoft.com/office/drawing/2014/main" id="{F2D82E40-EDE7-ECCD-60FE-47C5859AFAE7}"/>
              </a:ext>
            </a:extLst>
          </p:cNvPr>
          <p:cNvSpPr txBox="1">
            <a:spLocks/>
          </p:cNvSpPr>
          <p:nvPr/>
        </p:nvSpPr>
        <p:spPr>
          <a:xfrm>
            <a:off x="1004295" y="3428999"/>
            <a:ext cx="3009067" cy="672483"/>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ormAutofit fontScale="85000" lnSpcReduction="10000"/>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algn="ctr" hangingPunct="1">
              <a:buFont typeface="Arial"/>
              <a:buNone/>
            </a:pPr>
            <a:r>
              <a:rPr lang="de-DE" sz="2400" dirty="0"/>
              <a:t>Selbst noch einmal dem Fitnessstudio schreiben</a:t>
            </a:r>
            <a:endParaRPr lang="de-AT" sz="2400" dirty="0"/>
          </a:p>
        </p:txBody>
      </p:sp>
      <p:sp>
        <p:nvSpPr>
          <p:cNvPr id="5" name="Textplatzhalter 2">
            <a:extLst>
              <a:ext uri="{FF2B5EF4-FFF2-40B4-BE49-F238E27FC236}">
                <a16:creationId xmlns:a16="http://schemas.microsoft.com/office/drawing/2014/main" id="{156CF9A0-9911-C49B-62A7-8429FDD68D20}"/>
              </a:ext>
            </a:extLst>
          </p:cNvPr>
          <p:cNvSpPr txBox="1">
            <a:spLocks/>
          </p:cNvSpPr>
          <p:nvPr/>
        </p:nvSpPr>
        <p:spPr>
          <a:xfrm>
            <a:off x="4372578" y="2388711"/>
            <a:ext cx="3147969" cy="755933"/>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orm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algn="ctr" hangingPunct="1">
              <a:buFont typeface="Arial"/>
              <a:buNone/>
            </a:pPr>
            <a:r>
              <a:rPr lang="de-DE" sz="2400" dirty="0"/>
              <a:t>Anwalt einschalten</a:t>
            </a:r>
            <a:endParaRPr lang="de-AT" sz="2400" dirty="0"/>
          </a:p>
        </p:txBody>
      </p:sp>
      <p:sp>
        <p:nvSpPr>
          <p:cNvPr id="6" name="Textplatzhalter 2">
            <a:extLst>
              <a:ext uri="{FF2B5EF4-FFF2-40B4-BE49-F238E27FC236}">
                <a16:creationId xmlns:a16="http://schemas.microsoft.com/office/drawing/2014/main" id="{DCA67663-80A1-2616-B676-27075582047E}"/>
              </a:ext>
            </a:extLst>
          </p:cNvPr>
          <p:cNvSpPr txBox="1">
            <a:spLocks/>
          </p:cNvSpPr>
          <p:nvPr/>
        </p:nvSpPr>
        <p:spPr>
          <a:xfrm>
            <a:off x="7682221" y="3530008"/>
            <a:ext cx="3009067" cy="672482"/>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0" tIns="0" rIns="0" bIns="0">
            <a:noAutofit/>
          </a:bodyPr>
          <a:lstStyle>
            <a:lvl1pPr marL="228600" marR="0" indent="-2286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1pPr>
            <a:lvl2pPr marL="711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2pPr>
            <a:lvl3pPr marL="1200150" marR="0" indent="-28575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3pPr>
            <a:lvl4pPr marL="1698171" marR="0" indent="-326571"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4pPr>
            <a:lvl5pPr marL="2209800" marR="0" indent="-381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5pPr>
            <a:lvl6pPr marL="25400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6pPr>
            <a:lvl7pPr marL="29972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7pPr>
            <a:lvl8pPr marL="34544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8pPr>
            <a:lvl9pPr marL="3911600" marR="0" indent="-254000" algn="l" defTabSz="914400" rtl="0" latinLnBrk="0">
              <a:lnSpc>
                <a:spcPct val="90000"/>
              </a:lnSpc>
              <a:spcBef>
                <a:spcPts val="1000"/>
              </a:spcBef>
              <a:spcAft>
                <a:spcPts val="0"/>
              </a:spcAft>
              <a:buClrTx/>
              <a:buSzPct val="100000"/>
              <a:buFont typeface="Arial"/>
              <a:buChar char="•"/>
              <a:tabLst/>
              <a:defRPr sz="2000" b="0" i="0" u="none" strike="noStrike" cap="none" spc="0" baseline="0">
                <a:solidFill>
                  <a:srgbClr val="494848"/>
                </a:solidFill>
                <a:uFillTx/>
                <a:latin typeface="Lexend"/>
                <a:ea typeface="Lexend"/>
                <a:cs typeface="Lexend"/>
                <a:sym typeface="Lexend"/>
              </a:defRPr>
            </a:lvl9pPr>
          </a:lstStyle>
          <a:p>
            <a:pPr marL="0" indent="0" algn="ctr" hangingPunct="1">
              <a:buFont typeface="Arial"/>
              <a:buNone/>
            </a:pPr>
            <a:r>
              <a:rPr lang="de-DE" sz="2400" dirty="0"/>
              <a:t>Musterbrief herunterladen</a:t>
            </a:r>
            <a:endParaRPr lang="de-AT" sz="2400" dirty="0"/>
          </a:p>
        </p:txBody>
      </p:sp>
      <p:sp>
        <p:nvSpPr>
          <p:cNvPr id="8" name="Textfeld 7">
            <a:extLst>
              <a:ext uri="{FF2B5EF4-FFF2-40B4-BE49-F238E27FC236}">
                <a16:creationId xmlns:a16="http://schemas.microsoft.com/office/drawing/2014/main" id="{BD09D558-5A16-C2EE-DD87-1907BB4CA217}"/>
              </a:ext>
            </a:extLst>
          </p:cNvPr>
          <p:cNvSpPr txBox="1"/>
          <p:nvPr/>
        </p:nvSpPr>
        <p:spPr>
          <a:xfrm>
            <a:off x="1091592" y="5358539"/>
            <a:ext cx="10211146" cy="110799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914400" rtl="0" fontAlgn="auto" latinLnBrk="0" hangingPunct="0">
              <a:lnSpc>
                <a:spcPct val="100000"/>
              </a:lnSpc>
              <a:spcBef>
                <a:spcPts val="0"/>
              </a:spcBef>
              <a:spcAft>
                <a:spcPts val="0"/>
              </a:spcAft>
              <a:buClrTx/>
              <a:buSzTx/>
              <a:buFontTx/>
              <a:buNone/>
              <a:tabLst/>
            </a:pPr>
            <a:r>
              <a:rPr lang="de-DE" sz="2200" dirty="0">
                <a:solidFill>
                  <a:srgbClr val="7030A0"/>
                </a:solidFill>
              </a:rPr>
              <a:t>Rafael lädt den Musterbrief von der Arbeiterkammer herunter, in dem auf das Urteil des Obersten Gerichtshofs hingewiesen wird. Er füllt ihn mit seinen Daten aus und schickt ihn an das Fitnessstudio. </a:t>
            </a:r>
            <a:endParaRPr kumimoji="0" lang="de-AT" sz="2200" b="0" i="0" u="none" strike="noStrike" cap="none" spc="0" normalizeH="0" baseline="0" dirty="0">
              <a:ln>
                <a:noFill/>
              </a:ln>
              <a:solidFill>
                <a:srgbClr val="7030A0"/>
              </a:solidFill>
              <a:effectLst/>
              <a:uFillTx/>
              <a:sym typeface="Calibri"/>
            </a:endParaRPr>
          </a:p>
        </p:txBody>
      </p:sp>
    </p:spTree>
    <p:extLst>
      <p:ext uri="{BB962C8B-B14F-4D97-AF65-F5344CB8AC3E}">
        <p14:creationId xmlns:p14="http://schemas.microsoft.com/office/powerpoint/2010/main" val="3446805142"/>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grpId="0" nodeType="clickEffect">
                                  <p:stCondLst>
                                    <p:cond delay="0"/>
                                  </p:stCondLst>
                                  <p:childTnLst>
                                    <p:animClr clrSpc="rgb" dir="cw">
                                      <p:cBhvr override="childStyle">
                                        <p:cTn id="6" dur="2000" fill="hold"/>
                                        <p:tgtEl>
                                          <p:spTgt spid="6"/>
                                        </p:tgtEl>
                                        <p:attrNameLst>
                                          <p:attrName>style.color</p:attrName>
                                        </p:attrNameLst>
                                      </p:cBhvr>
                                      <p:to>
                                        <a:schemeClr val="accent2"/>
                                      </p:to>
                                    </p:animClr>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638DE1-E5CF-2ED1-FDC1-755FF0DC4FE1}"/>
              </a:ext>
            </a:extLst>
          </p:cNvPr>
          <p:cNvSpPr>
            <a:spLocks noGrp="1"/>
          </p:cNvSpPr>
          <p:nvPr>
            <p:ph type="title"/>
          </p:nvPr>
        </p:nvSpPr>
        <p:spPr>
          <a:xfrm>
            <a:off x="779044" y="1190697"/>
            <a:ext cx="9639413" cy="755934"/>
          </a:xfrm>
        </p:spPr>
        <p:txBody>
          <a:bodyPr>
            <a:normAutofit/>
          </a:bodyPr>
          <a:lstStyle/>
          <a:p>
            <a:r>
              <a:rPr lang="de-DE" sz="2500" dirty="0"/>
              <a:t>Geschafft!</a:t>
            </a:r>
            <a:endParaRPr lang="de-AT" sz="2500" dirty="0"/>
          </a:p>
        </p:txBody>
      </p:sp>
      <p:sp>
        <p:nvSpPr>
          <p:cNvPr id="3" name="Textplatzhalter 2">
            <a:extLst>
              <a:ext uri="{FF2B5EF4-FFF2-40B4-BE49-F238E27FC236}">
                <a16:creationId xmlns:a16="http://schemas.microsoft.com/office/drawing/2014/main" id="{8C981B87-63E3-CBD7-25DC-3A1C7A145278}"/>
              </a:ext>
            </a:extLst>
          </p:cNvPr>
          <p:cNvSpPr>
            <a:spLocks noGrp="1"/>
          </p:cNvSpPr>
          <p:nvPr>
            <p:ph type="body" idx="1"/>
          </p:nvPr>
        </p:nvSpPr>
        <p:spPr>
          <a:xfrm>
            <a:off x="779044" y="2263689"/>
            <a:ext cx="4379026" cy="3666593"/>
          </a:xfrm>
        </p:spPr>
        <p:txBody>
          <a:bodyPr>
            <a:normAutofit/>
          </a:bodyPr>
          <a:lstStyle/>
          <a:p>
            <a:pPr marL="0" indent="0" algn="ctr">
              <a:buNone/>
            </a:pPr>
            <a:r>
              <a:rPr lang="de-DE" sz="2400" dirty="0"/>
              <a:t>Der Musterbrief wirkt. Der Verweis auf das Urteil zeigt dem Fitnessstudio, dass Rafael sich genau erkundigt hat. Das Fitnessstudio antwortet Rafael, dass sie ihm sämtliche Gebühren umgehend zurückerstatten werden. </a:t>
            </a:r>
            <a:endParaRPr lang="de-AT" sz="2400" dirty="0"/>
          </a:p>
        </p:txBody>
      </p:sp>
      <p:pic>
        <p:nvPicPr>
          <p:cNvPr id="5" name="Grafik 4" descr="Ein Bild, das Tierfigur, Spielzeug, Cartoon, Säugetier enthält.&#10;&#10;Automatisch generierte Beschreibung">
            <a:extLst>
              <a:ext uri="{FF2B5EF4-FFF2-40B4-BE49-F238E27FC236}">
                <a16:creationId xmlns:a16="http://schemas.microsoft.com/office/drawing/2014/main" id="{033D92E6-1F9A-F30E-3EA0-C0E2568BBA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35660" y="986510"/>
            <a:ext cx="4379026" cy="4379026"/>
          </a:xfrm>
          <a:prstGeom prst="rect">
            <a:avLst/>
          </a:prstGeom>
        </p:spPr>
      </p:pic>
    </p:spTree>
    <p:extLst>
      <p:ext uri="{BB962C8B-B14F-4D97-AF65-F5344CB8AC3E}">
        <p14:creationId xmlns:p14="http://schemas.microsoft.com/office/powerpoint/2010/main" val="3970375261"/>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Titel 1"/>
          <p:cNvSpPr txBox="1">
            <a:spLocks noGrp="1"/>
          </p:cNvSpPr>
          <p:nvPr>
            <p:ph type="title"/>
          </p:nvPr>
        </p:nvSpPr>
        <p:spPr>
          <a:xfrm>
            <a:off x="369581" y="2136138"/>
            <a:ext cx="8647674" cy="1968502"/>
          </a:xfrm>
          <a:prstGeom prst="rect">
            <a:avLst/>
          </a:prstGeom>
        </p:spPr>
        <p:txBody>
          <a:bodyPr>
            <a:normAutofit fontScale="90000"/>
          </a:bodyPr>
          <a:lstStyle>
            <a:lvl1pPr>
              <a:defRPr b="0" cap="none"/>
            </a:lvl1pPr>
          </a:lstStyle>
          <a:p>
            <a:r>
              <a:rPr lang="de-DE" dirty="0"/>
              <a:t>Rechte und Pflichten von </a:t>
            </a:r>
            <a:r>
              <a:rPr lang="de-DE" dirty="0" err="1"/>
              <a:t>Konsument:innen</a:t>
            </a:r>
            <a:endParaRPr dirty="0" err="1"/>
          </a:p>
        </p:txBody>
      </p:sp>
      <p:sp>
        <p:nvSpPr>
          <p:cNvPr id="363" name="Textplatzhalter 2"/>
          <p:cNvSpPr txBox="1">
            <a:spLocks noGrp="1"/>
          </p:cNvSpPr>
          <p:nvPr>
            <p:ph type="body" sz="quarter" idx="1"/>
          </p:nvPr>
        </p:nvSpPr>
        <p:spPr>
          <a:xfrm>
            <a:off x="369582" y="4246874"/>
            <a:ext cx="7355834" cy="314956"/>
          </a:xfrm>
          <a:prstGeom prst="rect">
            <a:avLst/>
          </a:prstGeom>
        </p:spPr>
        <p:txBody>
          <a:bodyPr/>
          <a:lstStyle/>
          <a:p>
            <a:endParaRPr/>
          </a:p>
        </p:txBody>
      </p:sp>
    </p:spTree>
    <p:extLst>
      <p:ext uri="{BB962C8B-B14F-4D97-AF65-F5344CB8AC3E}">
        <p14:creationId xmlns:p14="http://schemas.microsoft.com/office/powerpoint/2010/main" val="2967148997"/>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Säugetier, Clipart, Hase Kaninchen, Tierfigur enthält.&#10;&#10;Automatisch generierte Beschreibung">
            <a:extLst>
              <a:ext uri="{FF2B5EF4-FFF2-40B4-BE49-F238E27FC236}">
                <a16:creationId xmlns:a16="http://schemas.microsoft.com/office/drawing/2014/main" id="{5B65A0EE-CC41-870A-913F-50FAF607AD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93829" y="5206236"/>
            <a:ext cx="1487085" cy="1486639"/>
          </a:xfrm>
          <a:prstGeom prst="rect">
            <a:avLst/>
          </a:prstGeom>
        </p:spPr>
      </p:pic>
      <p:sp>
        <p:nvSpPr>
          <p:cNvPr id="2" name="Titel 1">
            <a:extLst>
              <a:ext uri="{FF2B5EF4-FFF2-40B4-BE49-F238E27FC236}">
                <a16:creationId xmlns:a16="http://schemas.microsoft.com/office/drawing/2014/main" id="{B10F1699-D7D7-F1F1-A873-9BD39A63CFAE}"/>
              </a:ext>
            </a:extLst>
          </p:cNvPr>
          <p:cNvSpPr>
            <a:spLocks noGrp="1"/>
          </p:cNvSpPr>
          <p:nvPr>
            <p:ph type="title"/>
          </p:nvPr>
        </p:nvSpPr>
        <p:spPr>
          <a:xfrm>
            <a:off x="450570" y="1071991"/>
            <a:ext cx="9639413" cy="755934"/>
          </a:xfrm>
        </p:spPr>
        <p:txBody>
          <a:bodyPr>
            <a:normAutofit/>
          </a:bodyPr>
          <a:lstStyle/>
          <a:p>
            <a:r>
              <a:rPr lang="de-DE" sz="2500" dirty="0"/>
              <a:t>Fragen über Fragen – Ist das ein Vertrag? </a:t>
            </a:r>
            <a:br>
              <a:rPr lang="de-DE" sz="2500" dirty="0"/>
            </a:br>
            <a:r>
              <a:rPr lang="de-DE" sz="2500" dirty="0"/>
              <a:t>Darfst du das?</a:t>
            </a:r>
            <a:endParaRPr lang="de-AT" sz="2500" dirty="0"/>
          </a:p>
        </p:txBody>
      </p:sp>
      <p:sp>
        <p:nvSpPr>
          <p:cNvPr id="3" name="Textplatzhalter 2">
            <a:extLst>
              <a:ext uri="{FF2B5EF4-FFF2-40B4-BE49-F238E27FC236}">
                <a16:creationId xmlns:a16="http://schemas.microsoft.com/office/drawing/2014/main" id="{922C7329-0FF7-45A9-4C3E-4378856FAB8F}"/>
              </a:ext>
            </a:extLst>
          </p:cNvPr>
          <p:cNvSpPr>
            <a:spLocks noGrp="1"/>
          </p:cNvSpPr>
          <p:nvPr>
            <p:ph type="body" idx="1"/>
          </p:nvPr>
        </p:nvSpPr>
        <p:spPr>
          <a:xfrm>
            <a:off x="450570" y="1925897"/>
            <a:ext cx="11022974" cy="3941503"/>
          </a:xfrm>
        </p:spPr>
        <p:txBody>
          <a:bodyPr>
            <a:normAutofit/>
          </a:bodyPr>
          <a:lstStyle/>
          <a:p>
            <a:r>
              <a:rPr lang="de-DE" sz="2100" dirty="0"/>
              <a:t>Du bestellst in einem Restaurant etwas zu essen. Kurz bevor das Essen kommt, merkst du, dass du zu wenig Geld mit hast. Du bekommst Panik und gehst, bevor das Essen auf deinem Tisch steht.</a:t>
            </a:r>
          </a:p>
          <a:p>
            <a:r>
              <a:rPr lang="de-DE" sz="2100" dirty="0"/>
              <a:t>Dein Nachbar fragt, ob du seine kleine Tochter einen Abend lang babysitten kannst. Er bietet dir dafür 30 Euro an. Du stimmst zu und ihr besiegelt das mit einem Handschlag. Am Abend hast du keine Lust mehr und willst absagen. </a:t>
            </a:r>
          </a:p>
          <a:p>
            <a:r>
              <a:rPr lang="de-DE" sz="2100" dirty="0"/>
              <a:t>Du hast von deiner Oma zum Geburtstag 100 Euro bekommen. Online siehst du ein Angebot für einen Flug nach Barcelona um 90 Euro. Du willst den Flug gleich buchen.</a:t>
            </a:r>
          </a:p>
          <a:p>
            <a:r>
              <a:rPr lang="de-DE" sz="2100" dirty="0"/>
              <a:t>Auf der Straße wirst du von jemandem angesprochen, der fragt, ob du monatlich für einen guten Zweck Geld spenden will. Du stimmst zu, weil du gerne helfen möchtest.</a:t>
            </a:r>
          </a:p>
          <a:p>
            <a:r>
              <a:rPr lang="de-DE" sz="2100" dirty="0"/>
              <a:t>Du kaufst in einem Online-Spiel eine Erweiterung um 20 Euro.</a:t>
            </a:r>
          </a:p>
          <a:p>
            <a:endParaRPr lang="de-AT" sz="2100" dirty="0"/>
          </a:p>
        </p:txBody>
      </p:sp>
    </p:spTree>
    <p:extLst>
      <p:ext uri="{BB962C8B-B14F-4D97-AF65-F5344CB8AC3E}">
        <p14:creationId xmlns:p14="http://schemas.microsoft.com/office/powerpoint/2010/main" val="145112248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9C8E8C2-7A72-D7E2-C4FD-E927AEEEE076}"/>
              </a:ext>
            </a:extLst>
          </p:cNvPr>
          <p:cNvSpPr>
            <a:spLocks noGrp="1"/>
          </p:cNvSpPr>
          <p:nvPr>
            <p:ph type="title"/>
          </p:nvPr>
        </p:nvSpPr>
        <p:spPr>
          <a:xfrm>
            <a:off x="469789" y="1233182"/>
            <a:ext cx="9639413" cy="464989"/>
          </a:xfrm>
        </p:spPr>
        <p:txBody>
          <a:bodyPr>
            <a:normAutofit/>
          </a:bodyPr>
          <a:lstStyle/>
          <a:p>
            <a:r>
              <a:rPr lang="de-DE" sz="2500" dirty="0"/>
              <a:t>Austausch Fallbeispiele</a:t>
            </a:r>
            <a:endParaRPr lang="de-AT" sz="2500" dirty="0"/>
          </a:p>
        </p:txBody>
      </p:sp>
      <p:sp>
        <p:nvSpPr>
          <p:cNvPr id="3" name="Textplatzhalter 2">
            <a:extLst>
              <a:ext uri="{FF2B5EF4-FFF2-40B4-BE49-F238E27FC236}">
                <a16:creationId xmlns:a16="http://schemas.microsoft.com/office/drawing/2014/main" id="{D893EB58-2265-6C3F-A31A-CA2303A39516}"/>
              </a:ext>
            </a:extLst>
          </p:cNvPr>
          <p:cNvSpPr>
            <a:spLocks noGrp="1"/>
          </p:cNvSpPr>
          <p:nvPr>
            <p:ph type="body" idx="1"/>
          </p:nvPr>
        </p:nvSpPr>
        <p:spPr>
          <a:xfrm>
            <a:off x="450569" y="1793174"/>
            <a:ext cx="7765383" cy="4379026"/>
          </a:xfrm>
        </p:spPr>
        <p:txBody>
          <a:bodyPr>
            <a:normAutofit/>
          </a:bodyPr>
          <a:lstStyle/>
          <a:p>
            <a:pPr marL="457200" indent="-457200">
              <a:buFont typeface="+mj-lt"/>
              <a:buAutoNum type="arabicPeriod"/>
            </a:pPr>
            <a:r>
              <a:rPr lang="de-DE" sz="2400" b="1"/>
              <a:t>Erzählt</a:t>
            </a:r>
            <a:r>
              <a:rPr lang="de-DE" sz="2400"/>
              <a:t> euch gegenseitig der Reihe nach von euren Fallbeispielen. </a:t>
            </a:r>
          </a:p>
          <a:p>
            <a:pPr marL="457200" indent="-457200">
              <a:buFont typeface="+mj-lt"/>
              <a:buAutoNum type="arabicPeriod"/>
            </a:pPr>
            <a:r>
              <a:rPr lang="de-DE" sz="2400" b="1"/>
              <a:t>Beantwortet</a:t>
            </a:r>
            <a:r>
              <a:rPr lang="de-DE" sz="2400"/>
              <a:t> dazu folgende Fragen:</a:t>
            </a:r>
          </a:p>
          <a:p>
            <a:pPr marL="939800" lvl="1" indent="-457200"/>
            <a:r>
              <a:rPr lang="de-DE" sz="2400"/>
              <a:t>Was ist das Wichtigste in euren Geschichten? </a:t>
            </a:r>
          </a:p>
          <a:p>
            <a:pPr marL="939800" lvl="1" indent="-457200"/>
            <a:r>
              <a:rPr lang="de-DE" sz="2400"/>
              <a:t>Welche Rechte und Pflichten von </a:t>
            </a:r>
            <a:r>
              <a:rPr lang="de-DE" sz="2400" err="1"/>
              <a:t>Konsument:innen</a:t>
            </a:r>
            <a:r>
              <a:rPr lang="de-DE" sz="2400"/>
              <a:t> lassen sich daraus ableiten?</a:t>
            </a:r>
          </a:p>
          <a:p>
            <a:pPr marL="457200" indent="-457200">
              <a:buFont typeface="+mj-lt"/>
              <a:buAutoNum type="arabicPeriod"/>
            </a:pPr>
            <a:r>
              <a:rPr lang="de-DE" sz="2400" b="1"/>
              <a:t>Notiert</a:t>
            </a:r>
            <a:r>
              <a:rPr lang="de-DE" sz="2400"/>
              <a:t>, was eurer Meinung nach die wichtigsten Rechte und Pflichten von </a:t>
            </a:r>
            <a:r>
              <a:rPr lang="de-DE" sz="2400" err="1"/>
              <a:t>Konsument:innen</a:t>
            </a:r>
            <a:r>
              <a:rPr lang="de-DE" sz="2400"/>
              <a:t> sind.</a:t>
            </a:r>
          </a:p>
        </p:txBody>
      </p:sp>
      <p:pic>
        <p:nvPicPr>
          <p:cNvPr id="4" name="Grafik 3" descr="Ein Bild, das Clipart, Hase Kaninchen, Cartoon, Darstellung enthält.&#10;&#10;Automatisch generierte Beschreibung">
            <a:extLst>
              <a:ext uri="{FF2B5EF4-FFF2-40B4-BE49-F238E27FC236}">
                <a16:creationId xmlns:a16="http://schemas.microsoft.com/office/drawing/2014/main" id="{D1857F7A-58EA-58C9-8773-412C16D14FD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668190" y="2641543"/>
            <a:ext cx="2882025" cy="3905972"/>
          </a:xfrm>
          <a:prstGeom prst="rect">
            <a:avLst/>
          </a:prstGeom>
        </p:spPr>
      </p:pic>
    </p:spTree>
    <p:extLst>
      <p:ext uri="{BB962C8B-B14F-4D97-AF65-F5344CB8AC3E}">
        <p14:creationId xmlns:p14="http://schemas.microsoft.com/office/powerpoint/2010/main" val="356771198"/>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8811FD1-3413-CC22-823E-CAB2C2316A69}"/>
              </a:ext>
            </a:extLst>
          </p:cNvPr>
          <p:cNvSpPr>
            <a:spLocks noGrp="1"/>
          </p:cNvSpPr>
          <p:nvPr>
            <p:ph type="title"/>
          </p:nvPr>
        </p:nvSpPr>
        <p:spPr>
          <a:xfrm>
            <a:off x="450569" y="1213620"/>
            <a:ext cx="9639413" cy="426646"/>
          </a:xfrm>
        </p:spPr>
        <p:txBody>
          <a:bodyPr>
            <a:normAutofit/>
          </a:bodyPr>
          <a:lstStyle/>
          <a:p>
            <a:r>
              <a:rPr lang="de-DE" sz="2500" dirty="0"/>
              <a:t>Rechte und Pflichten von Konsument:innen</a:t>
            </a:r>
            <a:endParaRPr lang="de-AT" sz="2500" dirty="0"/>
          </a:p>
        </p:txBody>
      </p:sp>
      <p:sp>
        <p:nvSpPr>
          <p:cNvPr id="3" name="Textplatzhalter 2">
            <a:extLst>
              <a:ext uri="{FF2B5EF4-FFF2-40B4-BE49-F238E27FC236}">
                <a16:creationId xmlns:a16="http://schemas.microsoft.com/office/drawing/2014/main" id="{03B32535-CFE2-DDCB-6108-B1D628289C97}"/>
              </a:ext>
            </a:extLst>
          </p:cNvPr>
          <p:cNvSpPr>
            <a:spLocks noGrp="1"/>
          </p:cNvSpPr>
          <p:nvPr>
            <p:ph type="body" idx="1"/>
          </p:nvPr>
        </p:nvSpPr>
        <p:spPr>
          <a:xfrm>
            <a:off x="450569" y="1793174"/>
            <a:ext cx="4460795" cy="4379026"/>
          </a:xfrm>
        </p:spPr>
        <p:txBody>
          <a:bodyPr numCol="1">
            <a:normAutofit/>
          </a:bodyPr>
          <a:lstStyle/>
          <a:p>
            <a:pPr marL="0" indent="0">
              <a:buNone/>
            </a:pPr>
            <a:r>
              <a:rPr lang="de-DE" b="1" dirty="0"/>
              <a:t>Rechte</a:t>
            </a:r>
          </a:p>
          <a:p>
            <a:r>
              <a:rPr lang="de-DE" dirty="0"/>
              <a:t>Wenn ein gekauftes Produkt innerhalb einer bestimmten Frist kaputt wird, darf ich es umtauschen.</a:t>
            </a:r>
          </a:p>
          <a:p>
            <a:r>
              <a:rPr lang="de-DE" dirty="0"/>
              <a:t>Wenn ich online etwas bestelle, darf ich es innerhalb einer bestimmten Frist zurückschicken und bekomme mein Geld zurück.</a:t>
            </a:r>
          </a:p>
          <a:p>
            <a:r>
              <a:rPr lang="de-DE" dirty="0"/>
              <a:t>Wenn ein Produkt oder eine Leistung nicht das hält, was versprochen wurde, darf ich mein Geld zurückfordern.</a:t>
            </a:r>
          </a:p>
          <a:p>
            <a:endParaRPr lang="de-DE" dirty="0"/>
          </a:p>
          <a:p>
            <a:endParaRPr lang="de-DE" dirty="0"/>
          </a:p>
        </p:txBody>
      </p:sp>
      <p:pic>
        <p:nvPicPr>
          <p:cNvPr id="5" name="Grafik 4" descr="Waage der Justitia Silhouette">
            <a:extLst>
              <a:ext uri="{FF2B5EF4-FFF2-40B4-BE49-F238E27FC236}">
                <a16:creationId xmlns:a16="http://schemas.microsoft.com/office/drawing/2014/main" id="{10E4C517-BE13-7C24-6A8B-DF0803ABB1FD}"/>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224806" y="2635820"/>
            <a:ext cx="1742387" cy="1742387"/>
          </a:xfrm>
          <a:prstGeom prst="rect">
            <a:avLst/>
          </a:prstGeom>
        </p:spPr>
      </p:pic>
      <p:sp>
        <p:nvSpPr>
          <p:cNvPr id="7" name="Textfeld 6">
            <a:extLst>
              <a:ext uri="{FF2B5EF4-FFF2-40B4-BE49-F238E27FC236}">
                <a16:creationId xmlns:a16="http://schemas.microsoft.com/office/drawing/2014/main" id="{59CDCA00-027C-7879-5337-EE2AC4692735}"/>
              </a:ext>
            </a:extLst>
          </p:cNvPr>
          <p:cNvSpPr txBox="1"/>
          <p:nvPr/>
        </p:nvSpPr>
        <p:spPr>
          <a:xfrm>
            <a:off x="7280636" y="1640266"/>
            <a:ext cx="4050384" cy="337528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lvl="0" indent="0" defTabSz="914400" rtl="0" eaLnBrk="1" fontAlgn="auto" latinLnBrk="0" hangingPunct="1">
              <a:lnSpc>
                <a:spcPct val="90000"/>
              </a:lnSpc>
              <a:spcBef>
                <a:spcPts val="1000"/>
              </a:spcBef>
              <a:spcAft>
                <a:spcPts val="0"/>
              </a:spcAft>
              <a:buClrTx/>
              <a:buSzPct val="100000"/>
              <a:buFont typeface="Arial"/>
              <a:buNone/>
              <a:tabLst/>
              <a:defRPr/>
            </a:pPr>
            <a:r>
              <a:rPr kumimoji="0" lang="de-DE" sz="2000" b="1" i="0" u="none" strike="noStrike" kern="0" cap="none" spc="0" normalizeH="0" baseline="0" noProof="0" dirty="0">
                <a:ln>
                  <a:noFill/>
                </a:ln>
                <a:solidFill>
                  <a:srgbClr val="494848"/>
                </a:solidFill>
                <a:effectLst/>
                <a:uLnTx/>
                <a:uFillTx/>
                <a:latin typeface="Lexend"/>
                <a:sym typeface="Lexend"/>
              </a:rPr>
              <a:t>Pflichten</a:t>
            </a:r>
          </a:p>
          <a:p>
            <a:pPr marL="228600" marR="0" lvl="0" indent="-228600" defTabSz="914400" rtl="0" eaLnBrk="1" fontAlgn="auto" latinLnBrk="0" hangingPunct="1">
              <a:lnSpc>
                <a:spcPct val="90000"/>
              </a:lnSpc>
              <a:spcBef>
                <a:spcPts val="1000"/>
              </a:spcBef>
              <a:spcAft>
                <a:spcPts val="0"/>
              </a:spcAft>
              <a:buClrTx/>
              <a:buSzPct val="100000"/>
              <a:buFont typeface="Arial"/>
              <a:buChar char="•"/>
              <a:tabLst/>
              <a:defRPr/>
            </a:pPr>
            <a:r>
              <a:rPr kumimoji="0" lang="de-DE" sz="2000" b="0" i="0" u="none" strike="noStrike" kern="0" cap="none" spc="0" normalizeH="0" baseline="0" noProof="0" dirty="0">
                <a:ln>
                  <a:noFill/>
                </a:ln>
                <a:solidFill>
                  <a:srgbClr val="494848"/>
                </a:solidFill>
                <a:effectLst/>
                <a:uLnTx/>
                <a:uFillTx/>
                <a:latin typeface="Lexend"/>
                <a:sym typeface="Lexend"/>
              </a:rPr>
              <a:t>Ich muss alles, was ich unterschreibe, genau lesen.</a:t>
            </a:r>
          </a:p>
          <a:p>
            <a:pPr marL="228600" marR="0" lvl="0" indent="-228600" defTabSz="914400" rtl="0" eaLnBrk="1" fontAlgn="auto" latinLnBrk="0" hangingPunct="1">
              <a:lnSpc>
                <a:spcPct val="90000"/>
              </a:lnSpc>
              <a:spcBef>
                <a:spcPts val="1000"/>
              </a:spcBef>
              <a:spcAft>
                <a:spcPts val="0"/>
              </a:spcAft>
              <a:buClrTx/>
              <a:buSzPct val="100000"/>
              <a:buFont typeface="Arial"/>
              <a:buChar char="•"/>
              <a:tabLst/>
              <a:defRPr/>
            </a:pPr>
            <a:r>
              <a:rPr kumimoji="0" lang="de-DE" sz="2000" b="0" i="0" u="none" strike="noStrike" kern="0" cap="none" spc="0" normalizeH="0" baseline="0" noProof="0" dirty="0">
                <a:ln>
                  <a:noFill/>
                </a:ln>
                <a:solidFill>
                  <a:srgbClr val="494848"/>
                </a:solidFill>
                <a:effectLst/>
                <a:uLnTx/>
                <a:uFillTx/>
                <a:latin typeface="Lexend"/>
                <a:sym typeface="Lexend"/>
              </a:rPr>
              <a:t>Wenn ich in einem Geschäft etwas kaufe, muss ich mir sicher sei, dass es passt.</a:t>
            </a:r>
          </a:p>
          <a:p>
            <a:pPr marL="228600" marR="0" lvl="0" indent="-228600" defTabSz="914400" rtl="0" eaLnBrk="1" fontAlgn="auto" latinLnBrk="0" hangingPunct="1">
              <a:lnSpc>
                <a:spcPct val="90000"/>
              </a:lnSpc>
              <a:spcBef>
                <a:spcPts val="1000"/>
              </a:spcBef>
              <a:spcAft>
                <a:spcPts val="0"/>
              </a:spcAft>
              <a:buClrTx/>
              <a:buSzPct val="100000"/>
              <a:buFont typeface="Arial"/>
              <a:buChar char="•"/>
              <a:tabLst/>
              <a:defRPr/>
            </a:pPr>
            <a:r>
              <a:rPr kumimoji="0" lang="de-DE" sz="2000" b="0" i="0" u="none" strike="noStrike" kern="0" cap="none" spc="0" normalizeH="0" baseline="0" noProof="0" dirty="0">
                <a:ln>
                  <a:noFill/>
                </a:ln>
                <a:solidFill>
                  <a:srgbClr val="494848"/>
                </a:solidFill>
                <a:effectLst/>
                <a:uLnTx/>
                <a:uFillTx/>
                <a:latin typeface="Lexend"/>
                <a:sym typeface="Lexend"/>
              </a:rPr>
              <a:t>Wenn ich etwas zurückgebe, muss ich darauf achten, dass es nicht beschädigt oder schmutzig ist.</a:t>
            </a:r>
            <a:endParaRPr kumimoji="0" lang="de-AT" sz="2000" b="0" i="0" u="none" strike="noStrike" kern="0" cap="none" spc="0" normalizeH="0" baseline="0" noProof="0" dirty="0">
              <a:ln>
                <a:noFill/>
              </a:ln>
              <a:solidFill>
                <a:srgbClr val="494848"/>
              </a:solidFill>
              <a:effectLst/>
              <a:uLnTx/>
              <a:uFillTx/>
              <a:latin typeface="Lexend"/>
              <a:sym typeface="Lexend"/>
            </a:endParaRPr>
          </a:p>
          <a:p>
            <a:pPr marL="0" marR="0" indent="0" algn="l" defTabSz="914400" rtl="0" fontAlgn="auto" latinLnBrk="0" hangingPunct="0">
              <a:lnSpc>
                <a:spcPct val="100000"/>
              </a:lnSpc>
              <a:spcBef>
                <a:spcPts val="0"/>
              </a:spcBef>
              <a:spcAft>
                <a:spcPts val="0"/>
              </a:spcAft>
              <a:buClrTx/>
              <a:buSzTx/>
              <a:buFontTx/>
              <a:buNone/>
              <a:tabLst/>
            </a:pPr>
            <a:endParaRPr kumimoji="0" lang="de-AT" sz="1800" b="0" i="0" u="none" strike="noStrike" cap="none" spc="0" normalizeH="0" baseline="0" dirty="0">
              <a:ln>
                <a:noFill/>
              </a:ln>
              <a:solidFill>
                <a:srgbClr val="000000"/>
              </a:solidFill>
              <a:effectLst/>
              <a:uFillTx/>
              <a:latin typeface="+mn-lt"/>
              <a:ea typeface="+mn-ea"/>
              <a:cs typeface="+mn-cs"/>
              <a:sym typeface="Calibri"/>
            </a:endParaRPr>
          </a:p>
        </p:txBody>
      </p:sp>
    </p:spTree>
    <p:extLst>
      <p:ext uri="{BB962C8B-B14F-4D97-AF65-F5344CB8AC3E}">
        <p14:creationId xmlns:p14="http://schemas.microsoft.com/office/powerpoint/2010/main" val="968293949"/>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 name="Titel 1"/>
          <p:cNvSpPr txBox="1">
            <a:spLocks noGrp="1"/>
          </p:cNvSpPr>
          <p:nvPr>
            <p:ph type="title"/>
          </p:nvPr>
        </p:nvSpPr>
        <p:spPr>
          <a:xfrm>
            <a:off x="369581" y="2136138"/>
            <a:ext cx="8647674" cy="1968502"/>
          </a:xfrm>
          <a:prstGeom prst="rect">
            <a:avLst/>
          </a:prstGeom>
        </p:spPr>
        <p:txBody>
          <a:bodyPr/>
          <a:lstStyle>
            <a:lvl1pPr>
              <a:defRPr b="0" cap="none"/>
            </a:lvl1pPr>
          </a:lstStyle>
          <a:p>
            <a:r>
              <a:rPr lang="de-DE"/>
              <a:t>Anhang</a:t>
            </a:r>
            <a:endParaRPr/>
          </a:p>
        </p:txBody>
      </p:sp>
      <p:sp>
        <p:nvSpPr>
          <p:cNvPr id="363" name="Textplatzhalter 2"/>
          <p:cNvSpPr txBox="1">
            <a:spLocks noGrp="1"/>
          </p:cNvSpPr>
          <p:nvPr>
            <p:ph type="body" sz="quarter" idx="1"/>
          </p:nvPr>
        </p:nvSpPr>
        <p:spPr>
          <a:xfrm>
            <a:off x="369582" y="4246874"/>
            <a:ext cx="7355834" cy="314956"/>
          </a:xfrm>
          <a:prstGeom prst="rect">
            <a:avLst/>
          </a:prstGeom>
        </p:spPr>
        <p:txBody>
          <a:bodyPr/>
          <a:lstStyle/>
          <a:p>
            <a:endParaRPr/>
          </a:p>
        </p:txBody>
      </p:sp>
    </p:spTree>
    <p:extLst>
      <p:ext uri="{BB962C8B-B14F-4D97-AF65-F5344CB8AC3E}">
        <p14:creationId xmlns:p14="http://schemas.microsoft.com/office/powerpoint/2010/main" val="3238395410"/>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6" name="Titel 2"/>
          <p:cNvSpPr txBox="1">
            <a:spLocks noGrp="1"/>
          </p:cNvSpPr>
          <p:nvPr>
            <p:ph type="title"/>
          </p:nvPr>
        </p:nvSpPr>
        <p:spPr>
          <a:xfrm>
            <a:off x="450578" y="1108240"/>
            <a:ext cx="9639412" cy="755934"/>
          </a:xfrm>
          <a:prstGeom prst="rect">
            <a:avLst/>
          </a:prstGeom>
        </p:spPr>
        <p:txBody>
          <a:bodyPr>
            <a:normAutofit/>
          </a:bodyPr>
          <a:lstStyle/>
          <a:p>
            <a:r>
              <a:rPr lang="de-DE" sz="2500" dirty="0"/>
              <a:t>Bilder</a:t>
            </a:r>
            <a:endParaRPr sz="2500" dirty="0"/>
          </a:p>
        </p:txBody>
      </p:sp>
      <p:sp>
        <p:nvSpPr>
          <p:cNvPr id="487" name="Inhaltsplatzhalter 4"/>
          <p:cNvSpPr txBox="1">
            <a:spLocks noGrp="1"/>
          </p:cNvSpPr>
          <p:nvPr>
            <p:ph type="body" idx="1"/>
          </p:nvPr>
        </p:nvSpPr>
        <p:spPr>
          <a:xfrm>
            <a:off x="450578" y="2076203"/>
            <a:ext cx="11280131" cy="4379026"/>
          </a:xfrm>
          <a:prstGeom prst="rect">
            <a:avLst/>
          </a:prstGeom>
        </p:spPr>
        <p:txBody>
          <a:bodyPr>
            <a:normAutofit/>
          </a:bodyPr>
          <a:lstStyle/>
          <a:p>
            <a:pPr marL="0" indent="0">
              <a:lnSpc>
                <a:spcPct val="120000"/>
              </a:lnSpc>
              <a:buSzTx/>
              <a:buNone/>
            </a:pPr>
            <a:r>
              <a:rPr lang="de-DE" b="1" dirty="0"/>
              <a:t>Alle Bilder sowie andere Medien (z. B. Videos) sind aus der Lizenz ausgenommen</a:t>
            </a:r>
            <a:r>
              <a:rPr lang="de-DE" dirty="0"/>
              <a:t>. </a:t>
            </a:r>
            <a:br>
              <a:rPr lang="de-DE" dirty="0"/>
            </a:br>
            <a:r>
              <a:rPr lang="de-DE" dirty="0"/>
              <a:t>Wenn nicht anders angegeben, handelt es sich um eigene Darstellungen.</a:t>
            </a:r>
          </a:p>
          <a:p>
            <a:pPr marL="0" indent="0">
              <a:buSzTx/>
              <a:buNone/>
            </a:pPr>
            <a:endParaRPr lang="de-AT" dirty="0"/>
          </a:p>
        </p:txBody>
      </p:sp>
      <p:sp>
        <p:nvSpPr>
          <p:cNvPr id="488" name="Foliennummernplatzhalter 1"/>
          <p:cNvSpPr txBox="1">
            <a:spLocks noGrp="1"/>
          </p:cNvSpPr>
          <p:nvPr>
            <p:ph type="sldNum" sz="quarter" idx="2"/>
          </p:nvPr>
        </p:nvSpPr>
        <p:spPr>
          <a:xfrm>
            <a:off x="11548493" y="6565901"/>
            <a:ext cx="182216" cy="177801"/>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fld id="{86CB4B4D-7CA3-9044-876B-883B54F8677D}" type="slidenum">
              <a:rPr/>
              <a:t>18</a:t>
            </a:fld>
            <a:endParaRPr/>
          </a:p>
        </p:txBody>
      </p:sp>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8559A9A-6020-027C-F0D8-12AA02DD69BC}"/>
              </a:ext>
            </a:extLst>
          </p:cNvPr>
          <p:cNvSpPr>
            <a:spLocks noGrp="1"/>
          </p:cNvSpPr>
          <p:nvPr>
            <p:ph type="title"/>
          </p:nvPr>
        </p:nvSpPr>
        <p:spPr/>
        <p:txBody>
          <a:bodyPr>
            <a:normAutofit/>
          </a:bodyPr>
          <a:lstStyle/>
          <a:p>
            <a:r>
              <a:rPr lang="de-DE" sz="2500" dirty="0"/>
              <a:t>Impressum</a:t>
            </a:r>
            <a:endParaRPr lang="de-AT" sz="2500" dirty="0"/>
          </a:p>
        </p:txBody>
      </p:sp>
      <p:sp>
        <p:nvSpPr>
          <p:cNvPr id="3" name="Textplatzhalter 2">
            <a:extLst>
              <a:ext uri="{FF2B5EF4-FFF2-40B4-BE49-F238E27FC236}">
                <a16:creationId xmlns:a16="http://schemas.microsoft.com/office/drawing/2014/main" id="{5458406A-D156-7B30-F971-7443E33ECA23}"/>
              </a:ext>
            </a:extLst>
          </p:cNvPr>
          <p:cNvSpPr>
            <a:spLocks noGrp="1"/>
          </p:cNvSpPr>
          <p:nvPr>
            <p:ph type="body" idx="1"/>
          </p:nvPr>
        </p:nvSpPr>
        <p:spPr>
          <a:xfrm>
            <a:off x="551271" y="5423636"/>
            <a:ext cx="11280131" cy="903083"/>
          </a:xfrm>
        </p:spPr>
        <p:txBody>
          <a:bodyPr/>
          <a:lstStyle/>
          <a:p>
            <a:pPr marL="0" indent="0">
              <a:lnSpc>
                <a:spcPts val="1400"/>
              </a:lnSpc>
              <a:spcBef>
                <a:spcPts val="1200"/>
              </a:spcBef>
              <a:buNone/>
            </a:pPr>
            <a:r>
              <a:rPr lang="de-AT" sz="1200" dirty="0">
                <a:effectLst/>
                <a:latin typeface="Arial" panose="020B0604020202020204" pitchFamily="34" charset="0"/>
                <a:ea typeface="Arial" panose="020B0604020202020204" pitchFamily="34" charset="0"/>
                <a:cs typeface="Arial" panose="020B0604020202020204" pitchFamily="34" charset="0"/>
              </a:rPr>
              <a:t>Bei einer Weiterverwendung sollen folgende Angaben gemacht werden:</a:t>
            </a:r>
          </a:p>
          <a:p>
            <a:pPr marL="0" indent="0">
              <a:lnSpc>
                <a:spcPts val="1400"/>
              </a:lnSpc>
              <a:spcBef>
                <a:spcPts val="1200"/>
              </a:spcBef>
              <a:buNone/>
            </a:pPr>
            <a:r>
              <a:rPr lang="de-AT" sz="1200" dirty="0">
                <a:effectLst/>
                <a:latin typeface="Arial" panose="020B0604020202020204" pitchFamily="34" charset="0"/>
                <a:ea typeface="Arial" panose="020B0604020202020204" pitchFamily="34" charset="0"/>
              </a:rPr>
              <a:t>Stiftung Wirtschaftsbildung (2026) Verträge: Rechte und Pflichten. Power-Point-Präsentation. CC BY NC SA 4.0.</a:t>
            </a:r>
            <a:endParaRPr lang="de-AT" sz="1200" dirty="0">
              <a:latin typeface="Arial" panose="020B0604020202020204" pitchFamily="34" charset="0"/>
              <a:ea typeface="Arial" panose="020B0604020202020204" pitchFamily="34" charset="0"/>
              <a:cs typeface="Arial" panose="020B0604020202020204" pitchFamily="34" charset="0"/>
            </a:endParaRPr>
          </a:p>
          <a:p>
            <a:pPr marL="0" indent="0">
              <a:lnSpc>
                <a:spcPts val="1400"/>
              </a:lnSpc>
              <a:spcBef>
                <a:spcPts val="1200"/>
              </a:spcBef>
              <a:buNone/>
            </a:pPr>
            <a:endParaRPr lang="de-AT" sz="3200" dirty="0">
              <a:effectLst/>
              <a:latin typeface="Arial" panose="020B0604020202020204" pitchFamily="34" charset="0"/>
              <a:ea typeface="Arial" panose="020B0604020202020204" pitchFamily="34" charset="0"/>
              <a:cs typeface="Arial" panose="020B0604020202020204" pitchFamily="34" charset="0"/>
            </a:endParaRPr>
          </a:p>
          <a:p>
            <a:pPr marL="0" indent="0">
              <a:buNone/>
            </a:pPr>
            <a:endParaRPr lang="de-AT" dirty="0"/>
          </a:p>
        </p:txBody>
      </p:sp>
      <p:pic>
        <p:nvPicPr>
          <p:cNvPr id="15" name="Grafik 14">
            <a:extLst>
              <a:ext uri="{FF2B5EF4-FFF2-40B4-BE49-F238E27FC236}">
                <a16:creationId xmlns:a16="http://schemas.microsoft.com/office/drawing/2014/main" id="{B62C0277-D86A-A322-C8FE-0CEBDB8F2BEA}"/>
              </a:ext>
            </a:extLst>
          </p:cNvPr>
          <p:cNvPicPr>
            <a:picLocks noChangeAspect="1"/>
          </p:cNvPicPr>
          <p:nvPr/>
        </p:nvPicPr>
        <p:blipFill rotWithShape="1">
          <a:blip r:embed="rId2"/>
          <a:srcRect t="1" r="35457" b="64620"/>
          <a:stretch/>
        </p:blipFill>
        <p:spPr>
          <a:xfrm>
            <a:off x="450569" y="1600199"/>
            <a:ext cx="6703163" cy="3657601"/>
          </a:xfrm>
          <a:prstGeom prst="rect">
            <a:avLst/>
          </a:prstGeom>
        </p:spPr>
      </p:pic>
      <p:sp>
        <p:nvSpPr>
          <p:cNvPr id="20" name="Rechteck: abgerundete Ecken 19">
            <a:extLst>
              <a:ext uri="{FF2B5EF4-FFF2-40B4-BE49-F238E27FC236}">
                <a16:creationId xmlns:a16="http://schemas.microsoft.com/office/drawing/2014/main" id="{C6EA999D-D688-BF3B-925A-B85B728A5D23}"/>
              </a:ext>
            </a:extLst>
          </p:cNvPr>
          <p:cNvSpPr/>
          <p:nvPr/>
        </p:nvSpPr>
        <p:spPr>
          <a:xfrm>
            <a:off x="469791" y="5666427"/>
            <a:ext cx="7846895" cy="353374"/>
          </a:xfrm>
          <a:prstGeom prst="roundRect">
            <a:avLst>
              <a:gd name="adj" fmla="val 5914"/>
            </a:avLst>
          </a:prstGeom>
          <a:noFill/>
          <a:ln w="19050" cap="flat" cmpd="sng" algn="ctr">
            <a:solidFill>
              <a:srgbClr val="8D82B1"/>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de-AT"/>
          </a:p>
        </p:txBody>
      </p:sp>
    </p:spTree>
    <p:extLst>
      <p:ext uri="{BB962C8B-B14F-4D97-AF65-F5344CB8AC3E}">
        <p14:creationId xmlns:p14="http://schemas.microsoft.com/office/powerpoint/2010/main" val="858717602"/>
      </p:ext>
    </p:extLst>
  </p:cSld>
  <p:clrMapOvr>
    <a:masterClrMapping/>
  </p:clrMapOvr>
  <p:transition spd="med"/>
</p:sld>
</file>

<file path=ppt/theme/theme1.xml><?xml version="1.0" encoding="utf-8"?>
<a:theme xmlns:a="http://schemas.openxmlformats.org/drawingml/2006/main" name="1_Office">
  <a:themeElements>
    <a:clrScheme name="1_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1_Office">
      <a:majorFont>
        <a:latin typeface="Helvetica"/>
        <a:ea typeface="Helvetica"/>
        <a:cs typeface="Helvetica"/>
      </a:majorFont>
      <a:minorFont>
        <a:latin typeface="Calibri"/>
        <a:ea typeface="Calibri"/>
        <a:cs typeface="Calibri"/>
      </a:minorFont>
    </a:fontScheme>
    <a:fmtScheme name="1_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1_Office">
  <a:themeElements>
    <a:clrScheme name="1_Offic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1_Office">
      <a:majorFont>
        <a:latin typeface="Helvetica"/>
        <a:ea typeface="Helvetica"/>
        <a:cs typeface="Helvetica"/>
      </a:majorFont>
      <a:minorFont>
        <a:latin typeface="Calibri"/>
        <a:ea typeface="Calibri"/>
        <a:cs typeface="Calibri"/>
      </a:minorFont>
    </a:fontScheme>
    <a:fmtScheme name="1_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799415d-695a-4815-bd71-e216a568b99c">
      <Terms xmlns="http://schemas.microsoft.com/office/infopath/2007/PartnerControls"/>
    </lcf76f155ced4ddcb4097134ff3c332f>
    <TaxCatchAll xmlns="698a1803-52f3-4d4f-bff9-093c0d5dc28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595324AF558A4644A44B7A3BBA3F768F" ma:contentTypeVersion="19" ma:contentTypeDescription="Ein neues Dokument erstellen." ma:contentTypeScope="" ma:versionID="b1f9da9653268a9c66370f66508d30b5">
  <xsd:schema xmlns:xsd="http://www.w3.org/2001/XMLSchema" xmlns:xs="http://www.w3.org/2001/XMLSchema" xmlns:p="http://schemas.microsoft.com/office/2006/metadata/properties" xmlns:ns2="f799415d-695a-4815-bd71-e216a568b99c" xmlns:ns3="698a1803-52f3-4d4f-bff9-093c0d5dc281" targetNamespace="http://schemas.microsoft.com/office/2006/metadata/properties" ma:root="true" ma:fieldsID="bab52046698bac61dd4f53ea55bbcdfa" ns2:_="" ns3:_="">
    <xsd:import namespace="f799415d-695a-4815-bd71-e216a568b99c"/>
    <xsd:import namespace="698a1803-52f3-4d4f-bff9-093c0d5dc28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799415d-695a-4815-bd71-e216a568b9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Bildmarkierungen" ma:readOnly="false" ma:fieldId="{5cf76f15-5ced-4ddc-b409-7134ff3c332f}" ma:taxonomyMulti="true" ma:sspId="20fdfe7a-b997-4e3a-99a3-6274e578001e"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98a1803-52f3-4d4f-bff9-093c0d5dc281" elementFormDefault="qualified">
    <xsd:import namespace="http://schemas.microsoft.com/office/2006/documentManagement/types"/>
    <xsd:import namespace="http://schemas.microsoft.com/office/infopath/2007/PartnerControls"/>
    <xsd:element name="SharedWithUsers" ma:index="17" nillable="true" ma:displayName="Freigegeben für"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Freigegeben für - Details" ma:internalName="SharedWithDetails" ma:readOnly="true">
      <xsd:simpleType>
        <xsd:restriction base="dms:Note">
          <xsd:maxLength value="255"/>
        </xsd:restriction>
      </xsd:simpleType>
    </xsd:element>
    <xsd:element name="TaxCatchAll" ma:index="23" nillable="true" ma:displayName="Taxonomy Catch All Column" ma:hidden="true" ma:list="{e0198f83-c038-448f-a28e-b8faf4838776}" ma:internalName="TaxCatchAll" ma:showField="CatchAllData" ma:web="698a1803-52f3-4d4f-bff9-093c0d5dc2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2FE5342-7ABD-4F19-8BE6-8A872A8C2DE7}">
  <ds:schemaRefs>
    <ds:schemaRef ds:uri="http://schemas.microsoft.com/office/2006/documentManagement/types"/>
    <ds:schemaRef ds:uri="http://www.w3.org/XML/1998/namespace"/>
    <ds:schemaRef ds:uri="http://purl.org/dc/elements/1.1/"/>
    <ds:schemaRef ds:uri="http://schemas.microsoft.com/office/infopath/2007/PartnerControls"/>
    <ds:schemaRef ds:uri="http://purl.org/dc/dcmitype/"/>
    <ds:schemaRef ds:uri="http://schemas.openxmlformats.org/package/2006/metadata/core-properties"/>
    <ds:schemaRef ds:uri="f799415d-695a-4815-bd71-e216a568b99c"/>
    <ds:schemaRef ds:uri="698a1803-52f3-4d4f-bff9-093c0d5dc281"/>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00B669A1-19CC-4833-B2DA-9B5D87C7A7F7}">
  <ds:schemaRefs>
    <ds:schemaRef ds:uri="http://schemas.microsoft.com/sharepoint/v3/contenttype/forms"/>
  </ds:schemaRefs>
</ds:datastoreItem>
</file>

<file path=customXml/itemProps3.xml><?xml version="1.0" encoding="utf-8"?>
<ds:datastoreItem xmlns:ds="http://schemas.openxmlformats.org/officeDocument/2006/customXml" ds:itemID="{26634CBB-FB21-4755-9AB9-1A17A08AFC0E}"/>
</file>

<file path=docProps/app.xml><?xml version="1.0" encoding="utf-8"?>
<Properties xmlns="http://schemas.openxmlformats.org/officeDocument/2006/extended-properties" xmlns:vt="http://schemas.openxmlformats.org/officeDocument/2006/docPropsVTypes">
  <TotalTime>0</TotalTime>
  <Words>1264</Words>
  <Application>Microsoft Office PowerPoint</Application>
  <PresentationFormat>Widescreen</PresentationFormat>
  <Paragraphs>89</Paragraphs>
  <Slides>19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Calibri</vt:lpstr>
      <vt:lpstr>Lexend</vt:lpstr>
      <vt:lpstr>Lexend ExtraBold</vt:lpstr>
      <vt:lpstr>Lexend SemiBold</vt:lpstr>
      <vt:lpstr>Wingdings</vt:lpstr>
      <vt:lpstr>1_Office</vt:lpstr>
      <vt:lpstr>Los  Geht’s!</vt:lpstr>
      <vt:lpstr>Verträge</vt:lpstr>
      <vt:lpstr>WelcheN Skikurs-Vertrag wählen wir?</vt:lpstr>
      <vt:lpstr>Verträge - wozu?</vt:lpstr>
      <vt:lpstr>Rafael und das Fitnessstudio</vt:lpstr>
      <vt:lpstr>Allgemeine Geschäftsbedingungen (AGB)</vt:lpstr>
      <vt:lpstr>Übersetzen mit KI</vt:lpstr>
      <vt:lpstr>Was könnte Rafael als nächstes Tun?</vt:lpstr>
      <vt:lpstr>Was könnte Rafael als nächstes Tun?</vt:lpstr>
      <vt:lpstr>Was könnte Rafael als nächstes Tun?</vt:lpstr>
      <vt:lpstr>Was könnte Rafael als nächstes Tun?</vt:lpstr>
      <vt:lpstr>Geschafft!</vt:lpstr>
      <vt:lpstr>Rechte und Pflichten von Konsument:innen</vt:lpstr>
      <vt:lpstr>Fragen über Fragen – Ist das ein Vertrag?  Darfst du das?</vt:lpstr>
      <vt:lpstr>Austausch Fallbeispiele</vt:lpstr>
      <vt:lpstr>Rechte und Pflichten von Konsument:innen</vt:lpstr>
      <vt:lpstr>Anhang</vt:lpstr>
      <vt:lpstr>Bilder</vt:lpstr>
      <vt:lpstr>Impressum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Los  Geht’s!</dc:title>
  <dc:creator>Silvana Lobin</dc:creator>
  <cp:lastModifiedBy>Nataliya Sherimbetova</cp:lastModifiedBy>
  <cp:revision>13</cp:revision>
  <dcterms:modified xsi:type="dcterms:W3CDTF">2026-03-14T22:01:28Z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0x010100595324AF558A4644A44B7A3BBA3F768F</vt:lpwstr>
  </property>
  <property fmtid="{D5CDD505-2E9C-101B-9397-08002B2CF9AE}" pid="3" name="MediaServiceImageTags">
    <vt:lpwstr/>
  </property>
</Properties>
</file>