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3"/>
  </p:notesMasterIdLst>
  <p:sldIdLst>
    <p:sldId id="256" r:id="rId5"/>
    <p:sldId id="257" r:id="rId6"/>
    <p:sldId id="284" r:id="rId7"/>
    <p:sldId id="285" r:id="rId8"/>
    <p:sldId id="286" r:id="rId9"/>
    <p:sldId id="288" r:id="rId10"/>
    <p:sldId id="287" r:id="rId11"/>
    <p:sldId id="310" r:id="rId12"/>
    <p:sldId id="291" r:id="rId13"/>
    <p:sldId id="293" r:id="rId14"/>
    <p:sldId id="295" r:id="rId15"/>
    <p:sldId id="311" r:id="rId16"/>
    <p:sldId id="307" r:id="rId17"/>
    <p:sldId id="296" r:id="rId18"/>
    <p:sldId id="298" r:id="rId19"/>
    <p:sldId id="299" r:id="rId20"/>
    <p:sldId id="300" r:id="rId21"/>
    <p:sldId id="301" r:id="rId22"/>
    <p:sldId id="302" r:id="rId23"/>
    <p:sldId id="304" r:id="rId24"/>
    <p:sldId id="305" r:id="rId25"/>
    <p:sldId id="303" r:id="rId26"/>
    <p:sldId id="306" r:id="rId27"/>
    <p:sldId id="289" r:id="rId28"/>
    <p:sldId id="312" r:id="rId29"/>
    <p:sldId id="283" r:id="rId30"/>
    <p:sldId id="281" r:id="rId31"/>
    <p:sldId id="282" r:id="rId3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EA1B08-7EE7-78C0-8660-258B3822A4FC}" name="walter.scheidl@univie.ac.at" initials="wa" userId="S::urn:spo:guest#walter.scheidl@univie.ac.at::" providerId="AD"/>
  <p188:author id="{402ACE20-A1D9-76A5-3F16-60712D1F3DE6}" name="Silvana Lobin" initials="SL" userId="S::silvana.lobin@stiftung-wirtschaftsbildung.at::a498a0ad-fda0-4616-b8e4-5cfb7a01e30b" providerId="AD"/>
  <p188:author id="{166D302D-A269-E164-E7DC-DCD2E59CF3D5}" name="Gastbenutzer" initials="Ga" userId="S::urn:spo:anon#e305987d98ab3668859978075e73d215c783e971edc2ec9ae47b6fb70331fe0d::" providerId="AD"/>
  <p188:author id="{C0D49976-9C2A-FF15-93C5-845B8A930C7C}" name="Anna Steinbauer" initials="AS" userId="S::anna.steinbauer@stiftung-wirtschaftsbildung.at::aa9e69c0-640f-4dee-88df-45dd0169f62d" providerId="AD"/>
  <p188:author id="{A1B823D0-589F-AF9E-FD35-4090C307A33C}" name="ehiebaum@hotmail.com" initials="eh" userId="S::urn:spo:guest#ehiebaum@hotmail.com::"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FA2D81-3F60-47E9-B930-4D9601F02AAA}" v="2" dt="2025-03-31T12:41:02.23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8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stbenutzer" userId="S::urn:spo:anon#e305987d98ab3668859978075e73d215c783e971edc2ec9ae47b6fb70331fe0d::" providerId="AD" clId="Web-{1E877119-5D93-B8E5-5F7E-1999D8BB21D8}"/>
    <pc:docChg chg="mod modSld">
      <pc:chgData name="Gastbenutzer" userId="S::urn:spo:anon#e305987d98ab3668859978075e73d215c783e971edc2ec9ae47b6fb70331fe0d::" providerId="AD" clId="Web-{1E877119-5D93-B8E5-5F7E-1999D8BB21D8}" dt="2025-03-15T15:40:04.856" v="30"/>
      <pc:docMkLst>
        <pc:docMk/>
      </pc:docMkLst>
      <pc:sldChg chg="modSp">
        <pc:chgData name="Gastbenutzer" userId="S::urn:spo:anon#e305987d98ab3668859978075e73d215c783e971edc2ec9ae47b6fb70331fe0d::" providerId="AD" clId="Web-{1E877119-5D93-B8E5-5F7E-1999D8BB21D8}" dt="2025-03-15T15:23:24.071" v="0" actId="20577"/>
        <pc:sldMkLst>
          <pc:docMk/>
          <pc:sldMk cId="36646498" sldId="284"/>
        </pc:sldMkLst>
        <pc:spChg chg="mod">
          <ac:chgData name="Gastbenutzer" userId="S::urn:spo:anon#e305987d98ab3668859978075e73d215c783e971edc2ec9ae47b6fb70331fe0d::" providerId="AD" clId="Web-{1E877119-5D93-B8E5-5F7E-1999D8BB21D8}" dt="2025-03-15T15:23:24.071" v="0" actId="20577"/>
          <ac:spMkLst>
            <pc:docMk/>
            <pc:sldMk cId="36646498" sldId="284"/>
            <ac:spMk id="6" creationId="{3FB140F1-50C6-2ADB-103C-8DB4E9093D77}"/>
          </ac:spMkLst>
        </pc:spChg>
      </pc:sldChg>
      <pc:sldChg chg="modSp">
        <pc:chgData name="Gastbenutzer" userId="S::urn:spo:anon#e305987d98ab3668859978075e73d215c783e971edc2ec9ae47b6fb70331fe0d::" providerId="AD" clId="Web-{1E877119-5D93-B8E5-5F7E-1999D8BB21D8}" dt="2025-03-15T15:25:38.342" v="3" actId="20577"/>
        <pc:sldMkLst>
          <pc:docMk/>
          <pc:sldMk cId="75652953" sldId="296"/>
        </pc:sldMkLst>
        <pc:spChg chg="mod">
          <ac:chgData name="Gastbenutzer" userId="S::urn:spo:anon#e305987d98ab3668859978075e73d215c783e971edc2ec9ae47b6fb70331fe0d::" providerId="AD" clId="Web-{1E877119-5D93-B8E5-5F7E-1999D8BB21D8}" dt="2025-03-15T15:25:38.342" v="3" actId="20577"/>
          <ac:spMkLst>
            <pc:docMk/>
            <pc:sldMk cId="75652953" sldId="296"/>
            <ac:spMk id="13" creationId="{E0DAD402-E369-8670-2039-BAB441F87889}"/>
          </ac:spMkLst>
        </pc:spChg>
      </pc:sldChg>
      <pc:sldChg chg="modSp">
        <pc:chgData name="Gastbenutzer" userId="S::urn:spo:anon#e305987d98ab3668859978075e73d215c783e971edc2ec9ae47b6fb70331fe0d::" providerId="AD" clId="Web-{1E877119-5D93-B8E5-5F7E-1999D8BB21D8}" dt="2025-03-15T15:35:11.518" v="5" actId="20577"/>
        <pc:sldMkLst>
          <pc:docMk/>
          <pc:sldMk cId="965606858" sldId="298"/>
        </pc:sldMkLst>
        <pc:spChg chg="mod">
          <ac:chgData name="Gastbenutzer" userId="S::urn:spo:anon#e305987d98ab3668859978075e73d215c783e971edc2ec9ae47b6fb70331fe0d::" providerId="AD" clId="Web-{1E877119-5D93-B8E5-5F7E-1999D8BB21D8}" dt="2025-03-15T15:35:11.518" v="5" actId="20577"/>
          <ac:spMkLst>
            <pc:docMk/>
            <pc:sldMk cId="965606858" sldId="298"/>
            <ac:spMk id="8" creationId="{D86D22E3-C71C-2DBB-AA11-3FF35295B908}"/>
          </ac:spMkLst>
        </pc:spChg>
      </pc:sldChg>
      <pc:sldChg chg="modSp">
        <pc:chgData name="Gastbenutzer" userId="S::urn:spo:anon#e305987d98ab3668859978075e73d215c783e971edc2ec9ae47b6fb70331fe0d::" providerId="AD" clId="Web-{1E877119-5D93-B8E5-5F7E-1999D8BB21D8}" dt="2025-03-15T15:38:25.306" v="22" actId="20577"/>
        <pc:sldMkLst>
          <pc:docMk/>
          <pc:sldMk cId="3045680107" sldId="299"/>
        </pc:sldMkLst>
        <pc:spChg chg="mod">
          <ac:chgData name="Gastbenutzer" userId="S::urn:spo:anon#e305987d98ab3668859978075e73d215c783e971edc2ec9ae47b6fb70331fe0d::" providerId="AD" clId="Web-{1E877119-5D93-B8E5-5F7E-1999D8BB21D8}" dt="2025-03-15T15:38:25.306" v="22" actId="20577"/>
          <ac:spMkLst>
            <pc:docMk/>
            <pc:sldMk cId="3045680107" sldId="299"/>
            <ac:spMk id="3" creationId="{3AD400B2-FBA5-3D85-71B6-D297711D7EF2}"/>
          </ac:spMkLst>
        </pc:spChg>
      </pc:sldChg>
      <pc:sldChg chg="modSp">
        <pc:chgData name="Gastbenutzer" userId="S::urn:spo:anon#e305987d98ab3668859978075e73d215c783e971edc2ec9ae47b6fb70331fe0d::" providerId="AD" clId="Web-{1E877119-5D93-B8E5-5F7E-1999D8BB21D8}" dt="2025-03-15T15:38:43.885" v="27" actId="20577"/>
        <pc:sldMkLst>
          <pc:docMk/>
          <pc:sldMk cId="3946603886" sldId="300"/>
        </pc:sldMkLst>
        <pc:spChg chg="mod">
          <ac:chgData name="Gastbenutzer" userId="S::urn:spo:anon#e305987d98ab3668859978075e73d215c783e971edc2ec9ae47b6fb70331fe0d::" providerId="AD" clId="Web-{1E877119-5D93-B8E5-5F7E-1999D8BB21D8}" dt="2025-03-15T15:38:43.885" v="27" actId="20577"/>
          <ac:spMkLst>
            <pc:docMk/>
            <pc:sldMk cId="3946603886" sldId="300"/>
            <ac:spMk id="8" creationId="{884C0505-9CAC-2FDA-692C-2E84DBA3FDD0}"/>
          </ac:spMkLst>
        </pc:spChg>
      </pc:sldChg>
      <pc:sldChg chg="modSp">
        <pc:chgData name="Gastbenutzer" userId="S::urn:spo:anon#e305987d98ab3668859978075e73d215c783e971edc2ec9ae47b6fb70331fe0d::" providerId="AD" clId="Web-{1E877119-5D93-B8E5-5F7E-1999D8BB21D8}" dt="2025-03-15T15:39:09.151" v="29" actId="20577"/>
        <pc:sldMkLst>
          <pc:docMk/>
          <pc:sldMk cId="6013722" sldId="303"/>
        </pc:sldMkLst>
        <pc:spChg chg="mod">
          <ac:chgData name="Gastbenutzer" userId="S::urn:spo:anon#e305987d98ab3668859978075e73d215c783e971edc2ec9ae47b6fb70331fe0d::" providerId="AD" clId="Web-{1E877119-5D93-B8E5-5F7E-1999D8BB21D8}" dt="2025-03-15T15:39:04.776" v="28" actId="20577"/>
          <ac:spMkLst>
            <pc:docMk/>
            <pc:sldMk cId="6013722" sldId="303"/>
            <ac:spMk id="59" creationId="{FFD175F2-7614-000B-77A7-66CDE715BEE2}"/>
          </ac:spMkLst>
        </pc:spChg>
        <pc:spChg chg="mod">
          <ac:chgData name="Gastbenutzer" userId="S::urn:spo:anon#e305987d98ab3668859978075e73d215c783e971edc2ec9ae47b6fb70331fe0d::" providerId="AD" clId="Web-{1E877119-5D93-B8E5-5F7E-1999D8BB21D8}" dt="2025-03-15T15:39:09.151" v="29" actId="20577"/>
          <ac:spMkLst>
            <pc:docMk/>
            <pc:sldMk cId="6013722" sldId="303"/>
            <ac:spMk id="60" creationId="{81EBFFE0-D24B-F8EE-AE02-6783B0239E68}"/>
          </ac:spMkLst>
        </pc:spChg>
      </pc:sldChg>
      <pc:sldChg chg="modSp">
        <pc:chgData name="Gastbenutzer" userId="S::urn:spo:anon#e305987d98ab3668859978075e73d215c783e971edc2ec9ae47b6fb70331fe0d::" providerId="AD" clId="Web-{1E877119-5D93-B8E5-5F7E-1999D8BB21D8}" dt="2025-03-15T15:36:21.458" v="14" actId="20577"/>
        <pc:sldMkLst>
          <pc:docMk/>
          <pc:sldMk cId="1800769144" sldId="307"/>
        </pc:sldMkLst>
        <pc:spChg chg="mod">
          <ac:chgData name="Gastbenutzer" userId="S::urn:spo:anon#e305987d98ab3668859978075e73d215c783e971edc2ec9ae47b6fb70331fe0d::" providerId="AD" clId="Web-{1E877119-5D93-B8E5-5F7E-1999D8BB21D8}" dt="2025-03-15T15:36:21.458" v="14" actId="20577"/>
          <ac:spMkLst>
            <pc:docMk/>
            <pc:sldMk cId="1800769144" sldId="307"/>
            <ac:spMk id="3" creationId="{4077835B-C965-8569-D4C2-73414E4C7702}"/>
          </ac:spMkLst>
        </pc:spChg>
      </pc:sldChg>
    </pc:docChg>
  </pc:docChgLst>
  <pc:docChgLst>
    <pc:chgData name="Anna Steinbauer" userId="aa9e69c0-640f-4dee-88df-45dd0169f62d" providerId="ADAL" clId="{488A220E-CC13-4DDC-9768-5BA3F07FCAAA}"/>
    <pc:docChg chg="undo custSel addSld delSld modSld sldOrd">
      <pc:chgData name="Anna Steinbauer" userId="aa9e69c0-640f-4dee-88df-45dd0169f62d" providerId="ADAL" clId="{488A220E-CC13-4DDC-9768-5BA3F07FCAAA}" dt="2025-03-06T16:25:12.274" v="189" actId="404"/>
      <pc:docMkLst>
        <pc:docMk/>
      </pc:docMkLst>
      <pc:sldChg chg="modSp mod">
        <pc:chgData name="Anna Steinbauer" userId="aa9e69c0-640f-4dee-88df-45dd0169f62d" providerId="ADAL" clId="{488A220E-CC13-4DDC-9768-5BA3F07FCAAA}" dt="2025-03-06T16:13:31.511" v="1" actId="404"/>
        <pc:sldMkLst>
          <pc:docMk/>
          <pc:sldMk cId="0" sldId="257"/>
        </pc:sldMkLst>
        <pc:spChg chg="mod">
          <ac:chgData name="Anna Steinbauer" userId="aa9e69c0-640f-4dee-88df-45dd0169f62d" providerId="ADAL" clId="{488A220E-CC13-4DDC-9768-5BA3F07FCAAA}" dt="2025-03-06T16:13:31.511" v="1" actId="404"/>
          <ac:spMkLst>
            <pc:docMk/>
            <pc:sldMk cId="0" sldId="257"/>
            <ac:spMk id="362" creationId="{00000000-0000-0000-0000-000000000000}"/>
          </ac:spMkLst>
        </pc:spChg>
      </pc:sldChg>
      <pc:sldChg chg="modSp mod">
        <pc:chgData name="Anna Steinbauer" userId="aa9e69c0-640f-4dee-88df-45dd0169f62d" providerId="ADAL" clId="{488A220E-CC13-4DDC-9768-5BA3F07FCAAA}" dt="2025-03-06T16:18:34.935" v="15" actId="404"/>
        <pc:sldMkLst>
          <pc:docMk/>
          <pc:sldMk cId="3238395410" sldId="283"/>
        </pc:sldMkLst>
        <pc:spChg chg="mod">
          <ac:chgData name="Anna Steinbauer" userId="aa9e69c0-640f-4dee-88df-45dd0169f62d" providerId="ADAL" clId="{488A220E-CC13-4DDC-9768-5BA3F07FCAAA}" dt="2025-03-06T16:18:34.935" v="15" actId="404"/>
          <ac:spMkLst>
            <pc:docMk/>
            <pc:sldMk cId="3238395410" sldId="283"/>
            <ac:spMk id="362" creationId="{00000000-0000-0000-0000-000000000000}"/>
          </ac:spMkLst>
        </pc:spChg>
      </pc:sldChg>
      <pc:sldChg chg="modSp mod">
        <pc:chgData name="Anna Steinbauer" userId="aa9e69c0-640f-4dee-88df-45dd0169f62d" providerId="ADAL" clId="{488A220E-CC13-4DDC-9768-5BA3F07FCAAA}" dt="2025-03-06T16:23:40.448" v="166" actId="14100"/>
        <pc:sldMkLst>
          <pc:docMk/>
          <pc:sldMk cId="36646498" sldId="284"/>
        </pc:sldMkLst>
        <pc:spChg chg="mod">
          <ac:chgData name="Anna Steinbauer" userId="aa9e69c0-640f-4dee-88df-45dd0169f62d" providerId="ADAL" clId="{488A220E-CC13-4DDC-9768-5BA3F07FCAAA}" dt="2025-03-06T16:23:40.448" v="166" actId="14100"/>
          <ac:spMkLst>
            <pc:docMk/>
            <pc:sldMk cId="36646498" sldId="284"/>
            <ac:spMk id="6" creationId="{3FB140F1-50C6-2ADB-103C-8DB4E9093D77}"/>
          </ac:spMkLst>
        </pc:spChg>
      </pc:sldChg>
      <pc:sldChg chg="modSp mod">
        <pc:chgData name="Anna Steinbauer" userId="aa9e69c0-640f-4dee-88df-45dd0169f62d" providerId="ADAL" clId="{488A220E-CC13-4DDC-9768-5BA3F07FCAAA}" dt="2025-03-06T16:18:16.630" v="9"/>
        <pc:sldMkLst>
          <pc:docMk/>
          <pc:sldMk cId="2826350514" sldId="285"/>
        </pc:sldMkLst>
        <pc:spChg chg="mod">
          <ac:chgData name="Anna Steinbauer" userId="aa9e69c0-640f-4dee-88df-45dd0169f62d" providerId="ADAL" clId="{488A220E-CC13-4DDC-9768-5BA3F07FCAAA}" dt="2025-03-06T16:18:16.630" v="9"/>
          <ac:spMkLst>
            <pc:docMk/>
            <pc:sldMk cId="2826350514" sldId="285"/>
            <ac:spMk id="3" creationId="{F034921B-2F9A-FEFB-9E1F-4811F1388469}"/>
          </ac:spMkLst>
        </pc:spChg>
      </pc:sldChg>
      <pc:sldChg chg="modSp mod">
        <pc:chgData name="Anna Steinbauer" userId="aa9e69c0-640f-4dee-88df-45dd0169f62d" providerId="ADAL" clId="{488A220E-CC13-4DDC-9768-5BA3F07FCAAA}" dt="2025-03-06T16:24:09.558" v="172" actId="2711"/>
        <pc:sldMkLst>
          <pc:docMk/>
          <pc:sldMk cId="2495423405" sldId="286"/>
        </pc:sldMkLst>
        <pc:spChg chg="mod">
          <ac:chgData name="Anna Steinbauer" userId="aa9e69c0-640f-4dee-88df-45dd0169f62d" providerId="ADAL" clId="{488A220E-CC13-4DDC-9768-5BA3F07FCAAA}" dt="2025-03-06T16:17:59.666" v="5" actId="27636"/>
          <ac:spMkLst>
            <pc:docMk/>
            <pc:sldMk cId="2495423405" sldId="286"/>
            <ac:spMk id="2" creationId="{8B35358B-BB6D-F628-6A2B-74C501F0F2CE}"/>
          </ac:spMkLst>
        </pc:spChg>
        <pc:spChg chg="mod">
          <ac:chgData name="Anna Steinbauer" userId="aa9e69c0-640f-4dee-88df-45dd0169f62d" providerId="ADAL" clId="{488A220E-CC13-4DDC-9768-5BA3F07FCAAA}" dt="2025-03-06T16:24:09.558" v="172" actId="2711"/>
          <ac:spMkLst>
            <pc:docMk/>
            <pc:sldMk cId="2495423405" sldId="286"/>
            <ac:spMk id="7" creationId="{9DF29480-921F-3891-EEC5-8FFE438ACC0E}"/>
          </ac:spMkLst>
        </pc:spChg>
        <pc:spChg chg="mod">
          <ac:chgData name="Anna Steinbauer" userId="aa9e69c0-640f-4dee-88df-45dd0169f62d" providerId="ADAL" clId="{488A220E-CC13-4DDC-9768-5BA3F07FCAAA}" dt="2025-03-06T16:23:58.999" v="170" actId="20577"/>
          <ac:spMkLst>
            <pc:docMk/>
            <pc:sldMk cId="2495423405" sldId="286"/>
            <ac:spMk id="21" creationId="{957ABA1A-65F2-42D8-85C8-BEF6C82998A2}"/>
          </ac:spMkLst>
        </pc:spChg>
        <pc:spChg chg="mod">
          <ac:chgData name="Anna Steinbauer" userId="aa9e69c0-640f-4dee-88df-45dd0169f62d" providerId="ADAL" clId="{488A220E-CC13-4DDC-9768-5BA3F07FCAAA}" dt="2025-03-06T16:23:54.168" v="168" actId="2711"/>
          <ac:spMkLst>
            <pc:docMk/>
            <pc:sldMk cId="2495423405" sldId="286"/>
            <ac:spMk id="22" creationId="{944D6DB5-03D1-B40E-433A-98BB24D62BDB}"/>
          </ac:spMkLst>
        </pc:spChg>
      </pc:sldChg>
      <pc:sldChg chg="modSp mod">
        <pc:chgData name="Anna Steinbauer" userId="aa9e69c0-640f-4dee-88df-45dd0169f62d" providerId="ADAL" clId="{488A220E-CC13-4DDC-9768-5BA3F07FCAAA}" dt="2025-03-06T16:24:21.708" v="176" actId="6549"/>
        <pc:sldMkLst>
          <pc:docMk/>
          <pc:sldMk cId="1855343528" sldId="287"/>
        </pc:sldMkLst>
        <pc:spChg chg="mod">
          <ac:chgData name="Anna Steinbauer" userId="aa9e69c0-640f-4dee-88df-45dd0169f62d" providerId="ADAL" clId="{488A220E-CC13-4DDC-9768-5BA3F07FCAAA}" dt="2025-03-06T16:24:21.708" v="176" actId="6549"/>
          <ac:spMkLst>
            <pc:docMk/>
            <pc:sldMk cId="1855343528" sldId="287"/>
            <ac:spMk id="3" creationId="{81CCF9B7-506E-E60E-E9A8-DE5ADC2BFFB6}"/>
          </ac:spMkLst>
        </pc:spChg>
        <pc:spChg chg="mod">
          <ac:chgData name="Anna Steinbauer" userId="aa9e69c0-640f-4dee-88df-45dd0169f62d" providerId="ADAL" clId="{488A220E-CC13-4DDC-9768-5BA3F07FCAAA}" dt="2025-03-06T16:24:18.740" v="173" actId="2711"/>
          <ac:spMkLst>
            <pc:docMk/>
            <pc:sldMk cId="1855343528" sldId="287"/>
            <ac:spMk id="16" creationId="{8D1492CF-5BE9-0DEA-F059-14C331CCBE5B}"/>
          </ac:spMkLst>
        </pc:spChg>
      </pc:sldChg>
      <pc:sldChg chg="modSp mod">
        <pc:chgData name="Anna Steinbauer" userId="aa9e69c0-640f-4dee-88df-45dd0169f62d" providerId="ADAL" clId="{488A220E-CC13-4DDC-9768-5BA3F07FCAAA}" dt="2025-03-06T16:18:02.820" v="8" actId="20577"/>
        <pc:sldMkLst>
          <pc:docMk/>
          <pc:sldMk cId="4287077583" sldId="288"/>
        </pc:sldMkLst>
        <pc:spChg chg="mod">
          <ac:chgData name="Anna Steinbauer" userId="aa9e69c0-640f-4dee-88df-45dd0169f62d" providerId="ADAL" clId="{488A220E-CC13-4DDC-9768-5BA3F07FCAAA}" dt="2025-03-06T16:18:02.820" v="8" actId="20577"/>
          <ac:spMkLst>
            <pc:docMk/>
            <pc:sldMk cId="4287077583" sldId="288"/>
            <ac:spMk id="3" creationId="{F034921B-2F9A-FEFB-9E1F-4811F1388469}"/>
          </ac:spMkLst>
        </pc:spChg>
      </pc:sldChg>
      <pc:sldChg chg="modSp mod">
        <pc:chgData name="Anna Steinbauer" userId="aa9e69c0-640f-4dee-88df-45dd0169f62d" providerId="ADAL" clId="{488A220E-CC13-4DDC-9768-5BA3F07FCAAA}" dt="2025-03-06T16:23:06.247" v="161" actId="2711"/>
        <pc:sldMkLst>
          <pc:docMk/>
          <pc:sldMk cId="3431998012" sldId="291"/>
        </pc:sldMkLst>
        <pc:spChg chg="mod">
          <ac:chgData name="Anna Steinbauer" userId="aa9e69c0-640f-4dee-88df-45dd0169f62d" providerId="ADAL" clId="{488A220E-CC13-4DDC-9768-5BA3F07FCAAA}" dt="2025-03-06T16:23:06.247" v="161" actId="2711"/>
          <ac:spMkLst>
            <pc:docMk/>
            <pc:sldMk cId="3431998012" sldId="291"/>
            <ac:spMk id="4" creationId="{80165265-125E-DFD0-0548-C5E1AB81861D}"/>
          </ac:spMkLst>
        </pc:spChg>
        <pc:spChg chg="mod">
          <ac:chgData name="Anna Steinbauer" userId="aa9e69c0-640f-4dee-88df-45dd0169f62d" providerId="ADAL" clId="{488A220E-CC13-4DDC-9768-5BA3F07FCAAA}" dt="2025-03-06T16:23:00.827" v="159" actId="2711"/>
          <ac:spMkLst>
            <pc:docMk/>
            <pc:sldMk cId="3431998012" sldId="291"/>
            <ac:spMk id="6" creationId="{CC2221BA-0432-9068-78E8-894A2D81F071}"/>
          </ac:spMkLst>
        </pc:spChg>
        <pc:spChg chg="mod">
          <ac:chgData name="Anna Steinbauer" userId="aa9e69c0-640f-4dee-88df-45dd0169f62d" providerId="ADAL" clId="{488A220E-CC13-4DDC-9768-5BA3F07FCAAA}" dt="2025-03-06T16:23:03.477" v="160" actId="2711"/>
          <ac:spMkLst>
            <pc:docMk/>
            <pc:sldMk cId="3431998012" sldId="291"/>
            <ac:spMk id="9" creationId="{2A05D5F4-92B8-DA79-0749-0185CEBADC2E}"/>
          </ac:spMkLst>
        </pc:spChg>
      </pc:sldChg>
      <pc:sldChg chg="modSp mod">
        <pc:chgData name="Anna Steinbauer" userId="aa9e69c0-640f-4dee-88df-45dd0169f62d" providerId="ADAL" clId="{488A220E-CC13-4DDC-9768-5BA3F07FCAAA}" dt="2025-03-06T16:18:27.352" v="11" actId="404"/>
        <pc:sldMkLst>
          <pc:docMk/>
          <pc:sldMk cId="1435036523" sldId="295"/>
        </pc:sldMkLst>
        <pc:spChg chg="mod">
          <ac:chgData name="Anna Steinbauer" userId="aa9e69c0-640f-4dee-88df-45dd0169f62d" providerId="ADAL" clId="{488A220E-CC13-4DDC-9768-5BA3F07FCAAA}" dt="2025-03-06T16:18:27.352" v="11" actId="404"/>
          <ac:spMkLst>
            <pc:docMk/>
            <pc:sldMk cId="1435036523" sldId="295"/>
            <ac:spMk id="362" creationId="{00000000-0000-0000-0000-000000000000}"/>
          </ac:spMkLst>
        </pc:spChg>
      </pc:sldChg>
      <pc:sldChg chg="modSp mod">
        <pc:chgData name="Anna Steinbauer" userId="aa9e69c0-640f-4dee-88df-45dd0169f62d" providerId="ADAL" clId="{488A220E-CC13-4DDC-9768-5BA3F07FCAAA}" dt="2025-03-06T16:20:35.727" v="60" actId="2711"/>
        <pc:sldMkLst>
          <pc:docMk/>
          <pc:sldMk cId="75652953" sldId="296"/>
        </pc:sldMkLst>
        <pc:spChg chg="mod">
          <ac:chgData name="Anna Steinbauer" userId="aa9e69c0-640f-4dee-88df-45dd0169f62d" providerId="ADAL" clId="{488A220E-CC13-4DDC-9768-5BA3F07FCAAA}" dt="2025-03-06T16:20:30.564" v="58" actId="2711"/>
          <ac:spMkLst>
            <pc:docMk/>
            <pc:sldMk cId="75652953" sldId="296"/>
            <ac:spMk id="13" creationId="{E0DAD402-E369-8670-2039-BAB441F87889}"/>
          </ac:spMkLst>
        </pc:spChg>
        <pc:spChg chg="mod">
          <ac:chgData name="Anna Steinbauer" userId="aa9e69c0-640f-4dee-88df-45dd0169f62d" providerId="ADAL" clId="{488A220E-CC13-4DDC-9768-5BA3F07FCAAA}" dt="2025-03-06T16:20:35.727" v="60" actId="2711"/>
          <ac:spMkLst>
            <pc:docMk/>
            <pc:sldMk cId="75652953" sldId="296"/>
            <ac:spMk id="15" creationId="{9B8AF21D-0F7A-24A1-E7B6-372507FFDA34}"/>
          </ac:spMkLst>
        </pc:spChg>
        <pc:spChg chg="mod">
          <ac:chgData name="Anna Steinbauer" userId="aa9e69c0-640f-4dee-88df-45dd0169f62d" providerId="ADAL" clId="{488A220E-CC13-4DDC-9768-5BA3F07FCAAA}" dt="2025-03-06T16:20:33.270" v="59" actId="2711"/>
          <ac:spMkLst>
            <pc:docMk/>
            <pc:sldMk cId="75652953" sldId="296"/>
            <ac:spMk id="16" creationId="{A3E4F547-2E11-4B5C-C55C-262935CA555A}"/>
          </ac:spMkLst>
        </pc:spChg>
      </pc:sldChg>
      <pc:sldChg chg="modSp mod">
        <pc:chgData name="Anna Steinbauer" userId="aa9e69c0-640f-4dee-88df-45dd0169f62d" providerId="ADAL" clId="{488A220E-CC13-4DDC-9768-5BA3F07FCAAA}" dt="2025-03-06T16:20:50.136" v="64" actId="2711"/>
        <pc:sldMkLst>
          <pc:docMk/>
          <pc:sldMk cId="965606858" sldId="298"/>
        </pc:sldMkLst>
        <pc:spChg chg="mod">
          <ac:chgData name="Anna Steinbauer" userId="aa9e69c0-640f-4dee-88df-45dd0169f62d" providerId="ADAL" clId="{488A220E-CC13-4DDC-9768-5BA3F07FCAAA}" dt="2025-03-06T16:20:39.790" v="61" actId="2711"/>
          <ac:spMkLst>
            <pc:docMk/>
            <pc:sldMk cId="965606858" sldId="298"/>
            <ac:spMk id="8" creationId="{D86D22E3-C71C-2DBB-AA11-3FF35295B908}"/>
          </ac:spMkLst>
        </pc:spChg>
        <pc:spChg chg="mod">
          <ac:chgData name="Anna Steinbauer" userId="aa9e69c0-640f-4dee-88df-45dd0169f62d" providerId="ADAL" clId="{488A220E-CC13-4DDC-9768-5BA3F07FCAAA}" dt="2025-03-06T16:20:50.136" v="64" actId="2711"/>
          <ac:spMkLst>
            <pc:docMk/>
            <pc:sldMk cId="965606858" sldId="298"/>
            <ac:spMk id="9" creationId="{0E5ECA38-8298-764E-DE34-2D4572876DEF}"/>
          </ac:spMkLst>
        </pc:spChg>
        <pc:spChg chg="mod">
          <ac:chgData name="Anna Steinbauer" userId="aa9e69c0-640f-4dee-88df-45dd0169f62d" providerId="ADAL" clId="{488A220E-CC13-4DDC-9768-5BA3F07FCAAA}" dt="2025-03-06T16:20:46.632" v="63" actId="2711"/>
          <ac:spMkLst>
            <pc:docMk/>
            <pc:sldMk cId="965606858" sldId="298"/>
            <ac:spMk id="15" creationId="{9B8AF21D-0F7A-24A1-E7B6-372507FFDA34}"/>
          </ac:spMkLst>
        </pc:spChg>
        <pc:spChg chg="mod">
          <ac:chgData name="Anna Steinbauer" userId="aa9e69c0-640f-4dee-88df-45dd0169f62d" providerId="ADAL" clId="{488A220E-CC13-4DDC-9768-5BA3F07FCAAA}" dt="2025-03-06T16:20:42.240" v="62" actId="2711"/>
          <ac:spMkLst>
            <pc:docMk/>
            <pc:sldMk cId="965606858" sldId="298"/>
            <ac:spMk id="16" creationId="{A3E4F547-2E11-4B5C-C55C-262935CA555A}"/>
          </ac:spMkLst>
        </pc:spChg>
      </pc:sldChg>
      <pc:sldChg chg="modSp mod">
        <pc:chgData name="Anna Steinbauer" userId="aa9e69c0-640f-4dee-88df-45dd0169f62d" providerId="ADAL" clId="{488A220E-CC13-4DDC-9768-5BA3F07FCAAA}" dt="2025-03-06T16:20:23.486" v="57" actId="2711"/>
        <pc:sldMkLst>
          <pc:docMk/>
          <pc:sldMk cId="3045680107" sldId="299"/>
        </pc:sldMkLst>
        <pc:spChg chg="mod">
          <ac:chgData name="Anna Steinbauer" userId="aa9e69c0-640f-4dee-88df-45dd0169f62d" providerId="ADAL" clId="{488A220E-CC13-4DDC-9768-5BA3F07FCAAA}" dt="2025-03-06T16:20:16.423" v="55" actId="2711"/>
          <ac:spMkLst>
            <pc:docMk/>
            <pc:sldMk cId="3045680107" sldId="299"/>
            <ac:spMk id="3" creationId="{3AD400B2-FBA5-3D85-71B6-D297711D7EF2}"/>
          </ac:spMkLst>
        </pc:spChg>
        <pc:spChg chg="mod">
          <ac:chgData name="Anna Steinbauer" userId="aa9e69c0-640f-4dee-88df-45dd0169f62d" providerId="ADAL" clId="{488A220E-CC13-4DDC-9768-5BA3F07FCAAA}" dt="2025-03-06T16:20:23.486" v="57" actId="2711"/>
          <ac:spMkLst>
            <pc:docMk/>
            <pc:sldMk cId="3045680107" sldId="299"/>
            <ac:spMk id="15" creationId="{9B8AF21D-0F7A-24A1-E7B6-372507FFDA34}"/>
          </ac:spMkLst>
        </pc:spChg>
        <pc:spChg chg="mod">
          <ac:chgData name="Anna Steinbauer" userId="aa9e69c0-640f-4dee-88df-45dd0169f62d" providerId="ADAL" clId="{488A220E-CC13-4DDC-9768-5BA3F07FCAAA}" dt="2025-03-06T16:20:20.434" v="56" actId="2711"/>
          <ac:spMkLst>
            <pc:docMk/>
            <pc:sldMk cId="3045680107" sldId="299"/>
            <ac:spMk id="16" creationId="{A3E4F547-2E11-4B5C-C55C-262935CA555A}"/>
          </ac:spMkLst>
        </pc:spChg>
      </pc:sldChg>
      <pc:sldChg chg="modSp mod">
        <pc:chgData name="Anna Steinbauer" userId="aa9e69c0-640f-4dee-88df-45dd0169f62d" providerId="ADAL" clId="{488A220E-CC13-4DDC-9768-5BA3F07FCAAA}" dt="2025-03-06T16:20:12.228" v="54" actId="14100"/>
        <pc:sldMkLst>
          <pc:docMk/>
          <pc:sldMk cId="3946603886" sldId="300"/>
        </pc:sldMkLst>
        <pc:spChg chg="mod">
          <ac:chgData name="Anna Steinbauer" userId="aa9e69c0-640f-4dee-88df-45dd0169f62d" providerId="ADAL" clId="{488A220E-CC13-4DDC-9768-5BA3F07FCAAA}" dt="2025-03-06T16:20:12.228" v="54" actId="14100"/>
          <ac:spMkLst>
            <pc:docMk/>
            <pc:sldMk cId="3946603886" sldId="300"/>
            <ac:spMk id="7" creationId="{4B25ECD4-A7CA-34E9-CEFC-A3BEF19C335F}"/>
          </ac:spMkLst>
        </pc:spChg>
        <pc:spChg chg="mod">
          <ac:chgData name="Anna Steinbauer" userId="aa9e69c0-640f-4dee-88df-45dd0169f62d" providerId="ADAL" clId="{488A220E-CC13-4DDC-9768-5BA3F07FCAAA}" dt="2025-03-06T16:20:10.521" v="53" actId="14100"/>
          <ac:spMkLst>
            <pc:docMk/>
            <pc:sldMk cId="3946603886" sldId="300"/>
            <ac:spMk id="8" creationId="{884C0505-9CAC-2FDA-692C-2E84DBA3FDD0}"/>
          </ac:spMkLst>
        </pc:spChg>
        <pc:spChg chg="mod">
          <ac:chgData name="Anna Steinbauer" userId="aa9e69c0-640f-4dee-88df-45dd0169f62d" providerId="ADAL" clId="{488A220E-CC13-4DDC-9768-5BA3F07FCAAA}" dt="2025-03-06T16:19:24.325" v="25" actId="2711"/>
          <ac:spMkLst>
            <pc:docMk/>
            <pc:sldMk cId="3946603886" sldId="300"/>
            <ac:spMk id="9" creationId="{47BE6B5E-8A41-108A-17CE-F33569CA2329}"/>
          </ac:spMkLst>
        </pc:spChg>
        <pc:spChg chg="mod">
          <ac:chgData name="Anna Steinbauer" userId="aa9e69c0-640f-4dee-88df-45dd0169f62d" providerId="ADAL" clId="{488A220E-CC13-4DDC-9768-5BA3F07FCAAA}" dt="2025-03-06T16:19:20.626" v="24" actId="2711"/>
          <ac:spMkLst>
            <pc:docMk/>
            <pc:sldMk cId="3946603886" sldId="300"/>
            <ac:spMk id="16" creationId="{A3E4F547-2E11-4B5C-C55C-262935CA555A}"/>
          </ac:spMkLst>
        </pc:spChg>
      </pc:sldChg>
      <pc:sldChg chg="modSp mod">
        <pc:chgData name="Anna Steinbauer" userId="aa9e69c0-640f-4dee-88df-45dd0169f62d" providerId="ADAL" clId="{488A220E-CC13-4DDC-9768-5BA3F07FCAAA}" dt="2025-03-06T16:18:31.512" v="13" actId="404"/>
        <pc:sldMkLst>
          <pc:docMk/>
          <pc:sldMk cId="1414381595" sldId="301"/>
        </pc:sldMkLst>
        <pc:spChg chg="mod">
          <ac:chgData name="Anna Steinbauer" userId="aa9e69c0-640f-4dee-88df-45dd0169f62d" providerId="ADAL" clId="{488A220E-CC13-4DDC-9768-5BA3F07FCAAA}" dt="2025-03-06T16:18:31.512" v="13" actId="404"/>
          <ac:spMkLst>
            <pc:docMk/>
            <pc:sldMk cId="1414381595" sldId="301"/>
            <ac:spMk id="362" creationId="{00000000-0000-0000-0000-000000000000}"/>
          </ac:spMkLst>
        </pc:spChg>
      </pc:sldChg>
      <pc:sldChg chg="modSp mod">
        <pc:chgData name="Anna Steinbauer" userId="aa9e69c0-640f-4dee-88df-45dd0169f62d" providerId="ADAL" clId="{488A220E-CC13-4DDC-9768-5BA3F07FCAAA}" dt="2025-03-06T16:25:12.274" v="189" actId="404"/>
        <pc:sldMkLst>
          <pc:docMk/>
          <pc:sldMk cId="6013722" sldId="303"/>
        </pc:sldMkLst>
        <pc:spChg chg="mod">
          <ac:chgData name="Anna Steinbauer" userId="aa9e69c0-640f-4dee-88df-45dd0169f62d" providerId="ADAL" clId="{488A220E-CC13-4DDC-9768-5BA3F07FCAAA}" dt="2025-03-06T16:25:08.778" v="187" actId="404"/>
          <ac:spMkLst>
            <pc:docMk/>
            <pc:sldMk cId="6013722" sldId="303"/>
            <ac:spMk id="39" creationId="{42C96C37-C256-163A-B5F9-CA60A0E0EF67}"/>
          </ac:spMkLst>
        </pc:spChg>
        <pc:spChg chg="mod">
          <ac:chgData name="Anna Steinbauer" userId="aa9e69c0-640f-4dee-88df-45dd0169f62d" providerId="ADAL" clId="{488A220E-CC13-4DDC-9768-5BA3F07FCAAA}" dt="2025-03-06T16:25:12.274" v="189" actId="404"/>
          <ac:spMkLst>
            <pc:docMk/>
            <pc:sldMk cId="6013722" sldId="303"/>
            <ac:spMk id="40" creationId="{20819317-369B-26B3-67B6-DA3494B92BC9}"/>
          </ac:spMkLst>
        </pc:spChg>
        <pc:spChg chg="mod">
          <ac:chgData name="Anna Steinbauer" userId="aa9e69c0-640f-4dee-88df-45dd0169f62d" providerId="ADAL" clId="{488A220E-CC13-4DDC-9768-5BA3F07FCAAA}" dt="2025-03-06T16:24:45.703" v="180" actId="255"/>
          <ac:spMkLst>
            <pc:docMk/>
            <pc:sldMk cId="6013722" sldId="303"/>
            <ac:spMk id="57" creationId="{43F04525-0D18-3F23-6A79-6F41BB26B9C7}"/>
          </ac:spMkLst>
        </pc:spChg>
        <pc:spChg chg="mod">
          <ac:chgData name="Anna Steinbauer" userId="aa9e69c0-640f-4dee-88df-45dd0169f62d" providerId="ADAL" clId="{488A220E-CC13-4DDC-9768-5BA3F07FCAAA}" dt="2025-03-06T16:25:01.307" v="183" actId="404"/>
          <ac:spMkLst>
            <pc:docMk/>
            <pc:sldMk cId="6013722" sldId="303"/>
            <ac:spMk id="58" creationId="{948E79BB-26DE-71A0-BB55-1D48B83C727E}"/>
          </ac:spMkLst>
        </pc:spChg>
        <pc:spChg chg="mod">
          <ac:chgData name="Anna Steinbauer" userId="aa9e69c0-640f-4dee-88df-45dd0169f62d" providerId="ADAL" clId="{488A220E-CC13-4DDC-9768-5BA3F07FCAAA}" dt="2025-03-06T16:24:47.449" v="181" actId="404"/>
          <ac:spMkLst>
            <pc:docMk/>
            <pc:sldMk cId="6013722" sldId="303"/>
            <ac:spMk id="59" creationId="{FFD175F2-7614-000B-77A7-66CDE715BEE2}"/>
          </ac:spMkLst>
        </pc:spChg>
        <pc:spChg chg="mod">
          <ac:chgData name="Anna Steinbauer" userId="aa9e69c0-640f-4dee-88df-45dd0169f62d" providerId="ADAL" clId="{488A220E-CC13-4DDC-9768-5BA3F07FCAAA}" dt="2025-03-06T16:25:05.200" v="185" actId="404"/>
          <ac:spMkLst>
            <pc:docMk/>
            <pc:sldMk cId="6013722" sldId="303"/>
            <ac:spMk id="60" creationId="{81EBFFE0-D24B-F8EE-AE02-6783B0239E68}"/>
          </ac:spMkLst>
        </pc:spChg>
      </pc:sldChg>
      <pc:sldChg chg="delSp mod">
        <pc:chgData name="Anna Steinbauer" userId="aa9e69c0-640f-4dee-88df-45dd0169f62d" providerId="ADAL" clId="{488A220E-CC13-4DDC-9768-5BA3F07FCAAA}" dt="2025-03-06T16:24:32.875" v="177" actId="478"/>
        <pc:sldMkLst>
          <pc:docMk/>
          <pc:sldMk cId="3336453155" sldId="305"/>
        </pc:sldMkLst>
      </pc:sldChg>
      <pc:sldChg chg="delSp modSp mod">
        <pc:chgData name="Anna Steinbauer" userId="aa9e69c0-640f-4dee-88df-45dd0169f62d" providerId="ADAL" clId="{488A220E-CC13-4DDC-9768-5BA3F07FCAAA}" dt="2025-03-06T16:19:02.727" v="21" actId="478"/>
        <pc:sldMkLst>
          <pc:docMk/>
          <pc:sldMk cId="2134695434" sldId="306"/>
        </pc:sldMkLst>
        <pc:spChg chg="mod">
          <ac:chgData name="Anna Steinbauer" userId="aa9e69c0-640f-4dee-88df-45dd0169f62d" providerId="ADAL" clId="{488A220E-CC13-4DDC-9768-5BA3F07FCAAA}" dt="2025-03-06T16:18:59.303" v="20" actId="2711"/>
          <ac:spMkLst>
            <pc:docMk/>
            <pc:sldMk cId="2134695434" sldId="306"/>
            <ac:spMk id="8" creationId="{DA9769FB-54EB-1DCF-CD0C-A9C5841B292C}"/>
          </ac:spMkLst>
        </pc:spChg>
        <pc:spChg chg="mod">
          <ac:chgData name="Anna Steinbauer" userId="aa9e69c0-640f-4dee-88df-45dd0169f62d" providerId="ADAL" clId="{488A220E-CC13-4DDC-9768-5BA3F07FCAAA}" dt="2025-03-06T16:18:56.232" v="19" actId="2711"/>
          <ac:spMkLst>
            <pc:docMk/>
            <pc:sldMk cId="2134695434" sldId="306"/>
            <ac:spMk id="9" creationId="{E09D2A78-5835-04D0-5E6E-1A2B42F934ED}"/>
          </ac:spMkLst>
        </pc:spChg>
      </pc:sldChg>
      <pc:sldChg chg="modSp mod">
        <pc:chgData name="Anna Steinbauer" userId="aa9e69c0-640f-4dee-88df-45dd0169f62d" providerId="ADAL" clId="{488A220E-CC13-4DDC-9768-5BA3F07FCAAA}" dt="2025-03-06T16:18:48.679" v="18" actId="404"/>
        <pc:sldMkLst>
          <pc:docMk/>
          <pc:sldMk cId="1800769144" sldId="307"/>
        </pc:sldMkLst>
        <pc:spChg chg="mod">
          <ac:chgData name="Anna Steinbauer" userId="aa9e69c0-640f-4dee-88df-45dd0169f62d" providerId="ADAL" clId="{488A220E-CC13-4DDC-9768-5BA3F07FCAAA}" dt="2025-03-06T16:18:48.679" v="18" actId="404"/>
          <ac:spMkLst>
            <pc:docMk/>
            <pc:sldMk cId="1800769144" sldId="307"/>
            <ac:spMk id="3" creationId="{4077835B-C965-8569-D4C2-73414E4C7702}"/>
          </ac:spMkLst>
        </pc:spChg>
      </pc:sldChg>
      <pc:sldChg chg="modSp mod">
        <pc:chgData name="Anna Steinbauer" userId="aa9e69c0-640f-4dee-88df-45dd0169f62d" providerId="ADAL" clId="{488A220E-CC13-4DDC-9768-5BA3F07FCAAA}" dt="2025-03-06T16:23:22.021" v="165" actId="2711"/>
        <pc:sldMkLst>
          <pc:docMk/>
          <pc:sldMk cId="2043521241" sldId="310"/>
        </pc:sldMkLst>
        <pc:spChg chg="mod">
          <ac:chgData name="Anna Steinbauer" userId="aa9e69c0-640f-4dee-88df-45dd0169f62d" providerId="ADAL" clId="{488A220E-CC13-4DDC-9768-5BA3F07FCAAA}" dt="2025-03-06T16:23:13.282" v="162" actId="2711"/>
          <ac:spMkLst>
            <pc:docMk/>
            <pc:sldMk cId="2043521241" sldId="310"/>
            <ac:spMk id="24" creationId="{7445E848-E0D8-057B-DD95-8020B35B8A43}"/>
          </ac:spMkLst>
        </pc:spChg>
        <pc:spChg chg="mod">
          <ac:chgData name="Anna Steinbauer" userId="aa9e69c0-640f-4dee-88df-45dd0169f62d" providerId="ADAL" clId="{488A220E-CC13-4DDC-9768-5BA3F07FCAAA}" dt="2025-03-06T16:23:15.286" v="163" actId="2711"/>
          <ac:spMkLst>
            <pc:docMk/>
            <pc:sldMk cId="2043521241" sldId="310"/>
            <ac:spMk id="25" creationId="{A2FC6E38-B355-5211-A259-B1DDB4AF3D70}"/>
          </ac:spMkLst>
        </pc:spChg>
        <pc:spChg chg="mod">
          <ac:chgData name="Anna Steinbauer" userId="aa9e69c0-640f-4dee-88df-45dd0169f62d" providerId="ADAL" clId="{488A220E-CC13-4DDC-9768-5BA3F07FCAAA}" dt="2025-03-06T16:23:19.574" v="164" actId="2711"/>
          <ac:spMkLst>
            <pc:docMk/>
            <pc:sldMk cId="2043521241" sldId="310"/>
            <ac:spMk id="26" creationId="{7221E85F-48A2-0EB5-CC00-E6C53608AFD7}"/>
          </ac:spMkLst>
        </pc:spChg>
        <pc:spChg chg="mod">
          <ac:chgData name="Anna Steinbauer" userId="aa9e69c0-640f-4dee-88df-45dd0169f62d" providerId="ADAL" clId="{488A220E-CC13-4DDC-9768-5BA3F07FCAAA}" dt="2025-03-06T16:23:22.021" v="165" actId="2711"/>
          <ac:spMkLst>
            <pc:docMk/>
            <pc:sldMk cId="2043521241" sldId="310"/>
            <ac:spMk id="27" creationId="{A92782AA-D207-2FC6-29D0-9E44D5B69E4B}"/>
          </ac:spMkLst>
        </pc:spChg>
      </pc:sldChg>
      <pc:sldChg chg="addSp modSp new mod ord">
        <pc:chgData name="Anna Steinbauer" userId="aa9e69c0-640f-4dee-88df-45dd0169f62d" providerId="ADAL" clId="{488A220E-CC13-4DDC-9768-5BA3F07FCAAA}" dt="2025-03-06T16:22:44.967" v="157" actId="20577"/>
        <pc:sldMkLst>
          <pc:docMk/>
          <pc:sldMk cId="3427758840" sldId="311"/>
        </pc:sldMkLst>
        <pc:spChg chg="mod">
          <ac:chgData name="Anna Steinbauer" userId="aa9e69c0-640f-4dee-88df-45dd0169f62d" providerId="ADAL" clId="{488A220E-CC13-4DDC-9768-5BA3F07FCAAA}" dt="2025-03-06T16:21:29.962" v="139" actId="20577"/>
          <ac:spMkLst>
            <pc:docMk/>
            <pc:sldMk cId="3427758840" sldId="311"/>
            <ac:spMk id="2" creationId="{AFED1809-1344-FEB3-A8A1-59100DD9EBEF}"/>
          </ac:spMkLst>
        </pc:spChg>
        <pc:spChg chg="mod">
          <ac:chgData name="Anna Steinbauer" userId="aa9e69c0-640f-4dee-88df-45dd0169f62d" providerId="ADAL" clId="{488A220E-CC13-4DDC-9768-5BA3F07FCAAA}" dt="2025-03-06T16:22:44.967" v="157" actId="20577"/>
          <ac:spMkLst>
            <pc:docMk/>
            <pc:sldMk cId="3427758840" sldId="311"/>
            <ac:spMk id="3" creationId="{79A2F643-FD26-E60C-130C-E002601ADAB1}"/>
          </ac:spMkLst>
        </pc:spChg>
        <pc:picChg chg="add mod">
          <ac:chgData name="Anna Steinbauer" userId="aa9e69c0-640f-4dee-88df-45dd0169f62d" providerId="ADAL" clId="{488A220E-CC13-4DDC-9768-5BA3F07FCAAA}" dt="2025-03-06T16:22:41.762" v="156" actId="1076"/>
          <ac:picMkLst>
            <pc:docMk/>
            <pc:sldMk cId="3427758840" sldId="311"/>
            <ac:picMk id="4" creationId="{98628452-4E96-E731-AB90-FD1352A3572C}"/>
          </ac:picMkLst>
        </pc:picChg>
      </pc:sldChg>
    </pc:docChg>
  </pc:docChgLst>
  <pc:docChgLst>
    <pc:chgData name="Anna Steinbauer" userId="aa9e69c0-640f-4dee-88df-45dd0169f62d" providerId="ADAL" clId="{28FA2D81-3F60-47E9-B930-4D9601F02AAA}"/>
    <pc:docChg chg="custSel addSld modSld">
      <pc:chgData name="Anna Steinbauer" userId="aa9e69c0-640f-4dee-88df-45dd0169f62d" providerId="ADAL" clId="{28FA2D81-3F60-47E9-B930-4D9601F02AAA}" dt="2025-03-31T12:41:22.730" v="11" actId="1035"/>
      <pc:docMkLst>
        <pc:docMk/>
      </pc:docMkLst>
      <pc:sldChg chg="add">
        <pc:chgData name="Anna Steinbauer" userId="aa9e69c0-640f-4dee-88df-45dd0169f62d" providerId="ADAL" clId="{28FA2D81-3F60-47E9-B930-4D9601F02AAA}" dt="2025-03-31T12:40:25.584" v="0"/>
        <pc:sldMkLst>
          <pc:docMk/>
          <pc:sldMk cId="2915233827" sldId="289"/>
        </pc:sldMkLst>
      </pc:sldChg>
      <pc:sldChg chg="addSp delSp modSp add mod">
        <pc:chgData name="Anna Steinbauer" userId="aa9e69c0-640f-4dee-88df-45dd0169f62d" providerId="ADAL" clId="{28FA2D81-3F60-47E9-B930-4D9601F02AAA}" dt="2025-03-31T12:41:22.730" v="11" actId="1035"/>
        <pc:sldMkLst>
          <pc:docMk/>
          <pc:sldMk cId="1354791934" sldId="312"/>
        </pc:sldMkLst>
        <pc:picChg chg="del mod">
          <ac:chgData name="Anna Steinbauer" userId="aa9e69c0-640f-4dee-88df-45dd0169f62d" providerId="ADAL" clId="{28FA2D81-3F60-47E9-B930-4D9601F02AAA}" dt="2025-03-31T12:41:05.841" v="5" actId="478"/>
          <ac:picMkLst>
            <pc:docMk/>
            <pc:sldMk cId="1354791934" sldId="312"/>
            <ac:picMk id="5" creationId="{99B30A41-25A6-CE05-8CA5-070EDDE17766}"/>
          </ac:picMkLst>
        </pc:picChg>
        <pc:picChg chg="add mod">
          <ac:chgData name="Anna Steinbauer" userId="aa9e69c0-640f-4dee-88df-45dd0169f62d" providerId="ADAL" clId="{28FA2D81-3F60-47E9-B930-4D9601F02AAA}" dt="2025-03-31T12:41:22.730" v="11" actId="1035"/>
          <ac:picMkLst>
            <pc:docMk/>
            <pc:sldMk cId="1354791934" sldId="312"/>
            <ac:picMk id="6" creationId="{5B8F52F3-D907-C2B0-9230-3FC91D8FBC96}"/>
          </ac:picMkLst>
        </pc:picChg>
      </pc:sldChg>
    </pc:docChg>
  </pc:docChgLst>
  <pc:docChgLst>
    <pc:chgData name="Anna Steinbauer" userId="aa9e69c0-640f-4dee-88df-45dd0169f62d" providerId="ADAL" clId="{D40A0FCE-AF14-4726-92AB-02509955285E}"/>
    <pc:docChg chg="undo modSld">
      <pc:chgData name="Anna Steinbauer" userId="aa9e69c0-640f-4dee-88df-45dd0169f62d" providerId="ADAL" clId="{D40A0FCE-AF14-4726-92AB-02509955285E}" dt="2025-03-17T14:43:30.930" v="119" actId="14100"/>
      <pc:docMkLst>
        <pc:docMk/>
      </pc:docMkLst>
      <pc:sldChg chg="modSp">
        <pc:chgData name="Anna Steinbauer" userId="aa9e69c0-640f-4dee-88df-45dd0169f62d" providerId="ADAL" clId="{D40A0FCE-AF14-4726-92AB-02509955285E}" dt="2025-03-17T14:43:30.930" v="119" actId="14100"/>
        <pc:sldMkLst>
          <pc:docMk/>
          <pc:sldMk cId="2495423405" sldId="286"/>
        </pc:sldMkLst>
        <pc:spChg chg="mod">
          <ac:chgData name="Anna Steinbauer" userId="aa9e69c0-640f-4dee-88df-45dd0169f62d" providerId="ADAL" clId="{D40A0FCE-AF14-4726-92AB-02509955285E}" dt="2025-03-17T14:43:30.930" v="119" actId="14100"/>
          <ac:spMkLst>
            <pc:docMk/>
            <pc:sldMk cId="2495423405" sldId="286"/>
            <ac:spMk id="21" creationId="{957ABA1A-65F2-42D8-85C8-BEF6C82998A2}"/>
          </ac:spMkLst>
        </pc:spChg>
        <pc:spChg chg="mod">
          <ac:chgData name="Anna Steinbauer" userId="aa9e69c0-640f-4dee-88df-45dd0169f62d" providerId="ADAL" clId="{D40A0FCE-AF14-4726-92AB-02509955285E}" dt="2025-03-17T14:43:27.553" v="118" actId="403"/>
          <ac:spMkLst>
            <pc:docMk/>
            <pc:sldMk cId="2495423405" sldId="286"/>
            <ac:spMk id="22" creationId="{944D6DB5-03D1-B40E-433A-98BB24D62BDB}"/>
          </ac:spMkLst>
        </pc:spChg>
      </pc:sldChg>
      <pc:sldChg chg="modSp">
        <pc:chgData name="Anna Steinbauer" userId="aa9e69c0-640f-4dee-88df-45dd0169f62d" providerId="ADAL" clId="{D40A0FCE-AF14-4726-92AB-02509955285E}" dt="2025-03-17T14:41:01.244" v="98" actId="404"/>
        <pc:sldMkLst>
          <pc:docMk/>
          <pc:sldMk cId="75652953" sldId="296"/>
        </pc:sldMkLst>
        <pc:spChg chg="mod">
          <ac:chgData name="Anna Steinbauer" userId="aa9e69c0-640f-4dee-88df-45dd0169f62d" providerId="ADAL" clId="{D40A0FCE-AF14-4726-92AB-02509955285E}" dt="2025-03-17T14:40:50.765" v="94" actId="1076"/>
          <ac:spMkLst>
            <pc:docMk/>
            <pc:sldMk cId="75652953" sldId="296"/>
            <ac:spMk id="13" creationId="{E0DAD402-E369-8670-2039-BAB441F87889}"/>
          </ac:spMkLst>
        </pc:spChg>
        <pc:spChg chg="mod">
          <ac:chgData name="Anna Steinbauer" userId="aa9e69c0-640f-4dee-88df-45dd0169f62d" providerId="ADAL" clId="{D40A0FCE-AF14-4726-92AB-02509955285E}" dt="2025-03-17T14:41:01.244" v="98" actId="404"/>
          <ac:spMkLst>
            <pc:docMk/>
            <pc:sldMk cId="75652953" sldId="296"/>
            <ac:spMk id="15" creationId="{9B8AF21D-0F7A-24A1-E7B6-372507FFDA34}"/>
          </ac:spMkLst>
        </pc:spChg>
        <pc:grpChg chg="mod">
          <ac:chgData name="Anna Steinbauer" userId="aa9e69c0-640f-4dee-88df-45dd0169f62d" providerId="ADAL" clId="{D40A0FCE-AF14-4726-92AB-02509955285E}" dt="2025-03-17T14:40:54.609" v="95" actId="1076"/>
          <ac:grpSpMkLst>
            <pc:docMk/>
            <pc:sldMk cId="75652953" sldId="296"/>
            <ac:grpSpMk id="11" creationId="{7C7CF7FE-39E2-A1D2-9E7E-9497610CDB10}"/>
          </ac:grpSpMkLst>
        </pc:grpChg>
      </pc:sldChg>
      <pc:sldChg chg="modSp">
        <pc:chgData name="Anna Steinbauer" userId="aa9e69c0-640f-4dee-88df-45dd0169f62d" providerId="ADAL" clId="{D40A0FCE-AF14-4726-92AB-02509955285E}" dt="2025-03-17T14:43:04.542" v="116" actId="1076"/>
        <pc:sldMkLst>
          <pc:docMk/>
          <pc:sldMk cId="965606858" sldId="298"/>
        </pc:sldMkLst>
        <pc:spChg chg="mod">
          <ac:chgData name="Anna Steinbauer" userId="aa9e69c0-640f-4dee-88df-45dd0169f62d" providerId="ADAL" clId="{D40A0FCE-AF14-4726-92AB-02509955285E}" dt="2025-03-17T14:42:54.347" v="114" actId="1076"/>
          <ac:spMkLst>
            <pc:docMk/>
            <pc:sldMk cId="965606858" sldId="298"/>
            <ac:spMk id="7" creationId="{875C60D0-FB57-7B09-1AB0-0EC6A86E8C17}"/>
          </ac:spMkLst>
        </pc:spChg>
        <pc:spChg chg="mod">
          <ac:chgData name="Anna Steinbauer" userId="aa9e69c0-640f-4dee-88df-45dd0169f62d" providerId="ADAL" clId="{D40A0FCE-AF14-4726-92AB-02509955285E}" dt="2025-03-17T14:42:57.188" v="115" actId="1076"/>
          <ac:spMkLst>
            <pc:docMk/>
            <pc:sldMk cId="965606858" sldId="298"/>
            <ac:spMk id="8" creationId="{D86D22E3-C71C-2DBB-AA11-3FF35295B908}"/>
          </ac:spMkLst>
        </pc:spChg>
        <pc:spChg chg="mod">
          <ac:chgData name="Anna Steinbauer" userId="aa9e69c0-640f-4dee-88df-45dd0169f62d" providerId="ADAL" clId="{D40A0FCE-AF14-4726-92AB-02509955285E}" dt="2025-03-17T14:41:59.321" v="105" actId="1076"/>
          <ac:spMkLst>
            <pc:docMk/>
            <pc:sldMk cId="965606858" sldId="298"/>
            <ac:spMk id="9" creationId="{0E5ECA38-8298-764E-DE34-2D4572876DEF}"/>
          </ac:spMkLst>
        </pc:spChg>
        <pc:grpChg chg="mod">
          <ac:chgData name="Anna Steinbauer" userId="aa9e69c0-640f-4dee-88df-45dd0169f62d" providerId="ADAL" clId="{D40A0FCE-AF14-4726-92AB-02509955285E}" dt="2025-03-17T14:43:04.542" v="116" actId="1076"/>
          <ac:grpSpMkLst>
            <pc:docMk/>
            <pc:sldMk cId="965606858" sldId="298"/>
            <ac:grpSpMk id="6" creationId="{CFDE1CD2-16A8-4AC5-E589-4628539206F2}"/>
          </ac:grpSpMkLst>
        </pc:grpChg>
        <pc:grpChg chg="mod">
          <ac:chgData name="Anna Steinbauer" userId="aa9e69c0-640f-4dee-88df-45dd0169f62d" providerId="ADAL" clId="{D40A0FCE-AF14-4726-92AB-02509955285E}" dt="2025-03-17T14:41:56.066" v="104" actId="1076"/>
          <ac:grpSpMkLst>
            <pc:docMk/>
            <pc:sldMk cId="965606858" sldId="298"/>
            <ac:grpSpMk id="21" creationId="{7E53412C-6437-26DF-68B6-554D16E38BDA}"/>
          </ac:grpSpMkLst>
        </pc:grpChg>
      </pc:sldChg>
      <pc:sldChg chg="modSp">
        <pc:chgData name="Anna Steinbauer" userId="aa9e69c0-640f-4dee-88df-45dd0169f62d" providerId="ADAL" clId="{D40A0FCE-AF14-4726-92AB-02509955285E}" dt="2025-03-17T14:38:46.588" v="62" actId="1076"/>
        <pc:sldMkLst>
          <pc:docMk/>
          <pc:sldMk cId="3045680107" sldId="299"/>
        </pc:sldMkLst>
        <pc:spChg chg="mod">
          <ac:chgData name="Anna Steinbauer" userId="aa9e69c0-640f-4dee-88df-45dd0169f62d" providerId="ADAL" clId="{D40A0FCE-AF14-4726-92AB-02509955285E}" dt="2025-03-17T14:38:46.588" v="62" actId="1076"/>
          <ac:spMkLst>
            <pc:docMk/>
            <pc:sldMk cId="3045680107" sldId="299"/>
            <ac:spMk id="3" creationId="{3AD400B2-FBA5-3D85-71B6-D297711D7EF2}"/>
          </ac:spMkLst>
        </pc:spChg>
        <pc:spChg chg="mod">
          <ac:chgData name="Anna Steinbauer" userId="aa9e69c0-640f-4dee-88df-45dd0169f62d" providerId="ADAL" clId="{D40A0FCE-AF14-4726-92AB-02509955285E}" dt="2025-03-17T14:38:43.042" v="61" actId="1076"/>
          <ac:spMkLst>
            <pc:docMk/>
            <pc:sldMk cId="3045680107" sldId="299"/>
            <ac:spMk id="7" creationId="{0308DB52-E251-3AAD-F4A2-767576EFE5B6}"/>
          </ac:spMkLst>
        </pc:spChg>
        <pc:grpChg chg="mod">
          <ac:chgData name="Anna Steinbauer" userId="aa9e69c0-640f-4dee-88df-45dd0169f62d" providerId="ADAL" clId="{D40A0FCE-AF14-4726-92AB-02509955285E}" dt="2025-03-17T14:37:20.297" v="44" actId="1076"/>
          <ac:grpSpMkLst>
            <pc:docMk/>
            <pc:sldMk cId="3045680107" sldId="299"/>
            <ac:grpSpMk id="21" creationId="{7E53412C-6437-26DF-68B6-554D16E38BDA}"/>
          </ac:grpSpMkLst>
        </pc:grpChg>
      </pc:sldChg>
      <pc:sldChg chg="modSp">
        <pc:chgData name="Anna Steinbauer" userId="aa9e69c0-640f-4dee-88df-45dd0169f62d" providerId="ADAL" clId="{D40A0FCE-AF14-4726-92AB-02509955285E}" dt="2025-03-17T14:41:18.216" v="99" actId="2711"/>
        <pc:sldMkLst>
          <pc:docMk/>
          <pc:sldMk cId="3946603886" sldId="300"/>
        </pc:sldMkLst>
        <pc:spChg chg="mod">
          <ac:chgData name="Anna Steinbauer" userId="aa9e69c0-640f-4dee-88df-45dd0169f62d" providerId="ADAL" clId="{D40A0FCE-AF14-4726-92AB-02509955285E}" dt="2025-03-17T14:36:30.283" v="31" actId="14100"/>
          <ac:spMkLst>
            <pc:docMk/>
            <pc:sldMk cId="3946603886" sldId="300"/>
            <ac:spMk id="7" creationId="{4B25ECD4-A7CA-34E9-CEFC-A3BEF19C335F}"/>
          </ac:spMkLst>
        </pc:spChg>
        <pc:spChg chg="mod">
          <ac:chgData name="Anna Steinbauer" userId="aa9e69c0-640f-4dee-88df-45dd0169f62d" providerId="ADAL" clId="{D40A0FCE-AF14-4726-92AB-02509955285E}" dt="2025-03-17T14:38:52.375" v="64" actId="403"/>
          <ac:spMkLst>
            <pc:docMk/>
            <pc:sldMk cId="3946603886" sldId="300"/>
            <ac:spMk id="8" creationId="{884C0505-9CAC-2FDA-692C-2E84DBA3FDD0}"/>
          </ac:spMkLst>
        </pc:spChg>
        <pc:spChg chg="mod">
          <ac:chgData name="Anna Steinbauer" userId="aa9e69c0-640f-4dee-88df-45dd0169f62d" providerId="ADAL" clId="{D40A0FCE-AF14-4726-92AB-02509955285E}" dt="2025-03-17T14:41:18.216" v="99" actId="2711"/>
          <ac:spMkLst>
            <pc:docMk/>
            <pc:sldMk cId="3946603886" sldId="300"/>
            <ac:spMk id="9" creationId="{47BE6B5E-8A41-108A-17CE-F33569CA2329}"/>
          </ac:spMkLst>
        </pc:spChg>
        <pc:grpChg chg="mod">
          <ac:chgData name="Anna Steinbauer" userId="aa9e69c0-640f-4dee-88df-45dd0169f62d" providerId="ADAL" clId="{D40A0FCE-AF14-4726-92AB-02509955285E}" dt="2025-03-17T14:36:44.652" v="35" actId="1076"/>
          <ac:grpSpMkLst>
            <pc:docMk/>
            <pc:sldMk cId="3946603886" sldId="300"/>
            <ac:grpSpMk id="6" creationId="{F0EC50F1-E527-ABB5-FBDE-639C8F4EA100}"/>
          </ac:grpSpMkLst>
        </pc:grpChg>
      </pc:sldChg>
      <pc:sldChg chg="modSp">
        <pc:chgData name="Anna Steinbauer" userId="aa9e69c0-640f-4dee-88df-45dd0169f62d" providerId="ADAL" clId="{D40A0FCE-AF14-4726-92AB-02509955285E}" dt="2025-03-17T14:35:27.941" v="19" actId="14100"/>
        <pc:sldMkLst>
          <pc:docMk/>
          <pc:sldMk cId="2134695434" sldId="306"/>
        </pc:sldMkLst>
        <pc:spChg chg="mod">
          <ac:chgData name="Anna Steinbauer" userId="aa9e69c0-640f-4dee-88df-45dd0169f62d" providerId="ADAL" clId="{D40A0FCE-AF14-4726-92AB-02509955285E}" dt="2025-03-17T14:35:12.393" v="16" actId="948"/>
          <ac:spMkLst>
            <pc:docMk/>
            <pc:sldMk cId="2134695434" sldId="306"/>
            <ac:spMk id="8" creationId="{DA9769FB-54EB-1DCF-CD0C-A9C5841B292C}"/>
          </ac:spMkLst>
        </pc:spChg>
        <pc:spChg chg="mod">
          <ac:chgData name="Anna Steinbauer" userId="aa9e69c0-640f-4dee-88df-45dd0169f62d" providerId="ADAL" clId="{D40A0FCE-AF14-4726-92AB-02509955285E}" dt="2025-03-17T14:35:27.941" v="19" actId="14100"/>
          <ac:spMkLst>
            <pc:docMk/>
            <pc:sldMk cId="2134695434" sldId="306"/>
            <ac:spMk id="9" creationId="{E09D2A78-5835-04D0-5E6E-1A2B42F934ED}"/>
          </ac:spMkLst>
        </pc:spChg>
      </pc:sldChg>
    </pc:docChg>
  </pc:docChgLst>
  <pc:docChgLst>
    <pc:chgData name="Anna Steinbauer" userId="S::anna.steinbauer@stiftung-wirtschaftsbildung.at::aa9e69c0-640f-4dee-88df-45dd0169f62d" providerId="AD" clId="Web-{857F5733-5CC2-4E1B-92F0-2A7D9F54DEBA}"/>
    <pc:docChg chg="modSld">
      <pc:chgData name="Anna Steinbauer" userId="S::anna.steinbauer@stiftung-wirtschaftsbildung.at::aa9e69c0-640f-4dee-88df-45dd0169f62d" providerId="AD" clId="Web-{857F5733-5CC2-4E1B-92F0-2A7D9F54DEBA}" dt="2025-03-17T14:04:52.300" v="1" actId="20577"/>
      <pc:docMkLst>
        <pc:docMk/>
      </pc:docMkLst>
      <pc:sldChg chg="modSp modCm">
        <pc:chgData name="Anna Steinbauer" userId="S::anna.steinbauer@stiftung-wirtschaftsbildung.at::aa9e69c0-640f-4dee-88df-45dd0169f62d" providerId="AD" clId="Web-{857F5733-5CC2-4E1B-92F0-2A7D9F54DEBA}" dt="2025-03-17T14:04:52.300" v="1" actId="20577"/>
        <pc:sldMkLst>
          <pc:docMk/>
          <pc:sldMk cId="858717602" sldId="282"/>
        </pc:sldMkLst>
        <pc:spChg chg="mod">
          <ac:chgData name="Anna Steinbauer" userId="S::anna.steinbauer@stiftung-wirtschaftsbildung.at::aa9e69c0-640f-4dee-88df-45dd0169f62d" providerId="AD" clId="Web-{857F5733-5CC2-4E1B-92F0-2A7D9F54DEBA}" dt="2025-03-17T14:04:52.300" v="1" actId="20577"/>
          <ac:spMkLst>
            <pc:docMk/>
            <pc:sldMk cId="858717602" sldId="282"/>
            <ac:spMk id="3" creationId="{5458406A-D156-7B30-F971-7443E33ECA2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a:t>Nacheinander </a:t>
            </a:r>
            <a:r>
              <a:rPr lang="de-DE" err="1"/>
              <a:t>bilder</a:t>
            </a:r>
            <a:r>
              <a:rPr lang="de-DE"/>
              <a:t> einblenden von aufgaben</a:t>
            </a:r>
            <a:endParaRPr lang="de-AT"/>
          </a:p>
        </p:txBody>
      </p:sp>
    </p:spTree>
    <p:extLst>
      <p:ext uri="{BB962C8B-B14F-4D97-AF65-F5344CB8AC3E}">
        <p14:creationId xmlns:p14="http://schemas.microsoft.com/office/powerpoint/2010/main" val="42837868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png"/><Relationship Id="rId2" Type="http://schemas.openxmlformats.org/officeDocument/2006/relationships/image" Target="../media/image31.jpeg"/><Relationship Id="rId1" Type="http://schemas.openxmlformats.org/officeDocument/2006/relationships/slideLayout" Target="../slideLayouts/slideLayout16.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6.xml"/><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6.xml"/><Relationship Id="rId6" Type="http://schemas.openxmlformats.org/officeDocument/2006/relationships/image" Target="../media/image49.png"/><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50.png"/><Relationship Id="rId7" Type="http://schemas.openxmlformats.org/officeDocument/2006/relationships/image" Target="../media/image37.jpeg"/><Relationship Id="rId2" Type="http://schemas.openxmlformats.org/officeDocument/2006/relationships/image" Target="../media/image46.png"/><Relationship Id="rId1" Type="http://schemas.openxmlformats.org/officeDocument/2006/relationships/slideLayout" Target="../slideLayouts/slideLayout16.xml"/><Relationship Id="rId6" Type="http://schemas.openxmlformats.org/officeDocument/2006/relationships/image" Target="../media/image36.png"/><Relationship Id="rId11" Type="http://schemas.openxmlformats.org/officeDocument/2006/relationships/image" Target="../media/image49.png"/><Relationship Id="rId5" Type="http://schemas.openxmlformats.org/officeDocument/2006/relationships/image" Target="../media/image47.png"/><Relationship Id="rId10" Type="http://schemas.openxmlformats.org/officeDocument/2006/relationships/image" Target="../media/image48.png"/><Relationship Id="rId4" Type="http://schemas.openxmlformats.org/officeDocument/2006/relationships/image" Target="../media/image44.png"/><Relationship Id="rId9" Type="http://schemas.openxmlformats.org/officeDocument/2006/relationships/image" Target="../media/image45.png"/></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youtu.be/1mzec2eT0pE"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6.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youtu.be/1mzec2eT0pE" TargetMode="Externa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6.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16.xml"/><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image" Target="../media/image31.jpeg"/><Relationship Id="rId1" Type="http://schemas.openxmlformats.org/officeDocument/2006/relationships/slideLayout" Target="../slideLayouts/slideLayout1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lIns="0" tIns="0" rIns="0" bIns="0" anchor="t">
            <a:normAutofit/>
          </a:bodyPr>
          <a:lstStyle/>
          <a:p>
            <a:pPr>
              <a:defRPr sz="1300"/>
            </a:pPr>
            <a:r>
              <a:rPr lang="de-DE" dirty="0"/>
              <a:t>Der Wirtschaftskreislauf: </a:t>
            </a:r>
            <a:endParaRPr lang="en-US" dirty="0"/>
          </a:p>
          <a:p>
            <a:pPr>
              <a:defRPr sz="1300"/>
            </a:pPr>
            <a:r>
              <a:rPr lang="de-DE" dirty="0" err="1"/>
              <a:t>Akteur:innen</a:t>
            </a:r>
            <a:r>
              <a:rPr lang="de-DE" dirty="0"/>
              <a:t> und ihre Ziele</a:t>
            </a:r>
            <a:endParaRPr/>
          </a:p>
          <a:p>
            <a:pPr>
              <a:defRPr sz="1300"/>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6C370B-7BC9-56D2-94E2-E45F42321518}"/>
              </a:ext>
            </a:extLst>
          </p:cNvPr>
          <p:cNvSpPr>
            <a:spLocks noGrp="1"/>
          </p:cNvSpPr>
          <p:nvPr>
            <p:ph type="title"/>
          </p:nvPr>
        </p:nvSpPr>
        <p:spPr>
          <a:xfrm>
            <a:off x="1979120" y="1198212"/>
            <a:ext cx="2158000" cy="755934"/>
          </a:xfrm>
        </p:spPr>
        <p:txBody>
          <a:bodyPr/>
          <a:lstStyle/>
          <a:p>
            <a:pPr algn="ctr"/>
            <a:r>
              <a:rPr lang="de-DE"/>
              <a:t>Theorie</a:t>
            </a:r>
            <a:endParaRPr lang="de-AT"/>
          </a:p>
        </p:txBody>
      </p:sp>
      <p:grpSp>
        <p:nvGrpSpPr>
          <p:cNvPr id="24" name="Gruppieren 23">
            <a:extLst>
              <a:ext uri="{FF2B5EF4-FFF2-40B4-BE49-F238E27FC236}">
                <a16:creationId xmlns:a16="http://schemas.microsoft.com/office/drawing/2014/main" id="{E9A06A07-4046-EB21-6C6F-1C87F9ECE3D1}"/>
              </a:ext>
            </a:extLst>
          </p:cNvPr>
          <p:cNvGrpSpPr/>
          <p:nvPr/>
        </p:nvGrpSpPr>
        <p:grpSpPr>
          <a:xfrm>
            <a:off x="5382372" y="2069319"/>
            <a:ext cx="5657853" cy="3592672"/>
            <a:chOff x="710305" y="2138686"/>
            <a:chExt cx="5657853" cy="3592672"/>
          </a:xfrm>
        </p:grpSpPr>
        <p:grpSp>
          <p:nvGrpSpPr>
            <p:cNvPr id="25" name="Gruppieren 24">
              <a:extLst>
                <a:ext uri="{FF2B5EF4-FFF2-40B4-BE49-F238E27FC236}">
                  <a16:creationId xmlns:a16="http://schemas.microsoft.com/office/drawing/2014/main" id="{ED1FE55C-41C0-BC48-C3E5-3936B83E1FD8}"/>
                </a:ext>
              </a:extLst>
            </p:cNvPr>
            <p:cNvGrpSpPr/>
            <p:nvPr/>
          </p:nvGrpSpPr>
          <p:grpSpPr>
            <a:xfrm>
              <a:off x="710305" y="2138686"/>
              <a:ext cx="5657853" cy="3592672"/>
              <a:chOff x="0" y="0"/>
              <a:chExt cx="5657853" cy="3592677"/>
            </a:xfrm>
          </p:grpSpPr>
          <p:pic>
            <p:nvPicPr>
              <p:cNvPr id="42" name="Grafik 41" descr="Ein Bild, das Darstellung, Zeichnung, Cartoon, Entwurf enthält.&#10;&#10;Automatisch generierte Beschreibung">
                <a:extLst>
                  <a:ext uri="{FF2B5EF4-FFF2-40B4-BE49-F238E27FC236}">
                    <a16:creationId xmlns:a16="http://schemas.microsoft.com/office/drawing/2014/main" id="{812A1C7A-FCB2-AD56-E27B-D83CFE93FE7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4858" t="12354" r="15287" b="54412"/>
              <a:stretch/>
            </p:blipFill>
            <p:spPr bwMode="auto">
              <a:xfrm>
                <a:off x="0" y="0"/>
                <a:ext cx="1146810" cy="1079500"/>
              </a:xfrm>
              <a:prstGeom prst="ellipse">
                <a:avLst/>
              </a:prstGeom>
              <a:ln>
                <a:noFill/>
              </a:ln>
              <a:extLst>
                <a:ext uri="{53640926-AAD7-44D8-BBD7-CCE9431645EC}">
                  <a14:shadowObscured xmlns:a14="http://schemas.microsoft.com/office/drawing/2010/main"/>
                </a:ext>
              </a:extLst>
            </p:spPr>
          </p:pic>
          <p:grpSp>
            <p:nvGrpSpPr>
              <p:cNvPr id="43" name="Gruppieren 42">
                <a:extLst>
                  <a:ext uri="{FF2B5EF4-FFF2-40B4-BE49-F238E27FC236}">
                    <a16:creationId xmlns:a16="http://schemas.microsoft.com/office/drawing/2014/main" id="{EE5E9C60-A8ED-4BAC-B9FD-0754BF8507FE}"/>
                  </a:ext>
                </a:extLst>
              </p:cNvPr>
              <p:cNvGrpSpPr/>
              <p:nvPr/>
            </p:nvGrpSpPr>
            <p:grpSpPr>
              <a:xfrm>
                <a:off x="933451" y="0"/>
                <a:ext cx="4724402" cy="3592677"/>
                <a:chOff x="1228644" y="-800218"/>
                <a:chExt cx="4725436" cy="3593280"/>
              </a:xfrm>
            </p:grpSpPr>
            <p:pic>
              <p:nvPicPr>
                <p:cNvPr id="44" name="Grafik 43" descr="Ein Bild, das Animierter Cartoon, Darstellung, Animation, Clipart enthält.&#10;&#10;Automatisch generierte Beschreibung">
                  <a:extLst>
                    <a:ext uri="{FF2B5EF4-FFF2-40B4-BE49-F238E27FC236}">
                      <a16:creationId xmlns:a16="http://schemas.microsoft.com/office/drawing/2014/main" id="{7FC7C7F9-E48D-11BD-469C-2A86CA3E9D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 b="-11819"/>
                <a:stretch/>
              </p:blipFill>
              <p:spPr bwMode="auto">
                <a:xfrm>
                  <a:off x="2210075" y="123409"/>
                  <a:ext cx="1714690" cy="1079195"/>
                </a:xfrm>
                <a:prstGeom prst="ellipse">
                  <a:avLst/>
                </a:prstGeom>
                <a:ln>
                  <a:noFill/>
                </a:ln>
                <a:extLst>
                  <a:ext uri="{53640926-AAD7-44D8-BBD7-CCE9431645EC}">
                    <a14:shadowObscured xmlns:a14="http://schemas.microsoft.com/office/drawing/2010/main"/>
                  </a:ext>
                </a:extLst>
              </p:spPr>
            </p:pic>
            <p:pic>
              <p:nvPicPr>
                <p:cNvPr id="45" name="Grafik 44" descr="Ein Bild, das Cartoon, Animierter Cartoon, Darstellung, Animation enthält.&#10;&#10;Automatisch generierte Beschreibung">
                  <a:extLst>
                    <a:ext uri="{FF2B5EF4-FFF2-40B4-BE49-F238E27FC236}">
                      <a16:creationId xmlns:a16="http://schemas.microsoft.com/office/drawing/2014/main" id="{7D1FA8FF-2A7C-D08B-2117-D2D4F3CA68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512" t="8706" r="25488" b="15303"/>
                <a:stretch/>
              </p:blipFill>
              <p:spPr bwMode="auto">
                <a:xfrm>
                  <a:off x="4816674" y="-800218"/>
                  <a:ext cx="1137406" cy="1080045"/>
                </a:xfrm>
                <a:prstGeom prst="flowChartConnector">
                  <a:avLst/>
                </a:prstGeom>
                <a:ln>
                  <a:noFill/>
                </a:ln>
                <a:extLst>
                  <a:ext uri="{53640926-AAD7-44D8-BBD7-CCE9431645EC}">
                    <a14:shadowObscured xmlns:a14="http://schemas.microsoft.com/office/drawing/2010/main"/>
                  </a:ext>
                </a:extLst>
              </p:spPr>
            </p:pic>
            <p:pic>
              <p:nvPicPr>
                <p:cNvPr id="46" name="Grafik 45" descr="Ein Bild, das Kleidung, Cartoon, Schuhwerk, Kunst enthält.&#10;&#10;Automatisch generierte Beschreibung">
                  <a:extLst>
                    <a:ext uri="{FF2B5EF4-FFF2-40B4-BE49-F238E27FC236}">
                      <a16:creationId xmlns:a16="http://schemas.microsoft.com/office/drawing/2014/main" id="{E1D1EF9D-DA05-50A1-13D4-E385DEB253F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9623" t="28706" r="15661" b="45412"/>
                <a:stretch/>
              </p:blipFill>
              <p:spPr bwMode="auto">
                <a:xfrm>
                  <a:off x="4146268" y="1712881"/>
                  <a:ext cx="1091702" cy="1080181"/>
                </a:xfrm>
                <a:prstGeom prst="ellipse">
                  <a:avLst/>
                </a:prstGeom>
                <a:ln>
                  <a:noFill/>
                </a:ln>
                <a:extLst>
                  <a:ext uri="{53640926-AAD7-44D8-BBD7-CCE9431645EC}">
                    <a14:shadowObscured xmlns:a14="http://schemas.microsoft.com/office/drawing/2010/main"/>
                  </a:ext>
                </a:extLst>
              </p:spPr>
            </p:pic>
            <p:pic>
              <p:nvPicPr>
                <p:cNvPr id="47" name="Grafik 46" descr="Ein Bild, das Kleidung, Cartoon, Schuhwerk, Kunst enthält.&#10;&#10;Automatisch generierte Beschreibung">
                  <a:extLst>
                    <a:ext uri="{FF2B5EF4-FFF2-40B4-BE49-F238E27FC236}">
                      <a16:creationId xmlns:a16="http://schemas.microsoft.com/office/drawing/2014/main" id="{DE0534C4-D768-3601-4C82-DF8C9B1269C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1319" t="22825" r="66731" b="56234"/>
                <a:stretch/>
              </p:blipFill>
              <p:spPr bwMode="auto">
                <a:xfrm>
                  <a:off x="1228644" y="1712882"/>
                  <a:ext cx="1095615" cy="1080179"/>
                </a:xfrm>
                <a:prstGeom prst="ellipse">
                  <a:avLst/>
                </a:prstGeom>
                <a:ln>
                  <a:noFill/>
                </a:ln>
                <a:extLst>
                  <a:ext uri="{53640926-AAD7-44D8-BBD7-CCE9431645EC}">
                    <a14:shadowObscured xmlns:a14="http://schemas.microsoft.com/office/drawing/2010/main"/>
                  </a:ext>
                </a:extLst>
              </p:spPr>
            </p:pic>
          </p:grpSp>
        </p:grpSp>
        <p:cxnSp>
          <p:nvCxnSpPr>
            <p:cNvPr id="27" name="Verbinder: gekrümmt 26">
              <a:extLst>
                <a:ext uri="{FF2B5EF4-FFF2-40B4-BE49-F238E27FC236}">
                  <a16:creationId xmlns:a16="http://schemas.microsoft.com/office/drawing/2014/main" id="{A1602728-4962-5476-29E5-7AD3FE0C4D83}"/>
                </a:ext>
              </a:extLst>
            </p:cNvPr>
            <p:cNvCxnSpPr>
              <a:cxnSpLocks/>
              <a:stCxn id="45" idx="4"/>
            </p:cNvCxnSpPr>
            <p:nvPr/>
          </p:nvCxnSpPr>
          <p:spPr>
            <a:xfrm rot="5400000">
              <a:off x="4677880" y="2815477"/>
              <a:ext cx="718628" cy="1524773"/>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Verbinder: gekrümmt 27">
              <a:extLst>
                <a:ext uri="{FF2B5EF4-FFF2-40B4-BE49-F238E27FC236}">
                  <a16:creationId xmlns:a16="http://schemas.microsoft.com/office/drawing/2014/main" id="{439261EA-9462-79FB-AC40-66806EF4D5B2}"/>
                </a:ext>
              </a:extLst>
            </p:cNvPr>
            <p:cNvCxnSpPr>
              <a:cxnSpLocks/>
            </p:cNvCxnSpPr>
            <p:nvPr/>
          </p:nvCxnSpPr>
          <p:spPr>
            <a:xfrm rot="4920000" flipH="1" flipV="1">
              <a:off x="4790383" y="2869606"/>
              <a:ext cx="360000" cy="1224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cxnSp>
          <p:nvCxnSpPr>
            <p:cNvPr id="32" name="Verbinder: gekrümmt 31">
              <a:extLst>
                <a:ext uri="{FF2B5EF4-FFF2-40B4-BE49-F238E27FC236}">
                  <a16:creationId xmlns:a16="http://schemas.microsoft.com/office/drawing/2014/main" id="{A789AE46-DC85-7B1B-983C-7420382C6816}"/>
                </a:ext>
              </a:extLst>
            </p:cNvPr>
            <p:cNvCxnSpPr>
              <a:cxnSpLocks/>
            </p:cNvCxnSpPr>
            <p:nvPr/>
          </p:nvCxnSpPr>
          <p:spPr>
            <a:xfrm rot="5400000" flipH="1" flipV="1">
              <a:off x="4200633" y="1892488"/>
              <a:ext cx="718628" cy="1524773"/>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Verbinder: gekrümmt 32">
              <a:extLst>
                <a:ext uri="{FF2B5EF4-FFF2-40B4-BE49-F238E27FC236}">
                  <a16:creationId xmlns:a16="http://schemas.microsoft.com/office/drawing/2014/main" id="{3313883E-D2DD-7AC9-3A42-406AC8339BA8}"/>
                </a:ext>
              </a:extLst>
            </p:cNvPr>
            <p:cNvCxnSpPr>
              <a:cxnSpLocks/>
            </p:cNvCxnSpPr>
            <p:nvPr/>
          </p:nvCxnSpPr>
          <p:spPr>
            <a:xfrm rot="4920000">
              <a:off x="4446118" y="2233704"/>
              <a:ext cx="360000" cy="1224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cxnSp>
          <p:nvCxnSpPr>
            <p:cNvPr id="35" name="Verbinder: gekrümmt 34">
              <a:extLst>
                <a:ext uri="{FF2B5EF4-FFF2-40B4-BE49-F238E27FC236}">
                  <a16:creationId xmlns:a16="http://schemas.microsoft.com/office/drawing/2014/main" id="{438D9D5F-C942-A553-D231-76A1DC6BC0E3}"/>
                </a:ext>
              </a:extLst>
            </p:cNvPr>
            <p:cNvCxnSpPr>
              <a:cxnSpLocks/>
            </p:cNvCxnSpPr>
            <p:nvPr/>
          </p:nvCxnSpPr>
          <p:spPr>
            <a:xfrm rot="16620000" flipV="1">
              <a:off x="2184460" y="2122445"/>
              <a:ext cx="468000" cy="1224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cxnSp>
          <p:nvCxnSpPr>
            <p:cNvPr id="36" name="Verbinder: gekrümmt 35">
              <a:extLst>
                <a:ext uri="{FF2B5EF4-FFF2-40B4-BE49-F238E27FC236}">
                  <a16:creationId xmlns:a16="http://schemas.microsoft.com/office/drawing/2014/main" id="{CAC4B086-1CBD-79A0-103D-68EED0713171}"/>
                </a:ext>
              </a:extLst>
            </p:cNvPr>
            <p:cNvCxnSpPr>
              <a:cxnSpLocks/>
            </p:cNvCxnSpPr>
            <p:nvPr/>
          </p:nvCxnSpPr>
          <p:spPr>
            <a:xfrm rot="16860000" flipH="1">
              <a:off x="2188881" y="2389007"/>
              <a:ext cx="345240" cy="1044000"/>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Verbinder: gekrümmt 36">
              <a:extLst>
                <a:ext uri="{FF2B5EF4-FFF2-40B4-BE49-F238E27FC236}">
                  <a16:creationId xmlns:a16="http://schemas.microsoft.com/office/drawing/2014/main" id="{3B9E91BE-5FC1-1976-5A5F-B7E784960806}"/>
                </a:ext>
              </a:extLst>
            </p:cNvPr>
            <p:cNvCxnSpPr>
              <a:cxnSpLocks/>
            </p:cNvCxnSpPr>
            <p:nvPr/>
          </p:nvCxnSpPr>
          <p:spPr>
            <a:xfrm rot="-1020000" flipH="1" flipV="1">
              <a:off x="3905132" y="4050371"/>
              <a:ext cx="468000" cy="1044000"/>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Verbinder: gekrümmt 37">
              <a:extLst>
                <a:ext uri="{FF2B5EF4-FFF2-40B4-BE49-F238E27FC236}">
                  <a16:creationId xmlns:a16="http://schemas.microsoft.com/office/drawing/2014/main" id="{116DCB85-8CC2-A166-58C1-D1532F2994DC}"/>
                </a:ext>
              </a:extLst>
            </p:cNvPr>
            <p:cNvCxnSpPr>
              <a:cxnSpLocks/>
            </p:cNvCxnSpPr>
            <p:nvPr/>
          </p:nvCxnSpPr>
          <p:spPr>
            <a:xfrm rot="-1020000">
              <a:off x="3989907" y="3996534"/>
              <a:ext cx="540000" cy="864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cxnSp>
          <p:nvCxnSpPr>
            <p:cNvPr id="40" name="Verbinder: gekrümmt 39">
              <a:extLst>
                <a:ext uri="{FF2B5EF4-FFF2-40B4-BE49-F238E27FC236}">
                  <a16:creationId xmlns:a16="http://schemas.microsoft.com/office/drawing/2014/main" id="{4ADF375F-E72F-326D-2BCF-C50EAC616188}"/>
                </a:ext>
              </a:extLst>
            </p:cNvPr>
            <p:cNvCxnSpPr>
              <a:cxnSpLocks/>
            </p:cNvCxnSpPr>
            <p:nvPr/>
          </p:nvCxnSpPr>
          <p:spPr>
            <a:xfrm rot="4320000" flipH="1" flipV="1">
              <a:off x="2262850" y="3921130"/>
              <a:ext cx="540000" cy="648000"/>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Verbinder: gekrümmt 40">
              <a:extLst>
                <a:ext uri="{FF2B5EF4-FFF2-40B4-BE49-F238E27FC236}">
                  <a16:creationId xmlns:a16="http://schemas.microsoft.com/office/drawing/2014/main" id="{680D5664-22A0-D2B4-291B-45D8FAE53582}"/>
                </a:ext>
              </a:extLst>
            </p:cNvPr>
            <p:cNvCxnSpPr>
              <a:cxnSpLocks/>
            </p:cNvCxnSpPr>
            <p:nvPr/>
          </p:nvCxnSpPr>
          <p:spPr>
            <a:xfrm rot="4320000">
              <a:off x="2532000" y="4087023"/>
              <a:ext cx="504000" cy="612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grpSp>
      <p:sp>
        <p:nvSpPr>
          <p:cNvPr id="53" name="Titel 1">
            <a:extLst>
              <a:ext uri="{FF2B5EF4-FFF2-40B4-BE49-F238E27FC236}">
                <a16:creationId xmlns:a16="http://schemas.microsoft.com/office/drawing/2014/main" id="{46259557-5779-5D8E-8A59-23CC0B9B6543}"/>
              </a:ext>
            </a:extLst>
          </p:cNvPr>
          <p:cNvSpPr txBox="1">
            <a:spLocks/>
          </p:cNvSpPr>
          <p:nvPr/>
        </p:nvSpPr>
        <p:spPr>
          <a:xfrm>
            <a:off x="7578915" y="1198212"/>
            <a:ext cx="2158000" cy="7559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t">
            <a:normAutofit/>
          </a:bodyPr>
          <a:lstStyle>
            <a:lvl1pPr marL="0" marR="0" indent="0" algn="l" defTabSz="914400" rtl="0" latinLnBrk="0">
              <a:lnSpc>
                <a:spcPct val="90000"/>
              </a:lnSpc>
              <a:spcBef>
                <a:spcPts val="0"/>
              </a:spcBef>
              <a:spcAft>
                <a:spcPts val="0"/>
              </a:spcAft>
              <a:buClrTx/>
              <a:buSzTx/>
              <a:buFontTx/>
              <a:buNone/>
              <a:tabLst/>
              <a:defRPr sz="3000" b="1" i="0" u="none" strike="noStrike" cap="all" spc="0" baseline="0">
                <a:solidFill>
                  <a:srgbClr val="303059"/>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a:lstStyle>
          <a:p>
            <a:pPr algn="ctr" hangingPunct="1"/>
            <a:r>
              <a:rPr lang="de-DE"/>
              <a:t>Praxis</a:t>
            </a:r>
            <a:endParaRPr lang="de-AT"/>
          </a:p>
        </p:txBody>
      </p:sp>
      <p:pic>
        <p:nvPicPr>
          <p:cNvPr id="16" name="Grafik 15" descr="Ein Bild, das Rechteck, Majorelle Blue, Design, Pixel enthält.&#10;&#10;Automatisch generierte Beschreibung">
            <a:extLst>
              <a:ext uri="{FF2B5EF4-FFF2-40B4-BE49-F238E27FC236}">
                <a16:creationId xmlns:a16="http://schemas.microsoft.com/office/drawing/2014/main" id="{AA492BF3-F177-73CD-ECF7-27BB776444A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1868" t="7979" r="11474" b="13043"/>
          <a:stretch/>
        </p:blipFill>
        <p:spPr bwMode="auto">
          <a:xfrm>
            <a:off x="10818859" y="1695640"/>
            <a:ext cx="958459" cy="698228"/>
          </a:xfrm>
          <a:prstGeom prst="rect">
            <a:avLst/>
          </a:prstGeom>
          <a:noFill/>
          <a:ln>
            <a:noFill/>
          </a:ln>
          <a:extLst>
            <a:ext uri="{53640926-AAD7-44D8-BBD7-CCE9431645EC}">
              <a14:shadowObscured xmlns:a14="http://schemas.microsoft.com/office/drawing/2010/main"/>
            </a:ext>
          </a:extLst>
        </p:spPr>
      </p:pic>
      <p:grpSp>
        <p:nvGrpSpPr>
          <p:cNvPr id="57" name="Gruppieren 56">
            <a:extLst>
              <a:ext uri="{FF2B5EF4-FFF2-40B4-BE49-F238E27FC236}">
                <a16:creationId xmlns:a16="http://schemas.microsoft.com/office/drawing/2014/main" id="{16EB19B8-84BA-6460-5B2B-4E6A2BD25822}"/>
              </a:ext>
            </a:extLst>
          </p:cNvPr>
          <p:cNvGrpSpPr/>
          <p:nvPr/>
        </p:nvGrpSpPr>
        <p:grpSpPr>
          <a:xfrm>
            <a:off x="259453" y="2002943"/>
            <a:ext cx="5082188" cy="3311202"/>
            <a:chOff x="259453" y="2002943"/>
            <a:chExt cx="5082188" cy="3311202"/>
          </a:xfrm>
        </p:grpSpPr>
        <p:pic>
          <p:nvPicPr>
            <p:cNvPr id="5" name="Grafik 4" descr="Ein Bild, das Rechteck, Majorelle Blue, Design, Pixel enthält.&#10;&#10;Automatisch generierte Beschreibung">
              <a:extLst>
                <a:ext uri="{FF2B5EF4-FFF2-40B4-BE49-F238E27FC236}">
                  <a16:creationId xmlns:a16="http://schemas.microsoft.com/office/drawing/2014/main" id="{9B5E705B-3BA7-1EAB-6704-E1FE56676DD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1868" t="7979" r="11474" b="13043"/>
            <a:stretch/>
          </p:blipFill>
          <p:spPr bwMode="auto">
            <a:xfrm>
              <a:off x="3762392" y="2946205"/>
              <a:ext cx="1579249" cy="1038404"/>
            </a:xfrm>
            <a:prstGeom prst="rect">
              <a:avLst/>
            </a:prstGeom>
            <a:noFill/>
            <a:ln>
              <a:noFill/>
            </a:ln>
            <a:extLst>
              <a:ext uri="{53640926-AAD7-44D8-BBD7-CCE9431645EC}">
                <a14:shadowObscured xmlns:a14="http://schemas.microsoft.com/office/drawing/2010/main"/>
              </a:ext>
            </a:extLst>
          </p:spPr>
        </p:pic>
        <p:pic>
          <p:nvPicPr>
            <p:cNvPr id="8" name="Grafik 7" descr="Ein Bild, das Gebäude, Haus, Zeichnung, Tür enthält.&#10;&#10;Beschreibung automatisch generiert.">
              <a:extLst>
                <a:ext uri="{FF2B5EF4-FFF2-40B4-BE49-F238E27FC236}">
                  <a16:creationId xmlns:a16="http://schemas.microsoft.com/office/drawing/2014/main" id="{3C12ED7B-D532-A6BD-F19A-D3A4CCD7C944}"/>
                </a:ext>
              </a:extLst>
            </p:cNvPr>
            <p:cNvPicPr>
              <a:picLocks noChangeAspect="1"/>
            </p:cNvPicPr>
            <p:nvPr/>
          </p:nvPicPr>
          <p:blipFill>
            <a:blip r:embed="rId8"/>
            <a:stretch>
              <a:fillRect/>
            </a:stretch>
          </p:blipFill>
          <p:spPr>
            <a:xfrm>
              <a:off x="259453" y="2877835"/>
              <a:ext cx="1245558" cy="1155753"/>
            </a:xfrm>
            <a:prstGeom prst="rect">
              <a:avLst/>
            </a:prstGeom>
          </p:spPr>
        </p:pic>
        <p:sp>
          <p:nvSpPr>
            <p:cNvPr id="17" name="Pfeil: nach unten gekrümmt 16">
              <a:extLst>
                <a:ext uri="{FF2B5EF4-FFF2-40B4-BE49-F238E27FC236}">
                  <a16:creationId xmlns:a16="http://schemas.microsoft.com/office/drawing/2014/main" id="{53411A5E-B779-56E9-21D8-434B93CD6CB5}"/>
                </a:ext>
              </a:extLst>
            </p:cNvPr>
            <p:cNvSpPr/>
            <p:nvPr/>
          </p:nvSpPr>
          <p:spPr>
            <a:xfrm>
              <a:off x="1505011" y="2002943"/>
              <a:ext cx="2541418" cy="838697"/>
            </a:xfrm>
            <a:prstGeom prst="curvedDownArrow">
              <a:avLst/>
            </a:prstGeom>
            <a:solidFill>
              <a:schemeClr val="accent6">
                <a:lumMod val="20000"/>
                <a:lumOff val="80000"/>
              </a:schemeClr>
            </a:solidFill>
            <a:ln>
              <a:solidFill>
                <a:srgbClr val="00B050"/>
              </a:solidFill>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19" name="Pfeil: nach unten gekrümmt 18">
              <a:extLst>
                <a:ext uri="{FF2B5EF4-FFF2-40B4-BE49-F238E27FC236}">
                  <a16:creationId xmlns:a16="http://schemas.microsoft.com/office/drawing/2014/main" id="{FF97DAFB-1F93-9C0C-9E46-7E794C117A6F}"/>
                </a:ext>
              </a:extLst>
            </p:cNvPr>
            <p:cNvSpPr/>
            <p:nvPr/>
          </p:nvSpPr>
          <p:spPr>
            <a:xfrm rot="10800000">
              <a:off x="1372081" y="4275740"/>
              <a:ext cx="2559118" cy="1038405"/>
            </a:xfrm>
            <a:prstGeom prst="curvedDownArrow">
              <a:avLst/>
            </a:prstGeom>
            <a:solidFill>
              <a:schemeClr val="accent6">
                <a:lumMod val="20000"/>
                <a:lumOff val="80000"/>
              </a:schemeClr>
            </a:solidFill>
            <a:ln>
              <a:solidFill>
                <a:srgbClr val="00B050"/>
              </a:solidFill>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20" name="Pfeil: nach oben gekrümmt 19">
              <a:extLst>
                <a:ext uri="{FF2B5EF4-FFF2-40B4-BE49-F238E27FC236}">
                  <a16:creationId xmlns:a16="http://schemas.microsoft.com/office/drawing/2014/main" id="{AD939452-6491-E5BF-FF91-A0585F56A5E7}"/>
                </a:ext>
              </a:extLst>
            </p:cNvPr>
            <p:cNvSpPr/>
            <p:nvPr/>
          </p:nvSpPr>
          <p:spPr>
            <a:xfrm>
              <a:off x="1925883" y="3787822"/>
              <a:ext cx="1714315" cy="744848"/>
            </a:xfrm>
            <a:prstGeom prst="curvedUpArrow">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22" name="Pfeil: nach oben gekrümmt 21">
              <a:extLst>
                <a:ext uri="{FF2B5EF4-FFF2-40B4-BE49-F238E27FC236}">
                  <a16:creationId xmlns:a16="http://schemas.microsoft.com/office/drawing/2014/main" id="{874DD967-C1AA-F912-C7AE-19D7CC91B486}"/>
                </a:ext>
              </a:extLst>
            </p:cNvPr>
            <p:cNvSpPr/>
            <p:nvPr/>
          </p:nvSpPr>
          <p:spPr>
            <a:xfrm rot="10800000">
              <a:off x="1819051" y="2944821"/>
              <a:ext cx="1767102" cy="794203"/>
            </a:xfrm>
            <a:prstGeom prst="curvedUpArrow">
              <a:avLst/>
            </a:prstGeom>
            <a:solidFill>
              <a:schemeClr val="accent2">
                <a:lumMod val="20000"/>
                <a:lumOff val="80000"/>
              </a:schemeClr>
            </a:solidFill>
            <a:ln>
              <a:solidFill>
                <a:schemeClr val="accent2"/>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grpSp>
      <p:pic>
        <p:nvPicPr>
          <p:cNvPr id="52" name="Grafik 51" descr="Ein Bild, das Gebäude, Haus, Zeichnung, Tür enthält.&#10;&#10;Beschreibung automatisch generiert.">
            <a:extLst>
              <a:ext uri="{FF2B5EF4-FFF2-40B4-BE49-F238E27FC236}">
                <a16:creationId xmlns:a16="http://schemas.microsoft.com/office/drawing/2014/main" id="{B7C90A8A-5E11-2A8C-5EE0-781C65AED411}"/>
              </a:ext>
            </a:extLst>
          </p:cNvPr>
          <p:cNvPicPr>
            <a:picLocks noChangeAspect="1"/>
          </p:cNvPicPr>
          <p:nvPr/>
        </p:nvPicPr>
        <p:blipFill>
          <a:blip r:embed="rId8"/>
          <a:stretch>
            <a:fillRect/>
          </a:stretch>
        </p:blipFill>
        <p:spPr>
          <a:xfrm>
            <a:off x="5114591" y="1525027"/>
            <a:ext cx="814672" cy="755934"/>
          </a:xfrm>
          <a:prstGeom prst="rect">
            <a:avLst/>
          </a:prstGeom>
        </p:spPr>
      </p:pic>
      <p:pic>
        <p:nvPicPr>
          <p:cNvPr id="54" name="Grafik 53" descr="Ein Bild, das Gebäude, Haus, Zeichnung, Tür enthält.&#10;&#10;Beschreibung automatisch generiert.">
            <a:extLst>
              <a:ext uri="{FF2B5EF4-FFF2-40B4-BE49-F238E27FC236}">
                <a16:creationId xmlns:a16="http://schemas.microsoft.com/office/drawing/2014/main" id="{83CD41AC-4908-417D-763E-5288FFE6E338}"/>
              </a:ext>
            </a:extLst>
          </p:cNvPr>
          <p:cNvPicPr>
            <a:picLocks noChangeAspect="1"/>
          </p:cNvPicPr>
          <p:nvPr/>
        </p:nvPicPr>
        <p:blipFill>
          <a:blip r:embed="rId8"/>
          <a:stretch>
            <a:fillRect/>
          </a:stretch>
        </p:blipFill>
        <p:spPr>
          <a:xfrm>
            <a:off x="5796162" y="4249338"/>
            <a:ext cx="814672" cy="755934"/>
          </a:xfrm>
          <a:prstGeom prst="rect">
            <a:avLst/>
          </a:prstGeom>
        </p:spPr>
      </p:pic>
      <p:pic>
        <p:nvPicPr>
          <p:cNvPr id="55" name="Grafik 54" descr="Ein Bild, das Gebäude, Haus, Zeichnung, Tür enthält.&#10;&#10;Beschreibung automatisch generiert.">
            <a:extLst>
              <a:ext uri="{FF2B5EF4-FFF2-40B4-BE49-F238E27FC236}">
                <a16:creationId xmlns:a16="http://schemas.microsoft.com/office/drawing/2014/main" id="{D970D281-EA59-D95F-FE44-47CB084986CD}"/>
              </a:ext>
            </a:extLst>
          </p:cNvPr>
          <p:cNvPicPr>
            <a:picLocks noChangeAspect="1"/>
          </p:cNvPicPr>
          <p:nvPr/>
        </p:nvPicPr>
        <p:blipFill>
          <a:blip r:embed="rId8"/>
          <a:stretch>
            <a:fillRect/>
          </a:stretch>
        </p:blipFill>
        <p:spPr>
          <a:xfrm>
            <a:off x="10071299" y="4191690"/>
            <a:ext cx="814672" cy="755934"/>
          </a:xfrm>
          <a:prstGeom prst="rect">
            <a:avLst/>
          </a:prstGeom>
        </p:spPr>
      </p:pic>
      <p:pic>
        <p:nvPicPr>
          <p:cNvPr id="56" name="Grafik 55" descr="Ein Bild, das Gebäude, Haus, Zeichnung, Tür enthält.&#10;&#10;Beschreibung automatisch generiert.">
            <a:extLst>
              <a:ext uri="{FF2B5EF4-FFF2-40B4-BE49-F238E27FC236}">
                <a16:creationId xmlns:a16="http://schemas.microsoft.com/office/drawing/2014/main" id="{B6CF4DB2-D5EB-37FA-B224-BC80D24A1F5C}"/>
              </a:ext>
            </a:extLst>
          </p:cNvPr>
          <p:cNvPicPr>
            <a:picLocks noChangeAspect="1"/>
          </p:cNvPicPr>
          <p:nvPr/>
        </p:nvPicPr>
        <p:blipFill>
          <a:blip r:embed="rId8"/>
          <a:stretch>
            <a:fillRect/>
          </a:stretch>
        </p:blipFill>
        <p:spPr>
          <a:xfrm>
            <a:off x="7719231" y="2328710"/>
            <a:ext cx="814672" cy="755934"/>
          </a:xfrm>
          <a:prstGeom prst="rect">
            <a:avLst/>
          </a:prstGeom>
        </p:spPr>
      </p:pic>
    </p:spTree>
    <p:extLst>
      <p:ext uri="{BB962C8B-B14F-4D97-AF65-F5344CB8AC3E}">
        <p14:creationId xmlns:p14="http://schemas.microsoft.com/office/powerpoint/2010/main" val="1882680761"/>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sz="6000" dirty="0"/>
              <a:t>Unternehmen</a:t>
            </a:r>
            <a:endParaRPr sz="6000" dirty="0"/>
          </a:p>
        </p:txBody>
      </p:sp>
    </p:spTree>
    <p:extLst>
      <p:ext uri="{BB962C8B-B14F-4D97-AF65-F5344CB8AC3E}">
        <p14:creationId xmlns:p14="http://schemas.microsoft.com/office/powerpoint/2010/main" val="143503652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ED1809-1344-FEB3-A8A1-59100DD9EBEF}"/>
              </a:ext>
            </a:extLst>
          </p:cNvPr>
          <p:cNvSpPr>
            <a:spLocks noGrp="1"/>
          </p:cNvSpPr>
          <p:nvPr>
            <p:ph type="title"/>
          </p:nvPr>
        </p:nvSpPr>
        <p:spPr/>
        <p:txBody>
          <a:bodyPr>
            <a:normAutofit fontScale="90000"/>
          </a:bodyPr>
          <a:lstStyle/>
          <a:p>
            <a:r>
              <a:rPr lang="de-DE" dirty="0"/>
              <a:t>Blick in die Zukunft: Wie würdest du dich entscheiden?</a:t>
            </a:r>
            <a:endParaRPr lang="de-AT" dirty="0"/>
          </a:p>
        </p:txBody>
      </p:sp>
      <p:sp>
        <p:nvSpPr>
          <p:cNvPr id="3" name="Textplatzhalter 2">
            <a:extLst>
              <a:ext uri="{FF2B5EF4-FFF2-40B4-BE49-F238E27FC236}">
                <a16:creationId xmlns:a16="http://schemas.microsoft.com/office/drawing/2014/main" id="{79A2F643-FD26-E60C-130C-E002601ADAB1}"/>
              </a:ext>
            </a:extLst>
          </p:cNvPr>
          <p:cNvSpPr>
            <a:spLocks noGrp="1"/>
          </p:cNvSpPr>
          <p:nvPr>
            <p:ph type="body" idx="1"/>
          </p:nvPr>
        </p:nvSpPr>
        <p:spPr>
          <a:xfrm>
            <a:off x="450570" y="1793174"/>
            <a:ext cx="8783966" cy="4379026"/>
          </a:xfrm>
        </p:spPr>
        <p:txBody>
          <a:bodyPr/>
          <a:lstStyle/>
          <a:p>
            <a:pPr marL="0" indent="0">
              <a:lnSpc>
                <a:spcPct val="100000"/>
              </a:lnSpc>
              <a:buNone/>
            </a:pPr>
            <a:r>
              <a:rPr lang="de-AT" sz="2000" b="1" dirty="0">
                <a:effectLst/>
                <a:latin typeface="Lexend" pitchFamily="2" charset="0"/>
                <a:ea typeface="Arial" panose="020B0604020202020204" pitchFamily="34" charset="0"/>
                <a:cs typeface="Arial" panose="020B0604020202020204" pitchFamily="34" charset="0"/>
              </a:rPr>
              <a:t>Stell</a:t>
            </a:r>
            <a:r>
              <a:rPr lang="de-AT" sz="2000" dirty="0">
                <a:effectLst/>
                <a:latin typeface="Lexend" pitchFamily="2" charset="0"/>
                <a:ea typeface="Arial" panose="020B0604020202020204" pitchFamily="34" charset="0"/>
                <a:cs typeface="Arial" panose="020B0604020202020204" pitchFamily="34" charset="0"/>
              </a:rPr>
              <a:t> dir </a:t>
            </a:r>
            <a:r>
              <a:rPr lang="de-AT" sz="2000" b="1" dirty="0">
                <a:effectLst/>
                <a:latin typeface="Lexend" pitchFamily="2" charset="0"/>
                <a:ea typeface="Arial" panose="020B0604020202020204" pitchFamily="34" charset="0"/>
                <a:cs typeface="Arial" panose="020B0604020202020204" pitchFamily="34" charset="0"/>
              </a:rPr>
              <a:t>vor</a:t>
            </a:r>
            <a:r>
              <a:rPr lang="de-AT" sz="2000" dirty="0">
                <a:effectLst/>
                <a:latin typeface="Lexend" pitchFamily="2" charset="0"/>
                <a:ea typeface="Arial" panose="020B0604020202020204" pitchFamily="34" charset="0"/>
                <a:cs typeface="Arial" panose="020B0604020202020204" pitchFamily="34" charset="0"/>
              </a:rPr>
              <a:t>, Yara, Mia und Luca gründen nach der Schule wirklich ihr eigenes Unternehmen „</a:t>
            </a:r>
            <a:r>
              <a:rPr lang="de-AT" sz="2000" b="1" dirty="0">
                <a:latin typeface="Lexend" pitchFamily="2" charset="0"/>
                <a:ea typeface="Arial" panose="020B0604020202020204" pitchFamily="34" charset="0"/>
                <a:cs typeface="Arial" panose="020B0604020202020204" pitchFamily="34" charset="0"/>
              </a:rPr>
              <a:t>M</a:t>
            </a:r>
            <a:r>
              <a:rPr lang="de-AT" sz="2000" b="1" dirty="0">
                <a:effectLst/>
                <a:latin typeface="Lexend" pitchFamily="2" charset="0"/>
                <a:ea typeface="Arial" panose="020B0604020202020204" pitchFamily="34" charset="0"/>
                <a:cs typeface="Arial" panose="020B0604020202020204" pitchFamily="34" charset="0"/>
              </a:rPr>
              <a:t>essmasters</a:t>
            </a:r>
            <a:r>
              <a:rPr lang="de-AT" sz="2000" dirty="0">
                <a:effectLst/>
                <a:latin typeface="Lexend" pitchFamily="2" charset="0"/>
                <a:ea typeface="Arial" panose="020B0604020202020204" pitchFamily="34" charset="0"/>
                <a:cs typeface="Arial" panose="020B0604020202020204" pitchFamily="34" charset="0"/>
              </a:rPr>
              <a:t>“. Das erste Jahr ist ein voller Erfolg, doch nun müssen sie ein paar schwierige Entscheidungen treffen.</a:t>
            </a:r>
          </a:p>
          <a:p>
            <a:pPr marL="0" indent="0">
              <a:lnSpc>
                <a:spcPct val="100000"/>
              </a:lnSpc>
              <a:buNone/>
            </a:pPr>
            <a:endParaRPr lang="de-AT" sz="2000" dirty="0">
              <a:effectLst/>
              <a:latin typeface="Lexend" pitchFamily="2" charset="0"/>
              <a:ea typeface="Arial" panose="020B0604020202020204" pitchFamily="34" charset="0"/>
              <a:cs typeface="Arial" panose="020B0604020202020204" pitchFamily="34" charset="0"/>
            </a:endParaRPr>
          </a:p>
          <a:p>
            <a:pPr marL="342900" indent="-342900">
              <a:lnSpc>
                <a:spcPct val="100000"/>
              </a:lnSpc>
              <a:buFont typeface="+mj-lt"/>
              <a:buAutoNum type="arabicPeriod"/>
            </a:pPr>
            <a:r>
              <a:rPr lang="de-AT" sz="2000" b="1" dirty="0" err="1">
                <a:effectLst/>
                <a:latin typeface="Lexend" pitchFamily="2" charset="0"/>
                <a:ea typeface="Arial" panose="020B0604020202020204" pitchFamily="34" charset="0"/>
                <a:cs typeface="Arial" panose="020B0604020202020204" pitchFamily="34" charset="0"/>
              </a:rPr>
              <a:t>Lies</a:t>
            </a:r>
            <a:r>
              <a:rPr lang="de-AT" sz="2000" dirty="0">
                <a:effectLst/>
                <a:latin typeface="Lexend" pitchFamily="2" charset="0"/>
                <a:ea typeface="Arial" panose="020B0604020202020204" pitchFamily="34" charset="0"/>
                <a:cs typeface="Arial" panose="020B0604020202020204" pitchFamily="34" charset="0"/>
              </a:rPr>
              <a:t> dir die 4 Situationen aufmerksam </a:t>
            </a:r>
            <a:r>
              <a:rPr lang="de-AT" sz="2000" b="1" dirty="0">
                <a:effectLst/>
                <a:latin typeface="Lexend" pitchFamily="2" charset="0"/>
                <a:ea typeface="Arial" panose="020B0604020202020204" pitchFamily="34" charset="0"/>
                <a:cs typeface="Arial" panose="020B0604020202020204" pitchFamily="34" charset="0"/>
              </a:rPr>
              <a:t>durch</a:t>
            </a:r>
            <a:r>
              <a:rPr lang="de-AT" sz="2000" dirty="0">
                <a:effectLst/>
                <a:latin typeface="Lexend" pitchFamily="2" charset="0"/>
                <a:ea typeface="Arial" panose="020B0604020202020204" pitchFamily="34" charset="0"/>
                <a:cs typeface="Arial" panose="020B0604020202020204" pitchFamily="34" charset="0"/>
              </a:rPr>
              <a:t>.</a:t>
            </a:r>
          </a:p>
          <a:p>
            <a:pPr marL="342900" indent="-342900">
              <a:lnSpc>
                <a:spcPct val="100000"/>
              </a:lnSpc>
              <a:buFont typeface="+mj-lt"/>
              <a:buAutoNum type="arabicPeriod"/>
            </a:pPr>
            <a:r>
              <a:rPr lang="de-AT" sz="2000" b="1" dirty="0">
                <a:effectLst/>
                <a:latin typeface="Lexend" pitchFamily="2" charset="0"/>
                <a:ea typeface="Arial" panose="020B0604020202020204" pitchFamily="34" charset="0"/>
                <a:cs typeface="Arial" panose="020B0604020202020204" pitchFamily="34" charset="0"/>
              </a:rPr>
              <a:t>Mach</a:t>
            </a:r>
            <a:r>
              <a:rPr lang="de-AT" sz="2000" dirty="0">
                <a:effectLst/>
                <a:latin typeface="Lexend" pitchFamily="2" charset="0"/>
                <a:ea typeface="Arial" panose="020B0604020202020204" pitchFamily="34" charset="0"/>
                <a:cs typeface="Arial" panose="020B0604020202020204" pitchFamily="34" charset="0"/>
              </a:rPr>
              <a:t> dir Notizen in dein Heft, wie du in jeder Situation entscheiden würdest.</a:t>
            </a:r>
          </a:p>
          <a:p>
            <a:pPr marL="342900" indent="-342900">
              <a:lnSpc>
                <a:spcPct val="100000"/>
              </a:lnSpc>
              <a:buFont typeface="+mj-lt"/>
              <a:buAutoNum type="arabicPeriod"/>
            </a:pPr>
            <a:r>
              <a:rPr lang="de-AT" sz="2000" b="1" dirty="0">
                <a:effectLst/>
                <a:latin typeface="Lexend" pitchFamily="2" charset="0"/>
                <a:ea typeface="Arial" panose="020B0604020202020204" pitchFamily="34" charset="0"/>
                <a:cs typeface="Arial" panose="020B0604020202020204" pitchFamily="34" charset="0"/>
              </a:rPr>
              <a:t>Besprich</a:t>
            </a:r>
            <a:r>
              <a:rPr lang="de-AT" sz="2000" dirty="0">
                <a:effectLst/>
                <a:latin typeface="Lexend" pitchFamily="2" charset="0"/>
                <a:ea typeface="Arial" panose="020B0604020202020204" pitchFamily="34" charset="0"/>
                <a:cs typeface="Arial" panose="020B0604020202020204" pitchFamily="34" charset="0"/>
              </a:rPr>
              <a:t> deine Entscheidungen mit den anderen Personen aus deiner Gruppe. </a:t>
            </a:r>
            <a:r>
              <a:rPr lang="de-AT" sz="2000" b="1" dirty="0">
                <a:effectLst/>
                <a:latin typeface="Lexend" pitchFamily="2" charset="0"/>
                <a:ea typeface="Arial" panose="020B0604020202020204" pitchFamily="34" charset="0"/>
                <a:cs typeface="Arial" panose="020B0604020202020204" pitchFamily="34" charset="0"/>
              </a:rPr>
              <a:t>Einigt</a:t>
            </a:r>
            <a:r>
              <a:rPr lang="de-AT" sz="2000" dirty="0">
                <a:effectLst/>
                <a:latin typeface="Lexend" pitchFamily="2" charset="0"/>
                <a:ea typeface="Arial" panose="020B0604020202020204" pitchFamily="34" charset="0"/>
                <a:cs typeface="Arial" panose="020B0604020202020204" pitchFamily="34" charset="0"/>
              </a:rPr>
              <a:t> euch auf eine Entscheidung.</a:t>
            </a:r>
            <a:endParaRPr lang="de-AT" dirty="0">
              <a:latin typeface="Lexend" pitchFamily="2" charset="0"/>
            </a:endParaRPr>
          </a:p>
        </p:txBody>
      </p:sp>
      <p:pic>
        <p:nvPicPr>
          <p:cNvPr id="4" name="Grafik 3" descr="Ein Bild, das Cartoon, Kreis, Text, Grafiken enthält.&#10;&#10;Automatisch generierte Beschreibung">
            <a:extLst>
              <a:ext uri="{FF2B5EF4-FFF2-40B4-BE49-F238E27FC236}">
                <a16:creationId xmlns:a16="http://schemas.microsoft.com/office/drawing/2014/main" id="{98628452-4E96-E731-AB90-FD1352A3572C}"/>
              </a:ext>
            </a:extLst>
          </p:cNvPr>
          <p:cNvPicPr>
            <a:picLocks noChangeAspect="1"/>
          </p:cNvPicPr>
          <p:nvPr/>
        </p:nvPicPr>
        <p:blipFill rotWithShape="1">
          <a:blip r:embed="rId2" cstate="print">
            <a:clrChange>
              <a:clrFrom>
                <a:srgbClr val="F6F4F2"/>
              </a:clrFrom>
              <a:clrTo>
                <a:srgbClr val="F6F4F2">
                  <a:alpha val="0"/>
                </a:srgbClr>
              </a:clrTo>
            </a:clrChange>
            <a:extLst>
              <a:ext uri="{28A0092B-C50C-407E-A947-70E740481C1C}">
                <a14:useLocalDpi xmlns:a14="http://schemas.microsoft.com/office/drawing/2010/main" val="0"/>
              </a:ext>
            </a:extLst>
          </a:blip>
          <a:srcRect l="27754" t="11292" r="27525" b="10057"/>
          <a:stretch/>
        </p:blipFill>
        <p:spPr bwMode="auto">
          <a:xfrm>
            <a:off x="9359214" y="2303042"/>
            <a:ext cx="2481999" cy="2483978"/>
          </a:xfrm>
          <a:prstGeom prst="flowChartConnector">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2775884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0330F3-098D-823A-455D-ED9C0DFB10CA}"/>
              </a:ext>
            </a:extLst>
          </p:cNvPr>
          <p:cNvSpPr>
            <a:spLocks noGrp="1"/>
          </p:cNvSpPr>
          <p:nvPr>
            <p:ph type="title"/>
          </p:nvPr>
        </p:nvSpPr>
        <p:spPr/>
        <p:txBody>
          <a:bodyPr/>
          <a:lstStyle/>
          <a:p>
            <a:r>
              <a:rPr lang="de-DE"/>
              <a:t>Diskussion - Leitfragen</a:t>
            </a:r>
            <a:endParaRPr lang="de-AT"/>
          </a:p>
        </p:txBody>
      </p:sp>
      <p:sp>
        <p:nvSpPr>
          <p:cNvPr id="3" name="Textplatzhalter 2">
            <a:extLst>
              <a:ext uri="{FF2B5EF4-FFF2-40B4-BE49-F238E27FC236}">
                <a16:creationId xmlns:a16="http://schemas.microsoft.com/office/drawing/2014/main" id="{4077835B-C965-8569-D4C2-73414E4C7702}"/>
              </a:ext>
            </a:extLst>
          </p:cNvPr>
          <p:cNvSpPr>
            <a:spLocks noGrp="1"/>
          </p:cNvSpPr>
          <p:nvPr>
            <p:ph type="body" idx="1"/>
          </p:nvPr>
        </p:nvSpPr>
        <p:spPr>
          <a:xfrm>
            <a:off x="469790" y="2249333"/>
            <a:ext cx="7458520" cy="3369042"/>
          </a:xfrm>
        </p:spPr>
        <p:txBody>
          <a:bodyPr lIns="0" tIns="0" rIns="0" bIns="0" anchor="t">
            <a:normAutofit/>
          </a:bodyPr>
          <a:lstStyle/>
          <a:p>
            <a:pPr>
              <a:lnSpc>
                <a:spcPct val="150000"/>
              </a:lnSpc>
            </a:pPr>
            <a:r>
              <a:rPr lang="de-DE" sz="2400" dirty="0"/>
              <a:t>Wie habt ihr euch entschieden?</a:t>
            </a:r>
          </a:p>
          <a:p>
            <a:pPr>
              <a:lnSpc>
                <a:spcPct val="150000"/>
              </a:lnSpc>
            </a:pPr>
            <a:r>
              <a:rPr lang="de-AT" sz="2400" dirty="0">
                <a:effectLst/>
                <a:ea typeface="Arial" panose="020B0604020202020204" pitchFamily="34" charset="0"/>
                <a:cs typeface="Arial"/>
              </a:rPr>
              <a:t>Warum habt ihr euch so entschieden?</a:t>
            </a:r>
            <a:endParaRPr lang="de-AT" sz="2400" dirty="0">
              <a:ea typeface="Arial" panose="020B0604020202020204" pitchFamily="34" charset="0"/>
            </a:endParaRPr>
          </a:p>
          <a:p>
            <a:pPr>
              <a:lnSpc>
                <a:spcPct val="150000"/>
              </a:lnSpc>
            </a:pPr>
            <a:r>
              <a:rPr lang="de-AT" sz="2400" dirty="0">
                <a:effectLst/>
                <a:ea typeface="Arial" panose="020B0604020202020204" pitchFamily="34" charset="0"/>
              </a:rPr>
              <a:t>Welche Entscheidungen sind euch </a:t>
            </a:r>
            <a:r>
              <a:rPr lang="de-AT" sz="2400" dirty="0">
                <a:ea typeface="Arial" panose="020B0604020202020204" pitchFamily="34" charset="0"/>
              </a:rPr>
              <a:t>leicht-</a:t>
            </a:r>
            <a:r>
              <a:rPr lang="de-AT" sz="2400" dirty="0">
                <a:effectLst/>
                <a:ea typeface="Arial" panose="020B0604020202020204" pitchFamily="34" charset="0"/>
              </a:rPr>
              <a:t> / schwergefallen?</a:t>
            </a:r>
            <a:endParaRPr lang="de-AT" sz="2400"/>
          </a:p>
        </p:txBody>
      </p:sp>
      <p:pic>
        <p:nvPicPr>
          <p:cNvPr id="4" name="Grafik 3" descr="Ein Bild, das Cartoon, Kreis, Text, Grafiken enthält.&#10;&#10;Automatisch generierte Beschreibung">
            <a:extLst>
              <a:ext uri="{FF2B5EF4-FFF2-40B4-BE49-F238E27FC236}">
                <a16:creationId xmlns:a16="http://schemas.microsoft.com/office/drawing/2014/main" id="{19C2C1A1-444B-920D-A825-9DCEACF412D8}"/>
              </a:ext>
            </a:extLst>
          </p:cNvPr>
          <p:cNvPicPr>
            <a:picLocks noChangeAspect="1"/>
          </p:cNvPicPr>
          <p:nvPr/>
        </p:nvPicPr>
        <p:blipFill rotWithShape="1">
          <a:blip r:embed="rId2" cstate="print">
            <a:clrChange>
              <a:clrFrom>
                <a:srgbClr val="F6F4F2"/>
              </a:clrFrom>
              <a:clrTo>
                <a:srgbClr val="F6F4F2">
                  <a:alpha val="0"/>
                </a:srgbClr>
              </a:clrTo>
            </a:clrChange>
            <a:extLst>
              <a:ext uri="{28A0092B-C50C-407E-A947-70E740481C1C}">
                <a14:useLocalDpi xmlns:a14="http://schemas.microsoft.com/office/drawing/2010/main" val="0"/>
              </a:ext>
            </a:extLst>
          </a:blip>
          <a:srcRect l="27754" t="11292" r="27525" b="10057"/>
          <a:stretch/>
        </p:blipFill>
        <p:spPr bwMode="auto">
          <a:xfrm>
            <a:off x="8366507" y="2401477"/>
            <a:ext cx="2750434" cy="2752627"/>
          </a:xfrm>
          <a:prstGeom prst="flowChartConnector">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0076914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1EF694-2738-8CCD-CCD6-3A1E37F130E6}"/>
              </a:ext>
            </a:extLst>
          </p:cNvPr>
          <p:cNvSpPr>
            <a:spLocks noGrp="1"/>
          </p:cNvSpPr>
          <p:nvPr>
            <p:ph type="title"/>
          </p:nvPr>
        </p:nvSpPr>
        <p:spPr/>
        <p:txBody>
          <a:bodyPr/>
          <a:lstStyle/>
          <a:p>
            <a:r>
              <a:rPr lang="de-DE"/>
              <a:t>Unternehmensziele</a:t>
            </a:r>
            <a:endParaRPr lang="de-AT"/>
          </a:p>
        </p:txBody>
      </p:sp>
      <p:grpSp>
        <p:nvGrpSpPr>
          <p:cNvPr id="11" name="Gruppieren 10">
            <a:extLst>
              <a:ext uri="{FF2B5EF4-FFF2-40B4-BE49-F238E27FC236}">
                <a16:creationId xmlns:a16="http://schemas.microsoft.com/office/drawing/2014/main" id="{7C7CF7FE-39E2-A1D2-9E7E-9497610CDB10}"/>
              </a:ext>
            </a:extLst>
          </p:cNvPr>
          <p:cNvGrpSpPr/>
          <p:nvPr/>
        </p:nvGrpSpPr>
        <p:grpSpPr>
          <a:xfrm>
            <a:off x="3259257" y="1679737"/>
            <a:ext cx="5673483" cy="2682240"/>
            <a:chOff x="0" y="103909"/>
            <a:chExt cx="2735580" cy="1380490"/>
          </a:xfrm>
        </p:grpSpPr>
        <p:sp>
          <p:nvSpPr>
            <p:cNvPr id="12" name="Abgerundetes Rechteck 97">
              <a:extLst>
                <a:ext uri="{FF2B5EF4-FFF2-40B4-BE49-F238E27FC236}">
                  <a16:creationId xmlns:a16="http://schemas.microsoft.com/office/drawing/2014/main" id="{FD508B7A-F3BD-C40E-EB57-D49CB74768A7}"/>
                </a:ext>
              </a:extLst>
            </p:cNvPr>
            <p:cNvSpPr/>
            <p:nvPr/>
          </p:nvSpPr>
          <p:spPr>
            <a:xfrm>
              <a:off x="0" y="103909"/>
              <a:ext cx="2735580" cy="1380490"/>
            </a:xfrm>
            <a:prstGeom prst="roundRect">
              <a:avLst>
                <a:gd name="adj" fmla="val 5914"/>
              </a:avLst>
            </a:prstGeom>
            <a:noFill/>
            <a:ln w="2540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AT"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3" name="Textfeld 85">
              <a:extLst>
                <a:ext uri="{FF2B5EF4-FFF2-40B4-BE49-F238E27FC236}">
                  <a16:creationId xmlns:a16="http://schemas.microsoft.com/office/drawing/2014/main" id="{E0DAD402-E369-8670-2039-BAB441F87889}"/>
                </a:ext>
              </a:extLst>
            </p:cNvPr>
            <p:cNvSpPr txBox="1"/>
            <p:nvPr/>
          </p:nvSpPr>
          <p:spPr>
            <a:xfrm>
              <a:off x="149136" y="163261"/>
              <a:ext cx="2437306" cy="1261786"/>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400" b="1" i="0" u="none" strike="noStrike" kern="0" cap="none" spc="0" normalizeH="0" baseline="0" noProof="0" dirty="0">
                  <a:ln>
                    <a:noFill/>
                  </a:ln>
                  <a:solidFill>
                    <a:srgbClr val="303059"/>
                  </a:solidFill>
                  <a:effectLst/>
                  <a:uLnTx/>
                  <a:uFillTx/>
                  <a:latin typeface="Lexend" pitchFamily="2" charset="0"/>
                  <a:ea typeface="MS PGothic" panose="020B0600070205080204" pitchFamily="34" charset="-128"/>
                  <a:cs typeface="Arial" panose="020B0604020202020204" pitchFamily="34" charset="0"/>
                </a:rPr>
                <a:t>Entscheidung #1:</a:t>
              </a:r>
              <a:endParaRPr kumimoji="0" lang="de-AT" sz="2400" b="1" i="0" u="none" strike="noStrike" kern="0" cap="none" spc="0" normalizeH="0" baseline="0" noProof="0" dirty="0">
                <a:ln>
                  <a:noFill/>
                </a:ln>
                <a:solidFill>
                  <a:srgbClr val="303059"/>
                </a:solidFill>
                <a:effectLst/>
                <a:uLnTx/>
                <a:uFillTx/>
                <a:latin typeface="Lexend" pitchFamily="2" charset="0"/>
                <a:ea typeface="MS PGothic" panose="020B0600070205080204" pitchFamily="34" charset="-128"/>
                <a:cs typeface="Arial" panose="020B0604020202020204" pitchFamily="34" charset="0"/>
              </a:endParaRPr>
            </a:p>
            <a:p>
              <a:pPr algn="just" hangingPunct="1">
                <a:lnSpc>
                  <a:spcPct val="90000"/>
                </a:lnSpc>
                <a:defRPr/>
              </a:pPr>
              <a:r>
                <a:rPr lang="de-AT" dirty="0">
                  <a:effectLst/>
                  <a:latin typeface="Lexend"/>
                  <a:ea typeface="Arial" panose="020B0604020202020204" pitchFamily="34" charset="0"/>
                </a:rPr>
                <a:t>Viele </a:t>
              </a:r>
              <a:r>
                <a:rPr lang="de-AT" dirty="0" err="1">
                  <a:effectLst/>
                  <a:latin typeface="Lexend"/>
                  <a:ea typeface="Arial" panose="020B0604020202020204" pitchFamily="34" charset="0"/>
                </a:rPr>
                <a:t>Kund:innen</a:t>
              </a:r>
              <a:r>
                <a:rPr lang="de-AT" dirty="0">
                  <a:effectLst/>
                  <a:latin typeface="Lexend"/>
                  <a:ea typeface="Arial" panose="020B0604020202020204" pitchFamily="34" charset="0"/>
                </a:rPr>
                <a:t> von „Messmasters“ arbeiten unter der Woche. Für sie wäre es gut, wenn das Unternehmen seine Dienste auch am Abend und am Sonntag anbietet. Dadurch könnte „Messmasters“ auch neue </a:t>
              </a:r>
              <a:r>
                <a:rPr lang="de-AT" dirty="0" err="1">
                  <a:effectLst/>
                  <a:latin typeface="Lexend"/>
                  <a:ea typeface="Arial" panose="020B0604020202020204" pitchFamily="34" charset="0"/>
                </a:rPr>
                <a:t>Kund:innen</a:t>
              </a:r>
              <a:r>
                <a:rPr lang="de-AT" dirty="0">
                  <a:effectLst/>
                  <a:latin typeface="Lexend"/>
                  <a:ea typeface="Arial" panose="020B0604020202020204" pitchFamily="34" charset="0"/>
                </a:rPr>
                <a:t> gewinnen und mehr Geld verdienen. </a:t>
              </a:r>
              <a:r>
                <a:rPr lang="de-AT" dirty="0">
                  <a:latin typeface="Lexend"/>
                  <a:ea typeface="Arial" panose="020B0604020202020204" pitchFamily="34" charset="0"/>
                </a:rPr>
                <a:t>Dafür müssten</a:t>
              </a:r>
              <a:r>
                <a:rPr lang="de-AT" dirty="0">
                  <a:effectLst/>
                  <a:latin typeface="Lexend"/>
                  <a:ea typeface="Arial" panose="020B0604020202020204" pitchFamily="34" charset="0"/>
                </a:rPr>
                <a:t> dann alle auch am Wochenende arbeiten, wodurch sie weniger Freizeit hätten.</a:t>
              </a:r>
              <a:endParaRPr kumimoji="0" lang="de-AT" b="0" i="0" u="none" strike="noStrike" kern="0" cap="none" spc="0" normalizeH="0" baseline="0" noProof="0" dirty="0">
                <a:ln>
                  <a:noFill/>
                </a:ln>
                <a:solidFill>
                  <a:sysClr val="windowText" lastClr="000000"/>
                </a:solidFill>
                <a:effectLst/>
                <a:uLnTx/>
                <a:uFillTx/>
                <a:latin typeface="Lexend"/>
                <a:ea typeface="Arial" panose="020B0604020202020204" pitchFamily="34" charset="0"/>
                <a:cs typeface="Arial"/>
              </a:endParaRPr>
            </a:p>
          </p:txBody>
        </p:sp>
      </p:grpSp>
      <p:grpSp>
        <p:nvGrpSpPr>
          <p:cNvPr id="21" name="Gruppieren 20">
            <a:extLst>
              <a:ext uri="{FF2B5EF4-FFF2-40B4-BE49-F238E27FC236}">
                <a16:creationId xmlns:a16="http://schemas.microsoft.com/office/drawing/2014/main" id="{7E53412C-6437-26DF-68B6-554D16E38BDA}"/>
              </a:ext>
            </a:extLst>
          </p:cNvPr>
          <p:cNvGrpSpPr/>
          <p:nvPr/>
        </p:nvGrpSpPr>
        <p:grpSpPr>
          <a:xfrm>
            <a:off x="2789797" y="4853681"/>
            <a:ext cx="6731890" cy="941169"/>
            <a:chOff x="699684" y="4383097"/>
            <a:chExt cx="6731890" cy="941169"/>
          </a:xfrm>
        </p:grpSpPr>
        <p:sp>
          <p:nvSpPr>
            <p:cNvPr id="15" name="Rechteck: abgerundete Ecken 14">
              <a:extLst>
                <a:ext uri="{FF2B5EF4-FFF2-40B4-BE49-F238E27FC236}">
                  <a16:creationId xmlns:a16="http://schemas.microsoft.com/office/drawing/2014/main" id="{9B8AF21D-0F7A-24A1-E7B6-372507FFDA34}"/>
                </a:ext>
              </a:extLst>
            </p:cNvPr>
            <p:cNvSpPr/>
            <p:nvPr/>
          </p:nvSpPr>
          <p:spPr>
            <a:xfrm>
              <a:off x="5197553" y="4383097"/>
              <a:ext cx="2234021" cy="941169"/>
            </a:xfrm>
            <a:prstGeom prst="roundRect">
              <a:avLst/>
            </a:prstGeom>
            <a:solidFill>
              <a:srgbClr val="F2F0F8"/>
            </a:solid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AT" dirty="0">
                  <a:effectLst/>
                  <a:latin typeface="Lexend" pitchFamily="2" charset="0"/>
                  <a:ea typeface="Arial" panose="020B0604020202020204" pitchFamily="34" charset="0"/>
                  <a:cs typeface="Arial" panose="020B0604020202020204" pitchFamily="34" charset="0"/>
                </a:rPr>
                <a:t>Zufriedene </a:t>
              </a:r>
              <a:r>
                <a:rPr lang="de-AT" dirty="0" err="1">
                  <a:effectLst/>
                  <a:latin typeface="Lexend" pitchFamily="2" charset="0"/>
                  <a:ea typeface="Arial" panose="020B0604020202020204" pitchFamily="34" charset="0"/>
                  <a:cs typeface="Arial" panose="020B0604020202020204" pitchFamily="34" charset="0"/>
                </a:rPr>
                <a:t>Mitarbeiter:innen</a:t>
              </a:r>
              <a:endParaRPr lang="de-AT" dirty="0">
                <a:effectLst/>
                <a:latin typeface="Lexend" pitchFamily="2" charset="0"/>
                <a:ea typeface="Arial" panose="020B0604020202020204" pitchFamily="34" charset="0"/>
                <a:cs typeface="Arial" panose="020B0604020202020204" pitchFamily="34" charset="0"/>
              </a:endParaRPr>
            </a:p>
          </p:txBody>
        </p:sp>
        <p:sp>
          <p:nvSpPr>
            <p:cNvPr id="16" name="Rechteck: abgerundete Ecken 15">
              <a:extLst>
                <a:ext uri="{FF2B5EF4-FFF2-40B4-BE49-F238E27FC236}">
                  <a16:creationId xmlns:a16="http://schemas.microsoft.com/office/drawing/2014/main" id="{A3E4F547-2E11-4B5C-C55C-262935CA555A}"/>
                </a:ext>
              </a:extLst>
            </p:cNvPr>
            <p:cNvSpPr/>
            <p:nvPr/>
          </p:nvSpPr>
          <p:spPr>
            <a:xfrm>
              <a:off x="699684" y="4383097"/>
              <a:ext cx="2114537" cy="941169"/>
            </a:xfrm>
            <a:prstGeom prst="roundRect">
              <a:avLst/>
            </a:prstGeom>
            <a:solidFill>
              <a:srgbClr val="F2F0F8"/>
            </a:solid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dirty="0">
                  <a:latin typeface="Lexend" pitchFamily="2" charset="0"/>
                  <a:ea typeface="Arial" panose="020B0604020202020204" pitchFamily="34" charset="0"/>
                  <a:cs typeface="Arial" panose="020B0604020202020204" pitchFamily="34" charset="0"/>
                </a:rPr>
                <a:t>Z</a:t>
              </a:r>
              <a:r>
                <a:rPr lang="de-AT" dirty="0" err="1">
                  <a:latin typeface="Lexend" pitchFamily="2" charset="0"/>
                  <a:ea typeface="Arial" panose="020B0604020202020204" pitchFamily="34" charset="0"/>
                  <a:cs typeface="Arial" panose="020B0604020202020204" pitchFamily="34" charset="0"/>
                </a:rPr>
                <a:t>ufriedene</a:t>
              </a:r>
              <a:r>
                <a:rPr lang="de-AT" dirty="0">
                  <a:latin typeface="Lexend" pitchFamily="2" charset="0"/>
                  <a:ea typeface="Arial" panose="020B0604020202020204" pitchFamily="34" charset="0"/>
                  <a:cs typeface="Arial" panose="020B0604020202020204" pitchFamily="34" charset="0"/>
                </a:rPr>
                <a:t> </a:t>
              </a:r>
              <a:r>
                <a:rPr lang="de-AT" dirty="0" err="1">
                  <a:latin typeface="Lexend" pitchFamily="2" charset="0"/>
                  <a:ea typeface="Arial" panose="020B0604020202020204" pitchFamily="34" charset="0"/>
                  <a:cs typeface="Arial" panose="020B0604020202020204" pitchFamily="34" charset="0"/>
                </a:rPr>
                <a:t>Kund:innen</a:t>
              </a:r>
              <a:endParaRPr lang="de-AT" dirty="0">
                <a:effectLst/>
                <a:latin typeface="Lexend" pitchFamily="2" charset="0"/>
                <a:ea typeface="Arial" panose="020B0604020202020204" pitchFamily="34" charset="0"/>
                <a:cs typeface="Arial" panose="020B0604020202020204" pitchFamily="34" charset="0"/>
              </a:endParaRPr>
            </a:p>
          </p:txBody>
        </p:sp>
        <p:sp>
          <p:nvSpPr>
            <p:cNvPr id="20" name="Rechteck: abgerundete Ecken 19">
              <a:extLst>
                <a:ext uri="{FF2B5EF4-FFF2-40B4-BE49-F238E27FC236}">
                  <a16:creationId xmlns:a16="http://schemas.microsoft.com/office/drawing/2014/main" id="{9B879C28-BAD7-77A6-47F2-F6D15D0C5CD1}"/>
                </a:ext>
              </a:extLst>
            </p:cNvPr>
            <p:cNvSpPr/>
            <p:nvPr/>
          </p:nvSpPr>
          <p:spPr>
            <a:xfrm>
              <a:off x="2948618" y="4612924"/>
              <a:ext cx="2114537" cy="624902"/>
            </a:xfrm>
            <a:prstGeom prst="roundRect">
              <a:avLst/>
            </a:prstGeom>
            <a:noFill/>
            <a:ln w="190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ts val="1400"/>
                </a:lnSpc>
              </a:pPr>
              <a:r>
                <a:rPr lang="de-AT" sz="3000" b="1" cap="all">
                  <a:solidFill>
                    <a:srgbClr val="303059"/>
                  </a:solidFill>
                  <a:latin typeface="Lexend SemiBold"/>
                  <a:sym typeface="Lexend SemiBold"/>
                </a:rPr>
                <a:t>VS</a:t>
              </a:r>
            </a:p>
          </p:txBody>
        </p:sp>
      </p:grpSp>
    </p:spTree>
    <p:extLst>
      <p:ext uri="{BB962C8B-B14F-4D97-AF65-F5344CB8AC3E}">
        <p14:creationId xmlns:p14="http://schemas.microsoft.com/office/powerpoint/2010/main" val="7565295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1EF694-2738-8CCD-CCD6-3A1E37F130E6}"/>
              </a:ext>
            </a:extLst>
          </p:cNvPr>
          <p:cNvSpPr>
            <a:spLocks noGrp="1"/>
          </p:cNvSpPr>
          <p:nvPr>
            <p:ph type="title"/>
          </p:nvPr>
        </p:nvSpPr>
        <p:spPr/>
        <p:txBody>
          <a:bodyPr/>
          <a:lstStyle/>
          <a:p>
            <a:r>
              <a:rPr lang="de-DE"/>
              <a:t>Unternehmensziele</a:t>
            </a:r>
            <a:endParaRPr lang="de-AT"/>
          </a:p>
        </p:txBody>
      </p:sp>
      <p:grpSp>
        <p:nvGrpSpPr>
          <p:cNvPr id="21" name="Gruppieren 20">
            <a:extLst>
              <a:ext uri="{FF2B5EF4-FFF2-40B4-BE49-F238E27FC236}">
                <a16:creationId xmlns:a16="http://schemas.microsoft.com/office/drawing/2014/main" id="{7E53412C-6437-26DF-68B6-554D16E38BDA}"/>
              </a:ext>
            </a:extLst>
          </p:cNvPr>
          <p:cNvGrpSpPr/>
          <p:nvPr/>
        </p:nvGrpSpPr>
        <p:grpSpPr>
          <a:xfrm>
            <a:off x="2987713" y="4864773"/>
            <a:ext cx="6339894" cy="1373362"/>
            <a:chOff x="699684" y="4383097"/>
            <a:chExt cx="6654092" cy="1469191"/>
          </a:xfrm>
        </p:grpSpPr>
        <p:sp>
          <p:nvSpPr>
            <p:cNvPr id="15" name="Rechteck: abgerundete Ecken 14">
              <a:extLst>
                <a:ext uri="{FF2B5EF4-FFF2-40B4-BE49-F238E27FC236}">
                  <a16:creationId xmlns:a16="http://schemas.microsoft.com/office/drawing/2014/main" id="{9B8AF21D-0F7A-24A1-E7B6-372507FFDA34}"/>
                </a:ext>
              </a:extLst>
            </p:cNvPr>
            <p:cNvSpPr/>
            <p:nvPr/>
          </p:nvSpPr>
          <p:spPr>
            <a:xfrm>
              <a:off x="5239239" y="4911119"/>
              <a:ext cx="2114537" cy="941169"/>
            </a:xfrm>
            <a:prstGeom prst="roundRect">
              <a:avLst/>
            </a:prstGeom>
            <a:solidFill>
              <a:srgbClr val="F2F0F8"/>
            </a:solid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ts val="1400"/>
                </a:lnSpc>
              </a:pPr>
              <a:r>
                <a:rPr lang="de-AT" sz="2000" dirty="0">
                  <a:effectLst/>
                  <a:latin typeface="Lexend" pitchFamily="2" charset="0"/>
                  <a:ea typeface="Arial" panose="020B0604020202020204" pitchFamily="34" charset="0"/>
                  <a:cs typeface="Arial" panose="020B0604020202020204" pitchFamily="34" charset="0"/>
                </a:rPr>
                <a:t>Gewinn</a:t>
              </a:r>
            </a:p>
          </p:txBody>
        </p:sp>
        <p:sp>
          <p:nvSpPr>
            <p:cNvPr id="16" name="Rechteck: abgerundete Ecken 15">
              <a:extLst>
                <a:ext uri="{FF2B5EF4-FFF2-40B4-BE49-F238E27FC236}">
                  <a16:creationId xmlns:a16="http://schemas.microsoft.com/office/drawing/2014/main" id="{A3E4F547-2E11-4B5C-C55C-262935CA555A}"/>
                </a:ext>
              </a:extLst>
            </p:cNvPr>
            <p:cNvSpPr/>
            <p:nvPr/>
          </p:nvSpPr>
          <p:spPr>
            <a:xfrm>
              <a:off x="699684" y="4383097"/>
              <a:ext cx="2114537" cy="941169"/>
            </a:xfrm>
            <a:prstGeom prst="roundRect">
              <a:avLst/>
            </a:prstGeom>
            <a:solidFill>
              <a:srgbClr val="F2F0F8"/>
            </a:solid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ts val="1400"/>
                </a:lnSpc>
              </a:pPr>
              <a:r>
                <a:rPr lang="de-AT" dirty="0">
                  <a:effectLst/>
                  <a:latin typeface="Lexend" pitchFamily="2" charset="0"/>
                  <a:ea typeface="Arial" panose="020B0604020202020204" pitchFamily="34" charset="0"/>
                  <a:cs typeface="Arial" panose="020B0604020202020204" pitchFamily="34" charset="0"/>
                </a:rPr>
                <a:t>Umweltschutz</a:t>
              </a:r>
            </a:p>
          </p:txBody>
        </p:sp>
        <p:sp>
          <p:nvSpPr>
            <p:cNvPr id="20" name="Rechteck: abgerundete Ecken 19">
              <a:extLst>
                <a:ext uri="{FF2B5EF4-FFF2-40B4-BE49-F238E27FC236}">
                  <a16:creationId xmlns:a16="http://schemas.microsoft.com/office/drawing/2014/main" id="{9B879C28-BAD7-77A6-47F2-F6D15D0C5CD1}"/>
                </a:ext>
              </a:extLst>
            </p:cNvPr>
            <p:cNvSpPr/>
            <p:nvPr/>
          </p:nvSpPr>
          <p:spPr>
            <a:xfrm>
              <a:off x="2969462" y="5223045"/>
              <a:ext cx="2114537" cy="624902"/>
            </a:xfrm>
            <a:prstGeom prst="roundRect">
              <a:avLst/>
            </a:prstGeom>
            <a:noFill/>
            <a:ln w="190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ts val="1400"/>
                </a:lnSpc>
              </a:pPr>
              <a:r>
                <a:rPr lang="de-AT" sz="3000" b="1" cap="all">
                  <a:solidFill>
                    <a:srgbClr val="303059"/>
                  </a:solidFill>
                  <a:latin typeface="Lexend SemiBold"/>
                  <a:sym typeface="Lexend SemiBold"/>
                </a:rPr>
                <a:t>VS</a:t>
              </a:r>
            </a:p>
          </p:txBody>
        </p:sp>
      </p:grpSp>
      <p:grpSp>
        <p:nvGrpSpPr>
          <p:cNvPr id="6" name="Gruppieren 5">
            <a:extLst>
              <a:ext uri="{FF2B5EF4-FFF2-40B4-BE49-F238E27FC236}">
                <a16:creationId xmlns:a16="http://schemas.microsoft.com/office/drawing/2014/main" id="{CFDE1CD2-16A8-4AC5-E589-4628539206F2}"/>
              </a:ext>
            </a:extLst>
          </p:cNvPr>
          <p:cNvGrpSpPr/>
          <p:nvPr/>
        </p:nvGrpSpPr>
        <p:grpSpPr>
          <a:xfrm>
            <a:off x="2515547" y="1486492"/>
            <a:ext cx="7284226" cy="3036285"/>
            <a:chOff x="-1" y="80794"/>
            <a:chExt cx="3103089" cy="1326162"/>
          </a:xfrm>
        </p:grpSpPr>
        <p:sp>
          <p:nvSpPr>
            <p:cNvPr id="7" name="Abgerundetes Rechteck 97">
              <a:extLst>
                <a:ext uri="{FF2B5EF4-FFF2-40B4-BE49-F238E27FC236}">
                  <a16:creationId xmlns:a16="http://schemas.microsoft.com/office/drawing/2014/main" id="{875C60D0-FB57-7B09-1AB0-0EC6A86E8C17}"/>
                </a:ext>
              </a:extLst>
            </p:cNvPr>
            <p:cNvSpPr/>
            <p:nvPr/>
          </p:nvSpPr>
          <p:spPr>
            <a:xfrm>
              <a:off x="-1" y="80794"/>
              <a:ext cx="3103089" cy="1326162"/>
            </a:xfrm>
            <a:prstGeom prst="roundRect">
              <a:avLst>
                <a:gd name="adj" fmla="val 5914"/>
              </a:avLst>
            </a:prstGeom>
            <a:noFill/>
            <a:ln w="2540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AT"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8" name="Textfeld 209">
              <a:extLst>
                <a:ext uri="{FF2B5EF4-FFF2-40B4-BE49-F238E27FC236}">
                  <a16:creationId xmlns:a16="http://schemas.microsoft.com/office/drawing/2014/main" id="{D86D22E3-C71C-2DBB-AA11-3FF35295B908}"/>
                </a:ext>
              </a:extLst>
            </p:cNvPr>
            <p:cNvSpPr txBox="1"/>
            <p:nvPr/>
          </p:nvSpPr>
          <p:spPr>
            <a:xfrm>
              <a:off x="96257" y="142306"/>
              <a:ext cx="2910572" cy="1243523"/>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spcAft>
                  <a:spcPts val="600"/>
                </a:spcAft>
              </a:pPr>
              <a:r>
                <a:rPr lang="de-AT" sz="2400" b="1" dirty="0">
                  <a:solidFill>
                    <a:srgbClr val="303059"/>
                  </a:solidFill>
                  <a:effectLst/>
                  <a:latin typeface="Lexend" pitchFamily="2" charset="0"/>
                  <a:ea typeface="MS PGothic" panose="020B0600070205080204" pitchFamily="34" charset="-128"/>
                  <a:cs typeface="Arial" panose="020B0604020202020204" pitchFamily="34" charset="0"/>
                </a:rPr>
                <a:t>Entscheidung #2:</a:t>
              </a:r>
            </a:p>
            <a:p>
              <a:pPr algn="just" hangingPunct="1">
                <a:lnSpc>
                  <a:spcPct val="90000"/>
                </a:lnSpc>
                <a:defRPr/>
              </a:pPr>
              <a:r>
                <a:rPr lang="de-AT" dirty="0">
                  <a:latin typeface="Lexend"/>
                </a:rPr>
                <a:t>Weil das Unternehmen viele neue Aufgaben hat, müssen Yara, Mia und Luca zwei neue Lastwagen kaufen. Sie denken darüber nach, Elektro-Lastwagen zu kaufen, um die Umwelt zu schützen. Außerdem überlegen sie, ein Computer-Planungssystem für die Firma zu kaufen. Damit könnten sie die Fahrten der Lastwagen besser organisieren. Das spart Zeit und Geld und ist besser für die Umwelt. Aber um sich die Elektro-Lastwagen und das neue Computer-System leisten zu können, müssen Yara, Mia und Luca Geld von der Bank ausleihen.</a:t>
              </a:r>
            </a:p>
          </p:txBody>
        </p:sp>
      </p:grpSp>
      <p:sp>
        <p:nvSpPr>
          <p:cNvPr id="9" name="Rechteck: abgerundete Ecken 8">
            <a:extLst>
              <a:ext uri="{FF2B5EF4-FFF2-40B4-BE49-F238E27FC236}">
                <a16:creationId xmlns:a16="http://schemas.microsoft.com/office/drawing/2014/main" id="{0E5ECA38-8298-764E-DE34-2D4572876DEF}"/>
              </a:ext>
            </a:extLst>
          </p:cNvPr>
          <p:cNvSpPr/>
          <p:nvPr/>
        </p:nvSpPr>
        <p:spPr>
          <a:xfrm>
            <a:off x="2987713" y="5798244"/>
            <a:ext cx="2014690" cy="879781"/>
          </a:xfrm>
          <a:prstGeom prst="roundRect">
            <a:avLst/>
          </a:prstGeom>
          <a:solidFill>
            <a:srgbClr val="F2F0F8"/>
          </a:solid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ts val="1400"/>
              </a:lnSpc>
            </a:pPr>
            <a:r>
              <a:rPr lang="de-AT" dirty="0">
                <a:latin typeface="Lexend" pitchFamily="2" charset="0"/>
                <a:ea typeface="Arial" panose="020B0604020202020204" pitchFamily="34" charset="0"/>
                <a:cs typeface="Arial" panose="020B0604020202020204" pitchFamily="34" charset="0"/>
              </a:rPr>
              <a:t>Zeitersparnis</a:t>
            </a:r>
            <a:endParaRPr lang="de-AT" dirty="0">
              <a:effectLst/>
              <a:latin typeface="Lexend" pitchFamily="2"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560685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1EF694-2738-8CCD-CCD6-3A1E37F130E6}"/>
              </a:ext>
            </a:extLst>
          </p:cNvPr>
          <p:cNvSpPr>
            <a:spLocks noGrp="1"/>
          </p:cNvSpPr>
          <p:nvPr>
            <p:ph type="title"/>
          </p:nvPr>
        </p:nvSpPr>
        <p:spPr/>
        <p:txBody>
          <a:bodyPr/>
          <a:lstStyle/>
          <a:p>
            <a:r>
              <a:rPr lang="de-DE"/>
              <a:t>Unternehmensziele</a:t>
            </a:r>
            <a:endParaRPr lang="de-AT"/>
          </a:p>
        </p:txBody>
      </p:sp>
      <p:grpSp>
        <p:nvGrpSpPr>
          <p:cNvPr id="21" name="Gruppieren 20">
            <a:extLst>
              <a:ext uri="{FF2B5EF4-FFF2-40B4-BE49-F238E27FC236}">
                <a16:creationId xmlns:a16="http://schemas.microsoft.com/office/drawing/2014/main" id="{7E53412C-6437-26DF-68B6-554D16E38BDA}"/>
              </a:ext>
            </a:extLst>
          </p:cNvPr>
          <p:cNvGrpSpPr/>
          <p:nvPr/>
        </p:nvGrpSpPr>
        <p:grpSpPr>
          <a:xfrm>
            <a:off x="2789797" y="5244194"/>
            <a:ext cx="6612406" cy="941169"/>
            <a:chOff x="699684" y="4383097"/>
            <a:chExt cx="6612406" cy="941169"/>
          </a:xfrm>
        </p:grpSpPr>
        <p:sp>
          <p:nvSpPr>
            <p:cNvPr id="15" name="Rechteck: abgerundete Ecken 14">
              <a:extLst>
                <a:ext uri="{FF2B5EF4-FFF2-40B4-BE49-F238E27FC236}">
                  <a16:creationId xmlns:a16="http://schemas.microsoft.com/office/drawing/2014/main" id="{9B8AF21D-0F7A-24A1-E7B6-372507FFDA34}"/>
                </a:ext>
              </a:extLst>
            </p:cNvPr>
            <p:cNvSpPr/>
            <p:nvPr/>
          </p:nvSpPr>
          <p:spPr>
            <a:xfrm>
              <a:off x="5197553" y="4383097"/>
              <a:ext cx="2114537" cy="941169"/>
            </a:xfrm>
            <a:prstGeom prst="roundRect">
              <a:avLst/>
            </a:prstGeom>
            <a:solidFill>
              <a:srgbClr val="F2F0F8"/>
            </a:solid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ts val="1400"/>
                </a:lnSpc>
              </a:pPr>
              <a:r>
                <a:rPr lang="de-AT" sz="2000" dirty="0">
                  <a:effectLst/>
                  <a:latin typeface="Lexend" pitchFamily="2" charset="0"/>
                  <a:ea typeface="Arial" panose="020B0604020202020204" pitchFamily="34" charset="0"/>
                  <a:cs typeface="Arial" panose="020B0604020202020204" pitchFamily="34" charset="0"/>
                </a:rPr>
                <a:t>Gewinn</a:t>
              </a:r>
            </a:p>
          </p:txBody>
        </p:sp>
        <p:sp>
          <p:nvSpPr>
            <p:cNvPr id="16" name="Rechteck: abgerundete Ecken 15">
              <a:extLst>
                <a:ext uri="{FF2B5EF4-FFF2-40B4-BE49-F238E27FC236}">
                  <a16:creationId xmlns:a16="http://schemas.microsoft.com/office/drawing/2014/main" id="{A3E4F547-2E11-4B5C-C55C-262935CA555A}"/>
                </a:ext>
              </a:extLst>
            </p:cNvPr>
            <p:cNvSpPr/>
            <p:nvPr/>
          </p:nvSpPr>
          <p:spPr>
            <a:xfrm>
              <a:off x="699684" y="4383097"/>
              <a:ext cx="2114537" cy="941169"/>
            </a:xfrm>
            <a:prstGeom prst="roundRect">
              <a:avLst/>
            </a:prstGeom>
            <a:solidFill>
              <a:srgbClr val="F2F0F8"/>
            </a:solid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AT" dirty="0">
                  <a:latin typeface="Lexend" pitchFamily="2" charset="0"/>
                  <a:ea typeface="Arial" panose="020B0604020202020204" pitchFamily="34" charset="0"/>
                  <a:cs typeface="Arial" panose="020B0604020202020204" pitchFamily="34" charset="0"/>
                </a:rPr>
                <a:t>Motivierte</a:t>
              </a:r>
              <a:r>
                <a:rPr lang="de-AT" dirty="0">
                  <a:effectLst/>
                  <a:latin typeface="Lexend" pitchFamily="2" charset="0"/>
                  <a:ea typeface="Arial" panose="020B0604020202020204" pitchFamily="34" charset="0"/>
                  <a:cs typeface="Arial" panose="020B0604020202020204" pitchFamily="34" charset="0"/>
                </a:rPr>
                <a:t> </a:t>
              </a:r>
              <a:r>
                <a:rPr lang="de-AT" dirty="0" err="1">
                  <a:effectLst/>
                  <a:latin typeface="Lexend" pitchFamily="2" charset="0"/>
                  <a:ea typeface="Arial" panose="020B0604020202020204" pitchFamily="34" charset="0"/>
                  <a:cs typeface="Arial" panose="020B0604020202020204" pitchFamily="34" charset="0"/>
                </a:rPr>
                <a:t>Mitarbeiter:innen</a:t>
              </a:r>
              <a:endParaRPr lang="de-AT" dirty="0">
                <a:effectLst/>
                <a:latin typeface="Lexend" pitchFamily="2" charset="0"/>
                <a:ea typeface="Arial" panose="020B0604020202020204" pitchFamily="34" charset="0"/>
                <a:cs typeface="Arial" panose="020B0604020202020204" pitchFamily="34" charset="0"/>
              </a:endParaRPr>
            </a:p>
          </p:txBody>
        </p:sp>
        <p:sp>
          <p:nvSpPr>
            <p:cNvPr id="20" name="Rechteck: abgerundete Ecken 19">
              <a:extLst>
                <a:ext uri="{FF2B5EF4-FFF2-40B4-BE49-F238E27FC236}">
                  <a16:creationId xmlns:a16="http://schemas.microsoft.com/office/drawing/2014/main" id="{9B879C28-BAD7-77A6-47F2-F6D15D0C5CD1}"/>
                </a:ext>
              </a:extLst>
            </p:cNvPr>
            <p:cNvSpPr/>
            <p:nvPr/>
          </p:nvSpPr>
          <p:spPr>
            <a:xfrm>
              <a:off x="2948618" y="4612924"/>
              <a:ext cx="2114537" cy="624902"/>
            </a:xfrm>
            <a:prstGeom prst="roundRect">
              <a:avLst/>
            </a:prstGeom>
            <a:noFill/>
            <a:ln w="190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ts val="1400"/>
                </a:lnSpc>
              </a:pPr>
              <a:r>
                <a:rPr lang="de-AT" sz="3000" b="1" cap="all">
                  <a:solidFill>
                    <a:srgbClr val="303059"/>
                  </a:solidFill>
                  <a:latin typeface="Lexend SemiBold"/>
                  <a:sym typeface="Lexend SemiBold"/>
                </a:rPr>
                <a:t>VS</a:t>
              </a:r>
            </a:p>
          </p:txBody>
        </p:sp>
      </p:grpSp>
      <p:sp>
        <p:nvSpPr>
          <p:cNvPr id="7" name="Abgerundetes Rechteck 97">
            <a:extLst>
              <a:ext uri="{FF2B5EF4-FFF2-40B4-BE49-F238E27FC236}">
                <a16:creationId xmlns:a16="http://schemas.microsoft.com/office/drawing/2014/main" id="{0308DB52-E251-3AAD-F4A2-767576EFE5B6}"/>
              </a:ext>
            </a:extLst>
          </p:cNvPr>
          <p:cNvSpPr/>
          <p:nvPr/>
        </p:nvSpPr>
        <p:spPr>
          <a:xfrm>
            <a:off x="2839719" y="1417859"/>
            <a:ext cx="6512559" cy="3591021"/>
          </a:xfrm>
          <a:prstGeom prst="roundRect">
            <a:avLst>
              <a:gd name="adj" fmla="val 5914"/>
            </a:avLst>
          </a:prstGeom>
          <a:noFill/>
          <a:ln w="2540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AT"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3" name="Textfeld 1">
            <a:extLst>
              <a:ext uri="{FF2B5EF4-FFF2-40B4-BE49-F238E27FC236}">
                <a16:creationId xmlns:a16="http://schemas.microsoft.com/office/drawing/2014/main" id="{3AD400B2-FBA5-3D85-71B6-D297711D7EF2}"/>
              </a:ext>
            </a:extLst>
          </p:cNvPr>
          <p:cNvSpPr txBox="1"/>
          <p:nvPr/>
        </p:nvSpPr>
        <p:spPr>
          <a:xfrm>
            <a:off x="2994657" y="1584016"/>
            <a:ext cx="6202682" cy="3257762"/>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spcAft>
                <a:spcPts val="600"/>
              </a:spcAft>
            </a:pPr>
            <a:r>
              <a:rPr lang="de-AT" sz="2400" b="1" dirty="0">
                <a:solidFill>
                  <a:srgbClr val="303059"/>
                </a:solidFill>
                <a:effectLst/>
                <a:latin typeface="Lexend" pitchFamily="2" charset="0"/>
                <a:ea typeface="MS PGothic" panose="020B0600070205080204" pitchFamily="34" charset="-128"/>
                <a:cs typeface="Arial" panose="020B0604020202020204" pitchFamily="34" charset="0"/>
              </a:rPr>
              <a:t>Entscheidung #3:</a:t>
            </a:r>
          </a:p>
          <a:p>
            <a:pPr algn="just">
              <a:lnSpc>
                <a:spcPct val="90000"/>
              </a:lnSpc>
            </a:pPr>
            <a:r>
              <a:rPr lang="de-AT" dirty="0">
                <a:effectLst/>
                <a:latin typeface="Lexend"/>
                <a:ea typeface="Arial" panose="020B0604020202020204" pitchFamily="34" charset="0"/>
                <a:cs typeface="Arial"/>
              </a:rPr>
              <a:t>Weil sie die viele Arbeit nicht alleine geschafft hätten, haben Yara, Mia und Luca drei </a:t>
            </a:r>
            <a:r>
              <a:rPr lang="de-AT" dirty="0" err="1">
                <a:effectLst/>
                <a:latin typeface="Lexend"/>
                <a:ea typeface="Arial" panose="020B0604020202020204" pitchFamily="34" charset="0"/>
                <a:cs typeface="Arial"/>
              </a:rPr>
              <a:t>Mitarbeiter:innen</a:t>
            </a:r>
            <a:r>
              <a:rPr lang="de-AT" dirty="0">
                <a:effectLst/>
                <a:latin typeface="Lexend"/>
                <a:ea typeface="Arial" panose="020B0604020202020204" pitchFamily="34" charset="0"/>
                <a:cs typeface="Arial"/>
              </a:rPr>
              <a:t> eingestellt. Diese haben dazu beigetragen, dass das Unternehmen erfolgreich ist. Jetzt möchten Yara, Mia und Luca ihren </a:t>
            </a:r>
            <a:r>
              <a:rPr lang="de-AT" dirty="0" err="1">
                <a:effectLst/>
                <a:latin typeface="Lexend"/>
                <a:ea typeface="Arial" panose="020B0604020202020204" pitchFamily="34" charset="0"/>
                <a:cs typeface="Arial"/>
              </a:rPr>
              <a:t>Mitarbeiter:innen</a:t>
            </a:r>
            <a:r>
              <a:rPr lang="de-AT" dirty="0">
                <a:effectLst/>
                <a:latin typeface="Lexend"/>
                <a:ea typeface="Arial" panose="020B0604020202020204" pitchFamily="34" charset="0"/>
                <a:cs typeface="Arial"/>
              </a:rPr>
              <a:t> mehr Geld bezahlen. Mia schlägt </a:t>
            </a:r>
            <a:r>
              <a:rPr lang="de-AT" dirty="0">
                <a:latin typeface="Lexend"/>
                <a:ea typeface="Arial" panose="020B0604020202020204" pitchFamily="34" charset="0"/>
                <a:cs typeface="Arial"/>
              </a:rPr>
              <a:t>ihnen vor</a:t>
            </a:r>
            <a:r>
              <a:rPr lang="de-AT" dirty="0">
                <a:effectLst/>
                <a:latin typeface="Lexend"/>
                <a:ea typeface="Arial" panose="020B0604020202020204" pitchFamily="34" charset="0"/>
                <a:cs typeface="Arial"/>
              </a:rPr>
              <a:t>, anstatt einer Gehaltserhöhung einen Teil vom Gewinn </a:t>
            </a:r>
            <a:r>
              <a:rPr lang="de-AT" dirty="0">
                <a:latin typeface="Lexend"/>
                <a:ea typeface="Arial" panose="020B0604020202020204" pitchFamily="34" charset="0"/>
                <a:cs typeface="Arial"/>
              </a:rPr>
              <a:t>abzugeben</a:t>
            </a:r>
            <a:r>
              <a:rPr lang="de-AT" dirty="0">
                <a:effectLst/>
                <a:latin typeface="Lexend"/>
                <a:ea typeface="Arial" panose="020B0604020202020204" pitchFamily="34" charset="0"/>
                <a:cs typeface="Arial"/>
              </a:rPr>
              <a:t>. Das bedeutet, dass Yara, Mia und Luca zukünftig die Gewinne mit ihren </a:t>
            </a:r>
            <a:r>
              <a:rPr lang="de-AT" dirty="0" err="1">
                <a:effectLst/>
                <a:latin typeface="Lexend"/>
                <a:ea typeface="Arial" panose="020B0604020202020204" pitchFamily="34" charset="0"/>
                <a:cs typeface="Arial"/>
              </a:rPr>
              <a:t>Mitarbeiter:innen</a:t>
            </a:r>
            <a:r>
              <a:rPr lang="de-AT" dirty="0">
                <a:effectLst/>
                <a:latin typeface="Lexend"/>
                <a:ea typeface="Arial" panose="020B0604020202020204" pitchFamily="34" charset="0"/>
                <a:cs typeface="Arial"/>
              </a:rPr>
              <a:t> teilen würden. Dadurch hätten sie selbst weniger Geld, aber die </a:t>
            </a:r>
            <a:r>
              <a:rPr lang="de-AT" dirty="0" err="1">
                <a:effectLst/>
                <a:latin typeface="Lexend"/>
                <a:ea typeface="Arial" panose="020B0604020202020204" pitchFamily="34" charset="0"/>
                <a:cs typeface="Arial"/>
              </a:rPr>
              <a:t>Mitarbeiter:innen</a:t>
            </a:r>
            <a:r>
              <a:rPr lang="de-AT" dirty="0">
                <a:effectLst/>
                <a:latin typeface="Lexend"/>
                <a:ea typeface="Arial" panose="020B0604020202020204" pitchFamily="34" charset="0"/>
                <a:cs typeface="Arial"/>
              </a:rPr>
              <a:t> wären motivierter, weil sie am Erfolg der Firma beteiligt sind.</a:t>
            </a:r>
          </a:p>
        </p:txBody>
      </p:sp>
    </p:spTree>
    <p:extLst>
      <p:ext uri="{BB962C8B-B14F-4D97-AF65-F5344CB8AC3E}">
        <p14:creationId xmlns:p14="http://schemas.microsoft.com/office/powerpoint/2010/main" val="304568010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1EF694-2738-8CCD-CCD6-3A1E37F130E6}"/>
              </a:ext>
            </a:extLst>
          </p:cNvPr>
          <p:cNvSpPr>
            <a:spLocks noGrp="1"/>
          </p:cNvSpPr>
          <p:nvPr>
            <p:ph type="title"/>
          </p:nvPr>
        </p:nvSpPr>
        <p:spPr/>
        <p:txBody>
          <a:bodyPr/>
          <a:lstStyle/>
          <a:p>
            <a:r>
              <a:rPr lang="de-DE"/>
              <a:t>Unternehmensziele</a:t>
            </a:r>
            <a:endParaRPr lang="de-AT"/>
          </a:p>
        </p:txBody>
      </p:sp>
      <p:grpSp>
        <p:nvGrpSpPr>
          <p:cNvPr id="21" name="Gruppieren 20">
            <a:extLst>
              <a:ext uri="{FF2B5EF4-FFF2-40B4-BE49-F238E27FC236}">
                <a16:creationId xmlns:a16="http://schemas.microsoft.com/office/drawing/2014/main" id="{7E53412C-6437-26DF-68B6-554D16E38BDA}"/>
              </a:ext>
            </a:extLst>
          </p:cNvPr>
          <p:cNvGrpSpPr/>
          <p:nvPr/>
        </p:nvGrpSpPr>
        <p:grpSpPr>
          <a:xfrm>
            <a:off x="2789797" y="4853681"/>
            <a:ext cx="4363471" cy="941169"/>
            <a:chOff x="699684" y="4383097"/>
            <a:chExt cx="4363471" cy="941169"/>
          </a:xfrm>
        </p:grpSpPr>
        <p:sp>
          <p:nvSpPr>
            <p:cNvPr id="16" name="Rechteck: abgerundete Ecken 15">
              <a:extLst>
                <a:ext uri="{FF2B5EF4-FFF2-40B4-BE49-F238E27FC236}">
                  <a16:creationId xmlns:a16="http://schemas.microsoft.com/office/drawing/2014/main" id="{A3E4F547-2E11-4B5C-C55C-262935CA555A}"/>
                </a:ext>
              </a:extLst>
            </p:cNvPr>
            <p:cNvSpPr/>
            <p:nvPr/>
          </p:nvSpPr>
          <p:spPr>
            <a:xfrm>
              <a:off x="699684" y="4383097"/>
              <a:ext cx="2114537" cy="941169"/>
            </a:xfrm>
            <a:prstGeom prst="roundRect">
              <a:avLst/>
            </a:prstGeom>
            <a:solidFill>
              <a:srgbClr val="F2F0F8"/>
            </a:solid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dirty="0">
                  <a:latin typeface="Lexend" pitchFamily="2" charset="0"/>
                  <a:ea typeface="Arial" panose="020B0604020202020204" pitchFamily="34" charset="0"/>
                  <a:cs typeface="Arial" panose="020B0604020202020204" pitchFamily="34" charset="0"/>
                </a:rPr>
                <a:t>M</a:t>
              </a:r>
              <a:r>
                <a:rPr lang="de-AT" dirty="0">
                  <a:latin typeface="Lexend" pitchFamily="2" charset="0"/>
                  <a:ea typeface="Arial" panose="020B0604020202020204" pitchFamily="34" charset="0"/>
                  <a:cs typeface="Arial" panose="020B0604020202020204" pitchFamily="34" charset="0"/>
                </a:rPr>
                <a:t>ehr Aufträge</a:t>
              </a:r>
              <a:endParaRPr lang="de-AT" dirty="0">
                <a:effectLst/>
                <a:latin typeface="Lexend" pitchFamily="2" charset="0"/>
                <a:ea typeface="Arial" panose="020B0604020202020204" pitchFamily="34" charset="0"/>
                <a:cs typeface="Arial" panose="020B0604020202020204" pitchFamily="34" charset="0"/>
              </a:endParaRPr>
            </a:p>
          </p:txBody>
        </p:sp>
        <p:sp>
          <p:nvSpPr>
            <p:cNvPr id="20" name="Rechteck: abgerundete Ecken 19">
              <a:extLst>
                <a:ext uri="{FF2B5EF4-FFF2-40B4-BE49-F238E27FC236}">
                  <a16:creationId xmlns:a16="http://schemas.microsoft.com/office/drawing/2014/main" id="{9B879C28-BAD7-77A6-47F2-F6D15D0C5CD1}"/>
                </a:ext>
              </a:extLst>
            </p:cNvPr>
            <p:cNvSpPr/>
            <p:nvPr/>
          </p:nvSpPr>
          <p:spPr>
            <a:xfrm>
              <a:off x="2948618" y="4612924"/>
              <a:ext cx="2114537" cy="624902"/>
            </a:xfrm>
            <a:prstGeom prst="roundRect">
              <a:avLst/>
            </a:prstGeom>
            <a:noFill/>
            <a:ln w="1905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ts val="1400"/>
                </a:lnSpc>
              </a:pPr>
              <a:r>
                <a:rPr lang="de-AT" sz="3000" b="1" cap="all" dirty="0">
                  <a:solidFill>
                    <a:srgbClr val="303059"/>
                  </a:solidFill>
                  <a:latin typeface="Lexend SemiBold"/>
                  <a:sym typeface="Lexend SemiBold"/>
                </a:rPr>
                <a:t>VS</a:t>
              </a:r>
            </a:p>
          </p:txBody>
        </p:sp>
      </p:grpSp>
      <p:grpSp>
        <p:nvGrpSpPr>
          <p:cNvPr id="6" name="Gruppieren 5">
            <a:extLst>
              <a:ext uri="{FF2B5EF4-FFF2-40B4-BE49-F238E27FC236}">
                <a16:creationId xmlns:a16="http://schemas.microsoft.com/office/drawing/2014/main" id="{F0EC50F1-E527-ABB5-FBDE-639C8F4EA100}"/>
              </a:ext>
            </a:extLst>
          </p:cNvPr>
          <p:cNvGrpSpPr/>
          <p:nvPr/>
        </p:nvGrpSpPr>
        <p:grpSpPr>
          <a:xfrm>
            <a:off x="3225799" y="1476537"/>
            <a:ext cx="5740400" cy="3088640"/>
            <a:chOff x="0" y="-90470"/>
            <a:chExt cx="3021407" cy="1617634"/>
          </a:xfrm>
        </p:grpSpPr>
        <p:sp>
          <p:nvSpPr>
            <p:cNvPr id="7" name="Abgerundetes Rechteck 97">
              <a:extLst>
                <a:ext uri="{FF2B5EF4-FFF2-40B4-BE49-F238E27FC236}">
                  <a16:creationId xmlns:a16="http://schemas.microsoft.com/office/drawing/2014/main" id="{4B25ECD4-A7CA-34E9-CEFC-A3BEF19C335F}"/>
                </a:ext>
              </a:extLst>
            </p:cNvPr>
            <p:cNvSpPr/>
            <p:nvPr/>
          </p:nvSpPr>
          <p:spPr>
            <a:xfrm>
              <a:off x="0" y="-90470"/>
              <a:ext cx="3021407" cy="1617634"/>
            </a:xfrm>
            <a:prstGeom prst="roundRect">
              <a:avLst>
                <a:gd name="adj" fmla="val 5914"/>
              </a:avLst>
            </a:prstGeom>
            <a:noFill/>
            <a:ln w="2540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AT"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8" name="Textfeld 257">
              <a:extLst>
                <a:ext uri="{FF2B5EF4-FFF2-40B4-BE49-F238E27FC236}">
                  <a16:creationId xmlns:a16="http://schemas.microsoft.com/office/drawing/2014/main" id="{884C0505-9CAC-2FDA-692C-2E84DBA3FDD0}"/>
                </a:ext>
              </a:extLst>
            </p:cNvPr>
            <p:cNvSpPr txBox="1"/>
            <p:nvPr/>
          </p:nvSpPr>
          <p:spPr>
            <a:xfrm>
              <a:off x="153634" y="12109"/>
              <a:ext cx="2714138" cy="1445880"/>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spcAft>
                  <a:spcPts val="600"/>
                </a:spcAft>
              </a:pPr>
              <a:r>
                <a:rPr lang="de-AT" sz="2400" b="1" dirty="0">
                  <a:solidFill>
                    <a:srgbClr val="303059"/>
                  </a:solidFill>
                  <a:effectLst/>
                  <a:latin typeface="Lexend" pitchFamily="2" charset="0"/>
                  <a:ea typeface="MS PGothic" panose="020B0600070205080204" pitchFamily="34" charset="-128"/>
                  <a:cs typeface="Arial" panose="020B0604020202020204" pitchFamily="34" charset="0"/>
                </a:rPr>
                <a:t>Entscheidung #4:</a:t>
              </a:r>
            </a:p>
            <a:p>
              <a:pPr algn="just">
                <a:lnSpc>
                  <a:spcPct val="90000"/>
                </a:lnSpc>
              </a:pPr>
              <a:r>
                <a:rPr lang="de-AT" dirty="0">
                  <a:effectLst/>
                  <a:latin typeface="Lexend"/>
                  <a:ea typeface="Arial" panose="020B0604020202020204" pitchFamily="34" charset="0"/>
                  <a:cs typeface="Arial"/>
                </a:rPr>
                <a:t>Um neue </a:t>
              </a:r>
              <a:r>
                <a:rPr lang="de-AT" dirty="0" err="1">
                  <a:effectLst/>
                  <a:latin typeface="Lexend"/>
                  <a:ea typeface="Arial" panose="020B0604020202020204" pitchFamily="34" charset="0"/>
                  <a:cs typeface="Arial"/>
                </a:rPr>
                <a:t>Kund:innen</a:t>
              </a:r>
              <a:r>
                <a:rPr lang="de-AT" dirty="0">
                  <a:effectLst/>
                  <a:latin typeface="Lexend"/>
                  <a:ea typeface="Arial" panose="020B0604020202020204" pitchFamily="34" charset="0"/>
                  <a:cs typeface="Arial"/>
                </a:rPr>
                <a:t> zu gewinnen, möchten Yara, Mia und Luca die Preise für die Entrümpelung senken. Das bedeutet aber weniger Geld für jeden Auftrag. </a:t>
              </a:r>
              <a:r>
                <a:rPr lang="de-AT" dirty="0">
                  <a:latin typeface="Lexend"/>
                  <a:ea typeface="Arial" panose="020B0604020202020204" pitchFamily="34" charset="0"/>
                  <a:cs typeface="Arial"/>
                </a:rPr>
                <a:t>Dafür jedoch könnte</a:t>
              </a:r>
              <a:r>
                <a:rPr lang="de-AT" dirty="0">
                  <a:effectLst/>
                  <a:latin typeface="Lexend"/>
                  <a:ea typeface="Arial" panose="020B0604020202020204" pitchFamily="34" charset="0"/>
                  <a:cs typeface="Arial"/>
                </a:rPr>
                <a:t> ihre Firma bekannter werden und mehr Aufträge bekommen. Damit die Preise niedriger sein können, müssen sie jedoch an anderen Stellen sparen, zum Beispiel bei den Gehältern der </a:t>
              </a:r>
              <a:r>
                <a:rPr lang="de-AT" dirty="0" err="1">
                  <a:effectLst/>
                  <a:latin typeface="Lexend"/>
                  <a:ea typeface="Arial" panose="020B0604020202020204" pitchFamily="34" charset="0"/>
                  <a:cs typeface="Arial"/>
                </a:rPr>
                <a:t>Mitarbeiter:innen</a:t>
              </a:r>
              <a:r>
                <a:rPr lang="de-AT" dirty="0">
                  <a:effectLst/>
                  <a:latin typeface="Lexend"/>
                  <a:ea typeface="Arial" panose="020B0604020202020204" pitchFamily="34" charset="0"/>
                  <a:cs typeface="Arial"/>
                </a:rPr>
                <a:t>.</a:t>
              </a:r>
              <a:endParaRPr kumimoji="0" lang="de-AT" b="0" i="0" u="none" strike="noStrike" kern="0" cap="none" spc="0" normalizeH="0" baseline="0" noProof="0" dirty="0">
                <a:ln>
                  <a:noFill/>
                </a:ln>
                <a:solidFill>
                  <a:sysClr val="windowText" lastClr="000000"/>
                </a:solidFill>
                <a:effectLst/>
                <a:uLnTx/>
                <a:uFillTx/>
                <a:latin typeface="Lexend"/>
                <a:ea typeface="Arial" panose="020B0604020202020204" pitchFamily="34" charset="0"/>
                <a:cs typeface="Arial"/>
              </a:endParaRPr>
            </a:p>
          </p:txBody>
        </p:sp>
      </p:grpSp>
      <p:sp>
        <p:nvSpPr>
          <p:cNvPr id="9" name="Rechteck: abgerundete Ecken 8">
            <a:extLst>
              <a:ext uri="{FF2B5EF4-FFF2-40B4-BE49-F238E27FC236}">
                <a16:creationId xmlns:a16="http://schemas.microsoft.com/office/drawing/2014/main" id="{47BE6B5E-8A41-108A-17CE-F33569CA2329}"/>
              </a:ext>
            </a:extLst>
          </p:cNvPr>
          <p:cNvSpPr/>
          <p:nvPr/>
        </p:nvSpPr>
        <p:spPr>
          <a:xfrm>
            <a:off x="7287666" y="4853681"/>
            <a:ext cx="2114537" cy="941169"/>
          </a:xfrm>
          <a:prstGeom prst="roundRect">
            <a:avLst/>
          </a:prstGeom>
          <a:solidFill>
            <a:srgbClr val="F2F0F8"/>
          </a:solid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AT" dirty="0">
                <a:effectLst/>
                <a:latin typeface="Lexend" pitchFamily="2" charset="0"/>
                <a:ea typeface="Arial" panose="020B0604020202020204" pitchFamily="34" charset="0"/>
                <a:cs typeface="Arial" panose="020B0604020202020204" pitchFamily="34" charset="0"/>
              </a:rPr>
              <a:t>Weniger Geld</a:t>
            </a:r>
          </a:p>
        </p:txBody>
      </p:sp>
    </p:spTree>
    <p:extLst>
      <p:ext uri="{BB962C8B-B14F-4D97-AF65-F5344CB8AC3E}">
        <p14:creationId xmlns:p14="http://schemas.microsoft.com/office/powerpoint/2010/main" val="394660388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sz="6000" dirty="0"/>
              <a:t>Staat</a:t>
            </a:r>
            <a:endParaRPr sz="6000" dirty="0"/>
          </a:p>
        </p:txBody>
      </p:sp>
    </p:spTree>
    <p:extLst>
      <p:ext uri="{BB962C8B-B14F-4D97-AF65-F5344CB8AC3E}">
        <p14:creationId xmlns:p14="http://schemas.microsoft.com/office/powerpoint/2010/main" val="141438159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DB1BE6-29EB-92C2-8A8E-E3986B76C205}"/>
              </a:ext>
            </a:extLst>
          </p:cNvPr>
          <p:cNvSpPr>
            <a:spLocks noGrp="1"/>
          </p:cNvSpPr>
          <p:nvPr>
            <p:ph type="title"/>
          </p:nvPr>
        </p:nvSpPr>
        <p:spPr/>
        <p:txBody>
          <a:bodyPr/>
          <a:lstStyle/>
          <a:p>
            <a:r>
              <a:rPr lang="de-DE"/>
              <a:t>Worum geht es heute?</a:t>
            </a:r>
            <a:endParaRPr lang="de-AT"/>
          </a:p>
        </p:txBody>
      </p:sp>
      <p:pic>
        <p:nvPicPr>
          <p:cNvPr id="5" name="Grafik 4" descr="Ein Bild, das Kleidung, Person, Cartoon, Kinderkunst enthält.&#10;&#10;Automatisch generierte Beschreibung">
            <a:extLst>
              <a:ext uri="{FF2B5EF4-FFF2-40B4-BE49-F238E27FC236}">
                <a16:creationId xmlns:a16="http://schemas.microsoft.com/office/drawing/2014/main" id="{4A620BCB-531B-8BEF-2784-3831B0A14E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0309" y="4103950"/>
            <a:ext cx="3806057" cy="2142483"/>
          </a:xfrm>
          <a:prstGeom prst="roundRect">
            <a:avLst/>
          </a:prstGeom>
        </p:spPr>
      </p:pic>
      <p:pic>
        <p:nvPicPr>
          <p:cNvPr id="6" name="Grafik 5">
            <a:extLst>
              <a:ext uri="{FF2B5EF4-FFF2-40B4-BE49-F238E27FC236}">
                <a16:creationId xmlns:a16="http://schemas.microsoft.com/office/drawing/2014/main" id="{06BF95FC-20B7-9418-3C7B-2A15F095B857}"/>
              </a:ext>
            </a:extLst>
          </p:cNvPr>
          <p:cNvPicPr>
            <a:picLocks noChangeAspect="1"/>
          </p:cNvPicPr>
          <p:nvPr/>
        </p:nvPicPr>
        <p:blipFill>
          <a:blip r:embed="rId3"/>
          <a:stretch>
            <a:fillRect/>
          </a:stretch>
        </p:blipFill>
        <p:spPr>
          <a:xfrm>
            <a:off x="1230789" y="1761191"/>
            <a:ext cx="3747580" cy="2108014"/>
          </a:xfrm>
          <a:prstGeom prst="roundRect">
            <a:avLst/>
          </a:prstGeom>
        </p:spPr>
      </p:pic>
      <p:pic>
        <p:nvPicPr>
          <p:cNvPr id="3" name="Grafik 2" descr="Ein Bild, das Fenster, Gebäude, Design, Haus enthält.&#10;&#10;Automatisch generierte Beschreibung">
            <a:extLst>
              <a:ext uri="{FF2B5EF4-FFF2-40B4-BE49-F238E27FC236}">
                <a16:creationId xmlns:a16="http://schemas.microsoft.com/office/drawing/2014/main" id="{A776352A-CF8E-82E8-909B-43332F222B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13632" y="1173686"/>
            <a:ext cx="2739413" cy="2498707"/>
          </a:xfrm>
          <a:prstGeom prst="rect">
            <a:avLst/>
          </a:prstGeom>
        </p:spPr>
      </p:pic>
      <p:pic>
        <p:nvPicPr>
          <p:cNvPr id="4" name="Grafik 3" descr="Ein Bild, das Rechteck, Quadrat, Handwagen, Design enthält.&#10;&#10;Automatisch generierte Beschreibung">
            <a:extLst>
              <a:ext uri="{FF2B5EF4-FFF2-40B4-BE49-F238E27FC236}">
                <a16:creationId xmlns:a16="http://schemas.microsoft.com/office/drawing/2014/main" id="{4F4962E8-E2A9-24C8-E387-8ADBFED589E5}"/>
              </a:ext>
            </a:extLst>
          </p:cNvPr>
          <p:cNvPicPr>
            <a:picLocks noChangeAspect="1"/>
          </p:cNvPicPr>
          <p:nvPr/>
        </p:nvPicPr>
        <p:blipFill rotWithShape="1">
          <a:blip r:embed="rId5">
            <a:extLst>
              <a:ext uri="{28A0092B-C50C-407E-A947-70E740481C1C}">
                <a14:useLocalDpi xmlns:a14="http://schemas.microsoft.com/office/drawing/2010/main" val="0"/>
              </a:ext>
            </a:extLst>
          </a:blip>
          <a:srcRect t="14805"/>
          <a:stretch/>
        </p:blipFill>
        <p:spPr>
          <a:xfrm>
            <a:off x="1630711" y="4171912"/>
            <a:ext cx="2947735" cy="2290635"/>
          </a:xfrm>
          <a:prstGeom prst="rect">
            <a:avLst/>
          </a:prstGeom>
        </p:spPr>
      </p:pic>
    </p:spTree>
    <p:extLst>
      <p:ext uri="{BB962C8B-B14F-4D97-AF65-F5344CB8AC3E}">
        <p14:creationId xmlns:p14="http://schemas.microsoft.com/office/powerpoint/2010/main" val="64005972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Autofit/>
          </a:bodyPr>
          <a:lstStyle>
            <a:lvl1pPr>
              <a:defRPr b="0" cap="none"/>
            </a:lvl1pPr>
          </a:lstStyle>
          <a:p>
            <a:r>
              <a:rPr lang="de-DE" sz="6000" dirty="0"/>
              <a:t>Einstieg Wirtschafts-</a:t>
            </a:r>
            <a:r>
              <a:rPr lang="de-DE" sz="6000" dirty="0" err="1"/>
              <a:t>kreislauf</a:t>
            </a:r>
            <a:endParaRPr sz="6000" dirty="0"/>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431CB-1243-E53A-9EDC-CF46CE5EBF6E}"/>
              </a:ext>
            </a:extLst>
          </p:cNvPr>
          <p:cNvSpPr>
            <a:spLocks noGrp="1"/>
          </p:cNvSpPr>
          <p:nvPr>
            <p:ph type="title"/>
          </p:nvPr>
        </p:nvSpPr>
        <p:spPr/>
        <p:txBody>
          <a:bodyPr/>
          <a:lstStyle/>
          <a:p>
            <a:r>
              <a:rPr lang="de-DE"/>
              <a:t>Der Staat – Wer ist das?</a:t>
            </a:r>
            <a:endParaRPr lang="de-AT"/>
          </a:p>
        </p:txBody>
      </p:sp>
      <p:pic>
        <p:nvPicPr>
          <p:cNvPr id="7" name="Picture 6">
            <a:extLst>
              <a:ext uri="{FF2B5EF4-FFF2-40B4-BE49-F238E27FC236}">
                <a16:creationId xmlns:a16="http://schemas.microsoft.com/office/drawing/2014/main" id="{B9544F65-FF31-C488-DC08-41E20C6D7907}"/>
              </a:ext>
            </a:extLst>
          </p:cNvPr>
          <p:cNvPicPr>
            <a:picLocks noChangeAspect="1"/>
          </p:cNvPicPr>
          <p:nvPr/>
        </p:nvPicPr>
        <p:blipFill rotWithShape="1">
          <a:blip r:embed="rId3"/>
          <a:srcRect l="7443" t="17808" r="8738" b="19635"/>
          <a:stretch/>
        </p:blipFill>
        <p:spPr>
          <a:xfrm>
            <a:off x="2464981" y="1883295"/>
            <a:ext cx="7261179" cy="3800582"/>
          </a:xfrm>
          <a:prstGeom prst="rect">
            <a:avLst/>
          </a:prstGeom>
        </p:spPr>
      </p:pic>
    </p:spTree>
    <p:extLst>
      <p:ext uri="{BB962C8B-B14F-4D97-AF65-F5344CB8AC3E}">
        <p14:creationId xmlns:p14="http://schemas.microsoft.com/office/powerpoint/2010/main" val="71298065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1DDA86-A0E6-D068-A9E6-DF11E96ECCAB}"/>
              </a:ext>
            </a:extLst>
          </p:cNvPr>
          <p:cNvSpPr>
            <a:spLocks noGrp="1"/>
          </p:cNvSpPr>
          <p:nvPr>
            <p:ph type="title"/>
          </p:nvPr>
        </p:nvSpPr>
        <p:spPr/>
        <p:txBody>
          <a:bodyPr/>
          <a:lstStyle/>
          <a:p>
            <a:r>
              <a:rPr lang="de-DE"/>
              <a:t>Die Aufgaben des Staats</a:t>
            </a:r>
            <a:endParaRPr lang="de-AT"/>
          </a:p>
        </p:txBody>
      </p:sp>
      <p:pic>
        <p:nvPicPr>
          <p:cNvPr id="9" name="Picture 8">
            <a:extLst>
              <a:ext uri="{FF2B5EF4-FFF2-40B4-BE49-F238E27FC236}">
                <a16:creationId xmlns:a16="http://schemas.microsoft.com/office/drawing/2014/main" id="{96177F84-D32D-9838-A44C-87F54AC77564}"/>
              </a:ext>
            </a:extLst>
          </p:cNvPr>
          <p:cNvPicPr>
            <a:picLocks noChangeAspect="1"/>
          </p:cNvPicPr>
          <p:nvPr/>
        </p:nvPicPr>
        <p:blipFill rotWithShape="1">
          <a:blip r:embed="rId2"/>
          <a:srcRect l="7443" t="17808" r="8738" b="19635"/>
          <a:stretch/>
        </p:blipFill>
        <p:spPr>
          <a:xfrm>
            <a:off x="3608874" y="2055146"/>
            <a:ext cx="5373138" cy="2824967"/>
          </a:xfrm>
          <a:prstGeom prst="rect">
            <a:avLst/>
          </a:prstGeom>
        </p:spPr>
      </p:pic>
      <p:pic>
        <p:nvPicPr>
          <p:cNvPr id="10" name="Grafik 9" descr="Ein Bild, das Fahrzeug, Landfahrzeug, Transport, Rad enthält.&#10;&#10;Automatisch generierte Beschreibung">
            <a:extLst>
              <a:ext uri="{FF2B5EF4-FFF2-40B4-BE49-F238E27FC236}">
                <a16:creationId xmlns:a16="http://schemas.microsoft.com/office/drawing/2014/main" id="{0A37C4CC-29D5-BCAF-689E-1CB2317C5724}"/>
              </a:ext>
            </a:extLst>
          </p:cNvPr>
          <p:cNvPicPr>
            <a:picLocks noChangeAspect="1"/>
          </p:cNvPicPr>
          <p:nvPr/>
        </p:nvPicPr>
        <p:blipFill rotWithShape="1">
          <a:blip r:embed="rId3">
            <a:extLst>
              <a:ext uri="{28A0092B-C50C-407E-A947-70E740481C1C}">
                <a14:useLocalDpi xmlns:a14="http://schemas.microsoft.com/office/drawing/2010/main" val="0"/>
              </a:ext>
            </a:extLst>
          </a:blip>
          <a:srcRect t="27852"/>
          <a:stretch/>
        </p:blipFill>
        <p:spPr>
          <a:xfrm>
            <a:off x="8823844" y="1679831"/>
            <a:ext cx="2739413" cy="1802767"/>
          </a:xfrm>
          <a:prstGeom prst="rect">
            <a:avLst/>
          </a:prstGeom>
        </p:spPr>
      </p:pic>
      <p:pic>
        <p:nvPicPr>
          <p:cNvPr id="12" name="Grafik 11" descr="Ein Bild, das Fenster, Gebäude, Design, Haus enthält.&#10;&#10;Automatisch generierte Beschreibung">
            <a:extLst>
              <a:ext uri="{FF2B5EF4-FFF2-40B4-BE49-F238E27FC236}">
                <a16:creationId xmlns:a16="http://schemas.microsoft.com/office/drawing/2014/main" id="{CF4EDF2C-3AEB-30EB-1F76-EB240D0049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65675" y="4169276"/>
            <a:ext cx="2739413" cy="2498707"/>
          </a:xfrm>
          <a:prstGeom prst="rect">
            <a:avLst/>
          </a:prstGeom>
        </p:spPr>
      </p:pic>
      <p:pic>
        <p:nvPicPr>
          <p:cNvPr id="14" name="Grafik 13" descr="Ein Bild, das Rechteck, Quadrat, Handwagen, Design enthält.&#10;&#10;Automatisch generierte Beschreibung">
            <a:extLst>
              <a:ext uri="{FF2B5EF4-FFF2-40B4-BE49-F238E27FC236}">
                <a16:creationId xmlns:a16="http://schemas.microsoft.com/office/drawing/2014/main" id="{887B543A-DC8C-9599-3486-BA21E68E8577}"/>
              </a:ext>
            </a:extLst>
          </p:cNvPr>
          <p:cNvPicPr>
            <a:picLocks noChangeAspect="1"/>
          </p:cNvPicPr>
          <p:nvPr/>
        </p:nvPicPr>
        <p:blipFill rotWithShape="1">
          <a:blip r:embed="rId5">
            <a:extLst>
              <a:ext uri="{28A0092B-C50C-407E-A947-70E740481C1C}">
                <a14:useLocalDpi xmlns:a14="http://schemas.microsoft.com/office/drawing/2010/main" val="0"/>
              </a:ext>
            </a:extLst>
          </a:blip>
          <a:srcRect t="14805"/>
          <a:stretch/>
        </p:blipFill>
        <p:spPr>
          <a:xfrm>
            <a:off x="894929" y="1297390"/>
            <a:ext cx="2947735" cy="2290635"/>
          </a:xfrm>
          <a:prstGeom prst="rect">
            <a:avLst/>
          </a:prstGeom>
        </p:spPr>
      </p:pic>
      <p:pic>
        <p:nvPicPr>
          <p:cNvPr id="16" name="Grafik 15" descr="Ein Bild, das Entwurf, Design, Mobiliar enthält.&#10;&#10;Automatisch generierte Beschreibung">
            <a:extLst>
              <a:ext uri="{FF2B5EF4-FFF2-40B4-BE49-F238E27FC236}">
                <a16:creationId xmlns:a16="http://schemas.microsoft.com/office/drawing/2014/main" id="{BED65B57-A983-5C5C-BCE7-7BC93E3F1AB4}"/>
              </a:ext>
            </a:extLst>
          </p:cNvPr>
          <p:cNvPicPr>
            <a:picLocks noChangeAspect="1"/>
          </p:cNvPicPr>
          <p:nvPr/>
        </p:nvPicPr>
        <p:blipFill rotWithShape="1">
          <a:blip r:embed="rId6">
            <a:extLst>
              <a:ext uri="{28A0092B-C50C-407E-A947-70E740481C1C}">
                <a14:useLocalDpi xmlns:a14="http://schemas.microsoft.com/office/drawing/2010/main" val="0"/>
              </a:ext>
            </a:extLst>
          </a:blip>
          <a:srcRect t="23127" r="23890" b="13040"/>
          <a:stretch/>
        </p:blipFill>
        <p:spPr>
          <a:xfrm>
            <a:off x="786912" y="4345212"/>
            <a:ext cx="2480096" cy="2074880"/>
          </a:xfrm>
          <a:prstGeom prst="rect">
            <a:avLst/>
          </a:prstGeom>
        </p:spPr>
      </p:pic>
    </p:spTree>
    <p:extLst>
      <p:ext uri="{BB962C8B-B14F-4D97-AF65-F5344CB8AC3E}">
        <p14:creationId xmlns:p14="http://schemas.microsoft.com/office/powerpoint/2010/main" val="333645315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Grafik 41" descr="Ein Bild, das Rechteck, Quadrat, Handwagen, Design enthält.&#10;&#10;Automatisch generierte Beschreibung">
            <a:extLst>
              <a:ext uri="{FF2B5EF4-FFF2-40B4-BE49-F238E27FC236}">
                <a16:creationId xmlns:a16="http://schemas.microsoft.com/office/drawing/2014/main" id="{02EBDC60-258C-8454-62D6-277C63C1F6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5416" y="5796717"/>
            <a:ext cx="914277" cy="833941"/>
          </a:xfrm>
          <a:prstGeom prst="rect">
            <a:avLst/>
          </a:prstGeom>
        </p:spPr>
      </p:pic>
      <p:sp>
        <p:nvSpPr>
          <p:cNvPr id="2" name="Titel 1">
            <a:extLst>
              <a:ext uri="{FF2B5EF4-FFF2-40B4-BE49-F238E27FC236}">
                <a16:creationId xmlns:a16="http://schemas.microsoft.com/office/drawing/2014/main" id="{9D41CCF4-6444-9A57-EB46-44488BEC6217}"/>
              </a:ext>
            </a:extLst>
          </p:cNvPr>
          <p:cNvSpPr>
            <a:spLocks noGrp="1"/>
          </p:cNvSpPr>
          <p:nvPr>
            <p:ph type="title"/>
          </p:nvPr>
        </p:nvSpPr>
        <p:spPr/>
        <p:txBody>
          <a:bodyPr/>
          <a:lstStyle/>
          <a:p>
            <a:r>
              <a:rPr lang="de-DE"/>
              <a:t>Der Staat im Wirtschaftskreislauf</a:t>
            </a:r>
            <a:endParaRPr lang="de-AT"/>
          </a:p>
        </p:txBody>
      </p:sp>
      <p:pic>
        <p:nvPicPr>
          <p:cNvPr id="37" name="Grafik 36" descr="Ein Bild, das Kleidung, Person, Cartoon, Kinderkunst enthält.&#10;&#10;Automatisch generierte Beschreibung">
            <a:extLst>
              <a:ext uri="{FF2B5EF4-FFF2-40B4-BE49-F238E27FC236}">
                <a16:creationId xmlns:a16="http://schemas.microsoft.com/office/drawing/2014/main" id="{0A4F9638-1618-255E-8D85-4407E7414D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6415" y="6149661"/>
            <a:ext cx="963664" cy="542460"/>
          </a:xfrm>
          <a:prstGeom prst="roundRect">
            <a:avLst/>
          </a:prstGeom>
        </p:spPr>
      </p:pic>
      <p:pic>
        <p:nvPicPr>
          <p:cNvPr id="38" name="Grafik 37">
            <a:extLst>
              <a:ext uri="{FF2B5EF4-FFF2-40B4-BE49-F238E27FC236}">
                <a16:creationId xmlns:a16="http://schemas.microsoft.com/office/drawing/2014/main" id="{3F150BCC-4E5B-C432-12F8-6838F7F2D0A9}"/>
              </a:ext>
            </a:extLst>
          </p:cNvPr>
          <p:cNvPicPr>
            <a:picLocks noChangeAspect="1"/>
          </p:cNvPicPr>
          <p:nvPr/>
        </p:nvPicPr>
        <p:blipFill>
          <a:blip r:embed="rId4"/>
          <a:stretch>
            <a:fillRect/>
          </a:stretch>
        </p:blipFill>
        <p:spPr>
          <a:xfrm>
            <a:off x="4561678" y="5311925"/>
            <a:ext cx="944309" cy="531174"/>
          </a:xfrm>
          <a:prstGeom prst="roundRect">
            <a:avLst/>
          </a:prstGeom>
        </p:spPr>
      </p:pic>
      <p:pic>
        <p:nvPicPr>
          <p:cNvPr id="4" name="Picture 3">
            <a:extLst>
              <a:ext uri="{FF2B5EF4-FFF2-40B4-BE49-F238E27FC236}">
                <a16:creationId xmlns:a16="http://schemas.microsoft.com/office/drawing/2014/main" id="{87663920-BDD8-6DC3-BDE6-3262BCDA3FD2}"/>
              </a:ext>
            </a:extLst>
          </p:cNvPr>
          <p:cNvPicPr>
            <a:picLocks noChangeAspect="1"/>
          </p:cNvPicPr>
          <p:nvPr/>
        </p:nvPicPr>
        <p:blipFill rotWithShape="1">
          <a:blip r:embed="rId5"/>
          <a:srcRect l="7473" t="18629" r="11890" b="20439"/>
          <a:stretch/>
        </p:blipFill>
        <p:spPr>
          <a:xfrm>
            <a:off x="5676661" y="5087343"/>
            <a:ext cx="1750505" cy="936716"/>
          </a:xfrm>
          <a:prstGeom prst="rect">
            <a:avLst/>
          </a:prstGeom>
        </p:spPr>
      </p:pic>
      <p:grpSp>
        <p:nvGrpSpPr>
          <p:cNvPr id="9" name="Gruppieren 8">
            <a:extLst>
              <a:ext uri="{FF2B5EF4-FFF2-40B4-BE49-F238E27FC236}">
                <a16:creationId xmlns:a16="http://schemas.microsoft.com/office/drawing/2014/main" id="{D8496EDC-D7C3-717B-FFC3-27DBC2D80CFA}"/>
              </a:ext>
            </a:extLst>
          </p:cNvPr>
          <p:cNvGrpSpPr/>
          <p:nvPr/>
        </p:nvGrpSpPr>
        <p:grpSpPr>
          <a:xfrm>
            <a:off x="2248144" y="1065280"/>
            <a:ext cx="8236541" cy="3171530"/>
            <a:chOff x="-646100" y="2430375"/>
            <a:chExt cx="6884112" cy="2657381"/>
          </a:xfrm>
        </p:grpSpPr>
        <p:pic>
          <p:nvPicPr>
            <p:cNvPr id="10" name="Grafik 9" descr="Ein Bild, das Rechteck, Majorelle Blue, Design, Pixel enthält.&#10;&#10;Automatisch generierte Beschreibung">
              <a:extLst>
                <a:ext uri="{FF2B5EF4-FFF2-40B4-BE49-F238E27FC236}">
                  <a16:creationId xmlns:a16="http://schemas.microsoft.com/office/drawing/2014/main" id="{F1B03E7C-E803-28BD-C303-DCA6343C1EC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868" t="7979" r="11474" b="13043"/>
            <a:stretch/>
          </p:blipFill>
          <p:spPr bwMode="auto">
            <a:xfrm>
              <a:off x="4658763" y="3063167"/>
              <a:ext cx="1579249" cy="1038404"/>
            </a:xfrm>
            <a:prstGeom prst="rect">
              <a:avLst/>
            </a:prstGeom>
            <a:noFill/>
            <a:ln>
              <a:noFill/>
            </a:ln>
            <a:extLst>
              <a:ext uri="{53640926-AAD7-44D8-BBD7-CCE9431645EC}">
                <a14:shadowObscured xmlns:a14="http://schemas.microsoft.com/office/drawing/2010/main"/>
              </a:ext>
            </a:extLst>
          </p:spPr>
        </p:pic>
        <p:pic>
          <p:nvPicPr>
            <p:cNvPr id="11" name="Grafik 10" descr="Ein Bild, das Gebäude, Haus, Zeichnung, Tür enthält.&#10;&#10;Beschreibung automatisch generiert.">
              <a:extLst>
                <a:ext uri="{FF2B5EF4-FFF2-40B4-BE49-F238E27FC236}">
                  <a16:creationId xmlns:a16="http://schemas.microsoft.com/office/drawing/2014/main" id="{EF13F46B-5A0D-2FF0-E705-CA55D4C5E7B5}"/>
                </a:ext>
              </a:extLst>
            </p:cNvPr>
            <p:cNvPicPr>
              <a:picLocks noChangeAspect="1"/>
            </p:cNvPicPr>
            <p:nvPr/>
          </p:nvPicPr>
          <p:blipFill>
            <a:blip r:embed="rId7"/>
            <a:stretch>
              <a:fillRect/>
            </a:stretch>
          </p:blipFill>
          <p:spPr>
            <a:xfrm>
              <a:off x="-646100" y="3004493"/>
              <a:ext cx="1245558" cy="1155753"/>
            </a:xfrm>
            <a:prstGeom prst="rect">
              <a:avLst/>
            </a:prstGeom>
          </p:spPr>
        </p:pic>
        <p:sp>
          <p:nvSpPr>
            <p:cNvPr id="14" name="Pfeil: nach unten gekrümmt 13">
              <a:extLst>
                <a:ext uri="{FF2B5EF4-FFF2-40B4-BE49-F238E27FC236}">
                  <a16:creationId xmlns:a16="http://schemas.microsoft.com/office/drawing/2014/main" id="{36F3A07A-72B2-AB09-78A5-9068B4C31063}"/>
                </a:ext>
              </a:extLst>
            </p:cNvPr>
            <p:cNvSpPr/>
            <p:nvPr/>
          </p:nvSpPr>
          <p:spPr>
            <a:xfrm>
              <a:off x="527404" y="2430375"/>
              <a:ext cx="4583647" cy="838697"/>
            </a:xfrm>
            <a:prstGeom prst="curvedDownArrow">
              <a:avLst/>
            </a:prstGeom>
            <a:solidFill>
              <a:schemeClr val="accent6">
                <a:lumMod val="20000"/>
                <a:lumOff val="80000"/>
              </a:schemeClr>
            </a:solidFill>
            <a:ln>
              <a:solidFill>
                <a:srgbClr val="00B050"/>
              </a:solidFill>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21" name="Pfeil: nach unten gekrümmt 20">
              <a:extLst>
                <a:ext uri="{FF2B5EF4-FFF2-40B4-BE49-F238E27FC236}">
                  <a16:creationId xmlns:a16="http://schemas.microsoft.com/office/drawing/2014/main" id="{CCEEB85F-1609-D1C7-2799-D87CF3A5AC7F}"/>
                </a:ext>
              </a:extLst>
            </p:cNvPr>
            <p:cNvSpPr/>
            <p:nvPr/>
          </p:nvSpPr>
          <p:spPr>
            <a:xfrm rot="10800000">
              <a:off x="345236" y="4049351"/>
              <a:ext cx="4901442" cy="1038405"/>
            </a:xfrm>
            <a:prstGeom prst="curvedDownArrow">
              <a:avLst/>
            </a:prstGeom>
            <a:solidFill>
              <a:schemeClr val="accent6">
                <a:lumMod val="20000"/>
                <a:lumOff val="80000"/>
              </a:schemeClr>
            </a:solidFill>
            <a:ln>
              <a:solidFill>
                <a:srgbClr val="00B050"/>
              </a:solidFill>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33" name="Pfeil: nach oben gekrümmt 32">
              <a:extLst>
                <a:ext uri="{FF2B5EF4-FFF2-40B4-BE49-F238E27FC236}">
                  <a16:creationId xmlns:a16="http://schemas.microsoft.com/office/drawing/2014/main" id="{312B4C9F-ABA9-0BEB-5592-82761C978BD4}"/>
                </a:ext>
              </a:extLst>
            </p:cNvPr>
            <p:cNvSpPr/>
            <p:nvPr/>
          </p:nvSpPr>
          <p:spPr>
            <a:xfrm>
              <a:off x="686622" y="3786020"/>
              <a:ext cx="4064456" cy="744848"/>
            </a:xfrm>
            <a:prstGeom prst="curvedUpArrow">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34" name="Pfeil: nach oben gekrümmt 33">
              <a:extLst>
                <a:ext uri="{FF2B5EF4-FFF2-40B4-BE49-F238E27FC236}">
                  <a16:creationId xmlns:a16="http://schemas.microsoft.com/office/drawing/2014/main" id="{84C1BA02-4B4A-E40F-D4E0-45E314402F3E}"/>
                </a:ext>
              </a:extLst>
            </p:cNvPr>
            <p:cNvSpPr/>
            <p:nvPr/>
          </p:nvSpPr>
          <p:spPr>
            <a:xfrm rot="10800000">
              <a:off x="686622" y="2944819"/>
              <a:ext cx="4064455" cy="794203"/>
            </a:xfrm>
            <a:prstGeom prst="curvedUpArrow">
              <a:avLst/>
            </a:prstGeom>
            <a:solidFill>
              <a:schemeClr val="accent2">
                <a:lumMod val="20000"/>
                <a:lumOff val="80000"/>
              </a:schemeClr>
            </a:solidFill>
            <a:ln>
              <a:solidFill>
                <a:schemeClr val="accent2"/>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grpSp>
      <p:pic>
        <p:nvPicPr>
          <p:cNvPr id="35" name="Grafik 34" descr="Ein Bild, das Text, Design, Kunst enthält.&#10;&#10;Beschreibung automatisch generiert.">
            <a:extLst>
              <a:ext uri="{FF2B5EF4-FFF2-40B4-BE49-F238E27FC236}">
                <a16:creationId xmlns:a16="http://schemas.microsoft.com/office/drawing/2014/main" id="{D339C9AA-B8EF-3F75-2F27-EEAF5FA3070F}"/>
              </a:ext>
            </a:extLst>
          </p:cNvPr>
          <p:cNvPicPr>
            <a:picLocks noChangeAspect="1"/>
          </p:cNvPicPr>
          <p:nvPr/>
        </p:nvPicPr>
        <p:blipFill>
          <a:blip r:embed="rId8"/>
          <a:stretch>
            <a:fillRect/>
          </a:stretch>
        </p:blipFill>
        <p:spPr>
          <a:xfrm flipV="1">
            <a:off x="5938300" y="1121582"/>
            <a:ext cx="678373" cy="531199"/>
          </a:xfrm>
          <a:prstGeom prst="rect">
            <a:avLst/>
          </a:prstGeom>
        </p:spPr>
      </p:pic>
      <p:pic>
        <p:nvPicPr>
          <p:cNvPr id="36" name="Grafik 35" descr="Ein Bild, das Text, Design, Kunst enthält.&#10;&#10;Beschreibung automatisch generiert.">
            <a:extLst>
              <a:ext uri="{FF2B5EF4-FFF2-40B4-BE49-F238E27FC236}">
                <a16:creationId xmlns:a16="http://schemas.microsoft.com/office/drawing/2014/main" id="{36AB858E-41BB-351D-5399-FC565AC2E77C}"/>
              </a:ext>
            </a:extLst>
          </p:cNvPr>
          <p:cNvPicPr>
            <a:picLocks noChangeAspect="1"/>
          </p:cNvPicPr>
          <p:nvPr/>
        </p:nvPicPr>
        <p:blipFill>
          <a:blip r:embed="rId8"/>
          <a:stretch>
            <a:fillRect/>
          </a:stretch>
        </p:blipFill>
        <p:spPr>
          <a:xfrm flipV="1">
            <a:off x="6096000" y="3669910"/>
            <a:ext cx="679496" cy="532078"/>
          </a:xfrm>
          <a:prstGeom prst="rect">
            <a:avLst/>
          </a:prstGeom>
        </p:spPr>
      </p:pic>
      <p:sp>
        <p:nvSpPr>
          <p:cNvPr id="39" name="Textfeld 38">
            <a:extLst>
              <a:ext uri="{FF2B5EF4-FFF2-40B4-BE49-F238E27FC236}">
                <a16:creationId xmlns:a16="http://schemas.microsoft.com/office/drawing/2014/main" id="{42C96C37-C256-163A-B5F9-CA60A0E0EF67}"/>
              </a:ext>
            </a:extLst>
          </p:cNvPr>
          <p:cNvSpPr txBox="1"/>
          <p:nvPr/>
        </p:nvSpPr>
        <p:spPr>
          <a:xfrm>
            <a:off x="5563743" y="1874193"/>
            <a:ext cx="2032379"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de-DE" sz="1600" dirty="0">
                <a:solidFill>
                  <a:schemeClr val="accent2"/>
                </a:solidFill>
                <a:latin typeface="Lexend" pitchFamily="2" charset="0"/>
              </a:rPr>
              <a:t>Waren, Dienstleistungen</a:t>
            </a:r>
            <a:endParaRPr kumimoji="0" lang="de-DE" sz="1600" b="0" i="0" u="none" strike="noStrike" cap="none" spc="0" normalizeH="0" baseline="0" dirty="0">
              <a:ln>
                <a:noFill/>
              </a:ln>
              <a:solidFill>
                <a:schemeClr val="accent2"/>
              </a:solidFill>
              <a:effectLst/>
              <a:uFillTx/>
              <a:latin typeface="Lexend" pitchFamily="2" charset="0"/>
              <a:sym typeface="Calibri"/>
            </a:endParaRPr>
          </a:p>
        </p:txBody>
      </p:sp>
      <p:sp>
        <p:nvSpPr>
          <p:cNvPr id="40" name="Textfeld 39">
            <a:extLst>
              <a:ext uri="{FF2B5EF4-FFF2-40B4-BE49-F238E27FC236}">
                <a16:creationId xmlns:a16="http://schemas.microsoft.com/office/drawing/2014/main" id="{20819317-369B-26B3-67B6-DA3494B92BC9}"/>
              </a:ext>
            </a:extLst>
          </p:cNvPr>
          <p:cNvSpPr txBox="1"/>
          <p:nvPr/>
        </p:nvSpPr>
        <p:spPr>
          <a:xfrm>
            <a:off x="5779520" y="3141605"/>
            <a:ext cx="2032379"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de-DE" sz="1600" dirty="0">
                <a:solidFill>
                  <a:schemeClr val="accent2"/>
                </a:solidFill>
                <a:latin typeface="Lexend" pitchFamily="2" charset="0"/>
              </a:rPr>
              <a:t>Arbeit</a:t>
            </a:r>
            <a:endParaRPr lang="de-DE" sz="1600" b="0" i="0" u="none" strike="noStrike" cap="none" spc="0" normalizeH="0" baseline="0" dirty="0">
              <a:ln>
                <a:noFill/>
              </a:ln>
              <a:solidFill>
                <a:schemeClr val="accent2"/>
              </a:solidFill>
              <a:effectLst/>
              <a:uFillTx/>
              <a:latin typeface="Lexend" pitchFamily="2" charset="0"/>
            </a:endParaRPr>
          </a:p>
        </p:txBody>
      </p:sp>
      <p:pic>
        <p:nvPicPr>
          <p:cNvPr id="44" name="Grafik 43" descr="Ein Bild, das Fenster, Gebäude, Design, Haus enthält.&#10;&#10;Automatisch generierte Beschreibung">
            <a:extLst>
              <a:ext uri="{FF2B5EF4-FFF2-40B4-BE49-F238E27FC236}">
                <a16:creationId xmlns:a16="http://schemas.microsoft.com/office/drawing/2014/main" id="{C67414AE-AF05-070F-8871-CC8F7635F3B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27166" y="5740104"/>
            <a:ext cx="944310" cy="861336"/>
          </a:xfrm>
          <a:prstGeom prst="rect">
            <a:avLst/>
          </a:prstGeom>
        </p:spPr>
      </p:pic>
      <p:pic>
        <p:nvPicPr>
          <p:cNvPr id="46" name="Grafik 45" descr="Ein Bild, das Fahrzeug, Landfahrzeug, Transport, Rad enthält.&#10;&#10;Automatisch generierte Beschreibung">
            <a:extLst>
              <a:ext uri="{FF2B5EF4-FFF2-40B4-BE49-F238E27FC236}">
                <a16:creationId xmlns:a16="http://schemas.microsoft.com/office/drawing/2014/main" id="{A21D09FA-A2AC-3CC8-B98C-AE67EDDE232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24253" y="5078211"/>
            <a:ext cx="802266" cy="731773"/>
          </a:xfrm>
          <a:prstGeom prst="rect">
            <a:avLst/>
          </a:prstGeom>
        </p:spPr>
      </p:pic>
      <p:sp>
        <p:nvSpPr>
          <p:cNvPr id="49" name="Pfeil: nach unten gekrümmt 48">
            <a:extLst>
              <a:ext uri="{FF2B5EF4-FFF2-40B4-BE49-F238E27FC236}">
                <a16:creationId xmlns:a16="http://schemas.microsoft.com/office/drawing/2014/main" id="{FDA18534-AD17-20D0-6EBD-306BD076C189}"/>
              </a:ext>
            </a:extLst>
          </p:cNvPr>
          <p:cNvSpPr/>
          <p:nvPr/>
        </p:nvSpPr>
        <p:spPr>
          <a:xfrm rot="14767551">
            <a:off x="-197914" y="3832787"/>
            <a:ext cx="5071873" cy="1314932"/>
          </a:xfrm>
          <a:prstGeom prst="curvedDownArrow">
            <a:avLst/>
          </a:prstGeom>
          <a:solidFill>
            <a:schemeClr val="accent2">
              <a:lumMod val="20000"/>
              <a:lumOff val="80000"/>
            </a:schemeClr>
          </a:solidFill>
          <a:ln>
            <a:solidFill>
              <a:schemeClr val="accent2"/>
            </a:solidFill>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50" name="Pfeil: nach unten gekrümmt 49">
            <a:extLst>
              <a:ext uri="{FF2B5EF4-FFF2-40B4-BE49-F238E27FC236}">
                <a16:creationId xmlns:a16="http://schemas.microsoft.com/office/drawing/2014/main" id="{C1DEE5BE-1F65-AB10-4CD7-08FED277DB39}"/>
              </a:ext>
            </a:extLst>
          </p:cNvPr>
          <p:cNvSpPr/>
          <p:nvPr/>
        </p:nvSpPr>
        <p:spPr>
          <a:xfrm rot="6832449" flipH="1">
            <a:off x="7820593" y="3833000"/>
            <a:ext cx="5071873" cy="1314932"/>
          </a:xfrm>
          <a:prstGeom prst="curvedDownArrow">
            <a:avLst/>
          </a:prstGeom>
          <a:solidFill>
            <a:schemeClr val="accent2">
              <a:lumMod val="20000"/>
              <a:lumOff val="80000"/>
            </a:schemeClr>
          </a:solidFill>
          <a:ln>
            <a:solidFill>
              <a:schemeClr val="accent2"/>
            </a:solidFill>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52" name="Pfeil: nach oben gekrümmt 51">
            <a:extLst>
              <a:ext uri="{FF2B5EF4-FFF2-40B4-BE49-F238E27FC236}">
                <a16:creationId xmlns:a16="http://schemas.microsoft.com/office/drawing/2014/main" id="{2564796E-335A-AC86-53D1-F3E5731B5603}"/>
              </a:ext>
            </a:extLst>
          </p:cNvPr>
          <p:cNvSpPr/>
          <p:nvPr/>
        </p:nvSpPr>
        <p:spPr>
          <a:xfrm rot="3424960" flipV="1">
            <a:off x="1413743" y="3977728"/>
            <a:ext cx="3841552" cy="1020854"/>
          </a:xfrm>
          <a:prstGeom prst="curvedUpArrow">
            <a:avLst/>
          </a:prstGeom>
          <a:solidFill>
            <a:schemeClr val="accent6">
              <a:lumMod val="20000"/>
              <a:lumOff val="80000"/>
            </a:schemeClr>
          </a:solidFill>
          <a:ln>
            <a:solidFill>
              <a:srgbClr val="00B050"/>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54" name="Pfeil: nach oben gekrümmt 53">
            <a:extLst>
              <a:ext uri="{FF2B5EF4-FFF2-40B4-BE49-F238E27FC236}">
                <a16:creationId xmlns:a16="http://schemas.microsoft.com/office/drawing/2014/main" id="{F90BE893-0D1A-B435-22A5-AE99C3A70744}"/>
              </a:ext>
            </a:extLst>
          </p:cNvPr>
          <p:cNvSpPr/>
          <p:nvPr/>
        </p:nvSpPr>
        <p:spPr>
          <a:xfrm rot="18175040" flipH="1" flipV="1">
            <a:off x="7565643" y="3848254"/>
            <a:ext cx="3841552" cy="1020854"/>
          </a:xfrm>
          <a:prstGeom prst="curvedUpArrow">
            <a:avLst/>
          </a:prstGeom>
          <a:solidFill>
            <a:schemeClr val="accent6">
              <a:lumMod val="20000"/>
              <a:lumOff val="80000"/>
            </a:schemeClr>
          </a:solidFill>
          <a:ln>
            <a:solidFill>
              <a:srgbClr val="00B050"/>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pic>
        <p:nvPicPr>
          <p:cNvPr id="56" name="Grafik 55" descr="Ein Bild, das Entwurf, Design, Mobiliar enthält.&#10;&#10;Automatisch generierte Beschreibung">
            <a:extLst>
              <a:ext uri="{FF2B5EF4-FFF2-40B4-BE49-F238E27FC236}">
                <a16:creationId xmlns:a16="http://schemas.microsoft.com/office/drawing/2014/main" id="{ED3AEF74-E60D-1121-E781-65F53D5343BC}"/>
              </a:ext>
            </a:extLst>
          </p:cNvPr>
          <p:cNvPicPr>
            <a:picLocks noChangeAspect="1"/>
          </p:cNvPicPr>
          <p:nvPr/>
        </p:nvPicPr>
        <p:blipFill rotWithShape="1">
          <a:blip r:embed="rId11">
            <a:extLst>
              <a:ext uri="{28A0092B-C50C-407E-A947-70E740481C1C}">
                <a14:useLocalDpi xmlns:a14="http://schemas.microsoft.com/office/drawing/2010/main" val="0"/>
              </a:ext>
            </a:extLst>
          </a:blip>
          <a:srcRect t="28949" r="25042" b="22545"/>
          <a:stretch/>
        </p:blipFill>
        <p:spPr>
          <a:xfrm>
            <a:off x="5272313" y="6102618"/>
            <a:ext cx="853067" cy="550649"/>
          </a:xfrm>
          <a:prstGeom prst="rect">
            <a:avLst/>
          </a:prstGeom>
        </p:spPr>
      </p:pic>
      <p:sp>
        <p:nvSpPr>
          <p:cNvPr id="57" name="Textfeld 56">
            <a:extLst>
              <a:ext uri="{FF2B5EF4-FFF2-40B4-BE49-F238E27FC236}">
                <a16:creationId xmlns:a16="http://schemas.microsoft.com/office/drawing/2014/main" id="{43F04525-0D18-3F23-6A79-6F41BB26B9C7}"/>
              </a:ext>
            </a:extLst>
          </p:cNvPr>
          <p:cNvSpPr txBox="1"/>
          <p:nvPr/>
        </p:nvSpPr>
        <p:spPr>
          <a:xfrm rot="3724333">
            <a:off x="2819874" y="4715326"/>
            <a:ext cx="2032379"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kumimoji="0" lang="de-DE" sz="1600" b="0" i="0" u="none" strike="noStrike" cap="none" spc="0" normalizeH="0" baseline="0" dirty="0">
                <a:ln>
                  <a:noFill/>
                </a:ln>
                <a:solidFill>
                  <a:srgbClr val="00B050"/>
                </a:solidFill>
                <a:effectLst/>
                <a:uFillTx/>
                <a:latin typeface="Lexend" pitchFamily="2" charset="0"/>
                <a:sym typeface="Calibri"/>
              </a:rPr>
              <a:t>Steuern</a:t>
            </a:r>
          </a:p>
        </p:txBody>
      </p:sp>
      <p:sp>
        <p:nvSpPr>
          <p:cNvPr id="58" name="Textfeld 57">
            <a:extLst>
              <a:ext uri="{FF2B5EF4-FFF2-40B4-BE49-F238E27FC236}">
                <a16:creationId xmlns:a16="http://schemas.microsoft.com/office/drawing/2014/main" id="{948E79BB-26DE-71A0-BB55-1D48B83C727E}"/>
              </a:ext>
            </a:extLst>
          </p:cNvPr>
          <p:cNvSpPr txBox="1"/>
          <p:nvPr/>
        </p:nvSpPr>
        <p:spPr>
          <a:xfrm rot="18038385">
            <a:off x="8731498" y="3504659"/>
            <a:ext cx="2032379"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kumimoji="0" lang="de-DE" sz="1600" b="0" i="0" u="none" strike="noStrike" cap="none" spc="0" normalizeH="0" baseline="0" dirty="0">
                <a:ln>
                  <a:noFill/>
                </a:ln>
                <a:solidFill>
                  <a:srgbClr val="00B050"/>
                </a:solidFill>
                <a:effectLst/>
                <a:uFillTx/>
                <a:latin typeface="Lexend" pitchFamily="2" charset="0"/>
                <a:sym typeface="Calibri"/>
              </a:rPr>
              <a:t>Steuern</a:t>
            </a:r>
          </a:p>
        </p:txBody>
      </p:sp>
      <p:sp>
        <p:nvSpPr>
          <p:cNvPr id="59" name="Textfeld 58">
            <a:extLst>
              <a:ext uri="{FF2B5EF4-FFF2-40B4-BE49-F238E27FC236}">
                <a16:creationId xmlns:a16="http://schemas.microsoft.com/office/drawing/2014/main" id="{FFD175F2-7614-000B-77A7-66CDE715BEE2}"/>
              </a:ext>
            </a:extLst>
          </p:cNvPr>
          <p:cNvSpPr txBox="1"/>
          <p:nvPr/>
        </p:nvSpPr>
        <p:spPr>
          <a:xfrm rot="3556592">
            <a:off x="1208844" y="4940079"/>
            <a:ext cx="2633313"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kumimoji="0" lang="de-DE" sz="1600" b="0" i="0" u="none" strike="noStrike" cap="none" spc="0" normalizeH="0" baseline="0" dirty="0">
                <a:ln>
                  <a:noFill/>
                </a:ln>
                <a:solidFill>
                  <a:schemeClr val="accent2"/>
                </a:solidFill>
                <a:effectLst/>
                <a:uFillTx/>
                <a:latin typeface="Lexend"/>
                <a:sym typeface="Calibri"/>
              </a:rPr>
              <a:t>Infrastruktur, Bildung, Gesundheit</a:t>
            </a:r>
            <a:r>
              <a:rPr lang="de-DE" sz="1600" dirty="0">
                <a:solidFill>
                  <a:schemeClr val="accent2"/>
                </a:solidFill>
                <a:latin typeface="Lexend"/>
              </a:rPr>
              <a:t> </a:t>
            </a:r>
            <a:r>
              <a:rPr kumimoji="0" lang="de-DE" sz="1600" b="0" i="0" u="none" strike="noStrike" cap="none" spc="0" normalizeH="0" baseline="0" dirty="0">
                <a:ln>
                  <a:noFill/>
                </a:ln>
                <a:solidFill>
                  <a:schemeClr val="accent2"/>
                </a:solidFill>
                <a:effectLst/>
                <a:uFillTx/>
                <a:latin typeface="Lexend"/>
                <a:sym typeface="Calibri"/>
              </a:rPr>
              <a:t>…</a:t>
            </a:r>
          </a:p>
        </p:txBody>
      </p:sp>
      <p:sp>
        <p:nvSpPr>
          <p:cNvPr id="60" name="Textfeld 59">
            <a:extLst>
              <a:ext uri="{FF2B5EF4-FFF2-40B4-BE49-F238E27FC236}">
                <a16:creationId xmlns:a16="http://schemas.microsoft.com/office/drawing/2014/main" id="{81EBFFE0-D24B-F8EE-AE02-6783B0239E68}"/>
              </a:ext>
            </a:extLst>
          </p:cNvPr>
          <p:cNvSpPr txBox="1"/>
          <p:nvPr/>
        </p:nvSpPr>
        <p:spPr>
          <a:xfrm rot="17854743">
            <a:off x="9283725" y="4238227"/>
            <a:ext cx="2633313"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kumimoji="0" lang="de-DE" sz="1600" b="0" i="0" u="none" strike="noStrike" cap="none" spc="0" normalizeH="0" baseline="0" dirty="0">
                <a:ln>
                  <a:noFill/>
                </a:ln>
                <a:solidFill>
                  <a:schemeClr val="accent2"/>
                </a:solidFill>
                <a:effectLst/>
                <a:uFillTx/>
                <a:latin typeface="Lexend"/>
                <a:sym typeface="Calibri"/>
              </a:rPr>
              <a:t>Infrastruktur, Bildung, </a:t>
            </a:r>
            <a:r>
              <a:rPr kumimoji="0" lang="de-DE" sz="1600" b="0" i="0" u="none" strike="noStrike" cap="none" spc="0" normalizeH="0" baseline="0">
                <a:ln>
                  <a:noFill/>
                </a:ln>
                <a:solidFill>
                  <a:schemeClr val="accent2"/>
                </a:solidFill>
                <a:effectLst/>
                <a:uFillTx/>
                <a:latin typeface="Lexend"/>
                <a:sym typeface="Calibri"/>
              </a:rPr>
              <a:t>Gesundheit</a:t>
            </a:r>
            <a:r>
              <a:rPr lang="de-DE" sz="1600">
                <a:solidFill>
                  <a:schemeClr val="accent2"/>
                </a:solidFill>
                <a:latin typeface="Lexend"/>
              </a:rPr>
              <a:t> </a:t>
            </a:r>
            <a:r>
              <a:rPr kumimoji="0" lang="de-DE" sz="1600" b="0" i="0" u="none" strike="noStrike" cap="none" spc="0" normalizeH="0" baseline="0">
                <a:ln>
                  <a:noFill/>
                </a:ln>
                <a:solidFill>
                  <a:schemeClr val="accent2"/>
                </a:solidFill>
                <a:effectLst/>
                <a:uFillTx/>
                <a:latin typeface="Lexend"/>
                <a:sym typeface="Calibri"/>
              </a:rPr>
              <a:t>…</a:t>
            </a:r>
          </a:p>
        </p:txBody>
      </p:sp>
    </p:spTree>
    <p:extLst>
      <p:ext uri="{BB962C8B-B14F-4D97-AF65-F5344CB8AC3E}">
        <p14:creationId xmlns:p14="http://schemas.microsoft.com/office/powerpoint/2010/main" val="6013722"/>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EF3EC5-C3CA-1B2F-9E50-8CC3785925B9}"/>
              </a:ext>
            </a:extLst>
          </p:cNvPr>
          <p:cNvSpPr>
            <a:spLocks noGrp="1"/>
          </p:cNvSpPr>
          <p:nvPr>
            <p:ph type="title"/>
          </p:nvPr>
        </p:nvSpPr>
        <p:spPr/>
        <p:txBody>
          <a:bodyPr/>
          <a:lstStyle/>
          <a:p>
            <a:r>
              <a:rPr lang="de-DE"/>
              <a:t>Was hast du dir gemerkt?</a:t>
            </a:r>
            <a:endParaRPr lang="de-AT"/>
          </a:p>
        </p:txBody>
      </p:sp>
      <p:pic>
        <p:nvPicPr>
          <p:cNvPr id="7" name="Grafik 6" descr="Ein Bild, das Kleidung, Person, Cartoon, Kinderkunst enthält.&#10;&#10;Automatisch generierte Beschreibung">
            <a:extLst>
              <a:ext uri="{FF2B5EF4-FFF2-40B4-BE49-F238E27FC236}">
                <a16:creationId xmlns:a16="http://schemas.microsoft.com/office/drawing/2014/main" id="{E97033EF-6518-0354-963C-279DEF9DD12D}"/>
              </a:ext>
            </a:extLst>
          </p:cNvPr>
          <p:cNvPicPr>
            <a:picLocks noChangeAspect="1"/>
          </p:cNvPicPr>
          <p:nvPr/>
        </p:nvPicPr>
        <p:blipFill rotWithShape="1">
          <a:blip r:embed="rId2">
            <a:extLst>
              <a:ext uri="{28A0092B-C50C-407E-A947-70E740481C1C}">
                <a14:useLocalDpi xmlns:a14="http://schemas.microsoft.com/office/drawing/2010/main" val="0"/>
              </a:ext>
            </a:extLst>
          </a:blip>
          <a:srcRect l="23058" t="20482" r="14771"/>
          <a:stretch/>
        </p:blipFill>
        <p:spPr bwMode="auto">
          <a:xfrm>
            <a:off x="3397111" y="2247265"/>
            <a:ext cx="5078848" cy="3655594"/>
          </a:xfrm>
          <a:prstGeom prst="roundRect">
            <a:avLst/>
          </a:prstGeom>
          <a:noFill/>
          <a:ln>
            <a:noFill/>
          </a:ln>
          <a:extLst>
            <a:ext uri="{53640926-AAD7-44D8-BBD7-CCE9431645EC}">
              <a14:shadowObscured xmlns:a14="http://schemas.microsoft.com/office/drawing/2010/main"/>
            </a:ext>
          </a:extLst>
        </p:spPr>
      </p:pic>
      <p:sp>
        <p:nvSpPr>
          <p:cNvPr id="8" name="Sprechblase: oval 7">
            <a:extLst>
              <a:ext uri="{FF2B5EF4-FFF2-40B4-BE49-F238E27FC236}">
                <a16:creationId xmlns:a16="http://schemas.microsoft.com/office/drawing/2014/main" id="{DA9769FB-54EB-1DCF-CD0C-A9C5841B292C}"/>
              </a:ext>
            </a:extLst>
          </p:cNvPr>
          <p:cNvSpPr/>
          <p:nvPr/>
        </p:nvSpPr>
        <p:spPr>
          <a:xfrm>
            <a:off x="8866120" y="1793174"/>
            <a:ext cx="2817879" cy="1635826"/>
          </a:xfrm>
          <a:prstGeom prst="wedgeEllipseCallout">
            <a:avLst>
              <a:gd name="adj1" fmla="val -105153"/>
              <a:gd name="adj2" fmla="val 11752"/>
            </a:avLst>
          </a:prstGeom>
          <a:solidFill>
            <a:srgbClr val="F3F1F9"/>
          </a:solidFill>
          <a:ln w="12700" cap="flat" cmpd="sng" algn="ctr">
            <a:solidFill>
              <a:srgbClr val="F3F1F9">
                <a:shade val="15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de-DE" b="0" i="0" u="none" strike="noStrike" kern="0" cap="none" spc="0" normalizeH="0" baseline="0" noProof="0" dirty="0">
                <a:ln>
                  <a:noFill/>
                </a:ln>
                <a:solidFill>
                  <a:schemeClr val="tx1"/>
                </a:solidFill>
                <a:effectLst/>
                <a:uLnTx/>
                <a:uFillTx/>
                <a:latin typeface="Lexend" pitchFamily="2" charset="0"/>
                <a:ea typeface="Arial" panose="020B0604020202020204" pitchFamily="34" charset="0"/>
                <a:cs typeface="Arial"/>
              </a:rPr>
              <a:t>Wäre schon cool – aber was brauchen wir dafür eigentlich?</a:t>
            </a:r>
            <a:endParaRPr lang="de-AT" b="0" i="0" u="none" strike="noStrike" kern="0" cap="none" spc="0" normalizeH="0" baseline="0" noProof="0" dirty="0">
              <a:ln>
                <a:noFill/>
              </a:ln>
              <a:solidFill>
                <a:schemeClr val="tx1"/>
              </a:solidFill>
              <a:effectLst/>
              <a:uLnTx/>
              <a:uFillTx/>
              <a:latin typeface="Lexend" pitchFamily="2" charset="0"/>
              <a:ea typeface="Arial" panose="020B0604020202020204" pitchFamily="34" charset="0"/>
              <a:cs typeface="Arial"/>
            </a:endParaRPr>
          </a:p>
        </p:txBody>
      </p:sp>
      <p:sp>
        <p:nvSpPr>
          <p:cNvPr id="9" name="Sprechblase: oval 8">
            <a:extLst>
              <a:ext uri="{FF2B5EF4-FFF2-40B4-BE49-F238E27FC236}">
                <a16:creationId xmlns:a16="http://schemas.microsoft.com/office/drawing/2014/main" id="{E09D2A78-5835-04D0-5E6E-1A2B42F934ED}"/>
              </a:ext>
            </a:extLst>
          </p:cNvPr>
          <p:cNvSpPr/>
          <p:nvPr/>
        </p:nvSpPr>
        <p:spPr>
          <a:xfrm flipH="1">
            <a:off x="294638" y="1920240"/>
            <a:ext cx="3031241" cy="1508760"/>
          </a:xfrm>
          <a:prstGeom prst="wedgeEllipseCallout">
            <a:avLst>
              <a:gd name="adj1" fmla="val -90861"/>
              <a:gd name="adj2" fmla="val 64621"/>
            </a:avLst>
          </a:prstGeom>
          <a:solidFill>
            <a:srgbClr val="F3F1F9"/>
          </a:solidFill>
          <a:ln w="12700" cap="flat" cmpd="sng" algn="ctr">
            <a:solidFill>
              <a:srgbClr val="F3F1F9">
                <a:shade val="15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de-DE" b="0" i="0" u="none" strike="noStrike" kern="0" cap="none" spc="0" normalizeH="0" baseline="0" noProof="0" dirty="0">
                <a:ln>
                  <a:noFill/>
                </a:ln>
                <a:solidFill>
                  <a:schemeClr val="tx1"/>
                </a:solidFill>
                <a:effectLst/>
                <a:uLnTx/>
                <a:uFillTx/>
                <a:latin typeface="Lexend" pitchFamily="2" charset="0"/>
                <a:ea typeface="Arial" panose="020B0604020202020204" pitchFamily="34" charset="0"/>
                <a:cs typeface="Arial"/>
              </a:rPr>
              <a:t>Stellt euch vor</a:t>
            </a:r>
            <a:r>
              <a:rPr lang="de-DE" dirty="0">
                <a:solidFill>
                  <a:schemeClr val="tx1"/>
                </a:solidFill>
                <a:latin typeface="Lexend" pitchFamily="2" charset="0"/>
                <a:ea typeface="Arial" panose="020B0604020202020204" pitchFamily="34" charset="0"/>
                <a:cs typeface="Arial"/>
              </a:rPr>
              <a:t>,</a:t>
            </a:r>
            <a:r>
              <a:rPr kumimoji="0" lang="de-DE" b="0" i="0" u="none" strike="noStrike" kern="0" cap="none" spc="0" normalizeH="0" baseline="0" noProof="0" dirty="0">
                <a:ln>
                  <a:noFill/>
                </a:ln>
                <a:solidFill>
                  <a:schemeClr val="tx1"/>
                </a:solidFill>
                <a:effectLst/>
                <a:uLnTx/>
                <a:uFillTx/>
                <a:latin typeface="Lexend" pitchFamily="2" charset="0"/>
                <a:ea typeface="Arial" panose="020B0604020202020204" pitchFamily="34" charset="0"/>
                <a:cs typeface="Arial"/>
              </a:rPr>
              <a:t> wir gründen später wirklich ein Unternehmen. Wie mein Opa!</a:t>
            </a:r>
            <a:endParaRPr lang="de-AT" b="0" i="0" u="none" strike="noStrike" kern="0" cap="none" spc="0" normalizeH="0" baseline="0" noProof="0" dirty="0">
              <a:ln>
                <a:noFill/>
              </a:ln>
              <a:solidFill>
                <a:schemeClr val="tx1"/>
              </a:solidFill>
              <a:effectLst/>
              <a:uLnTx/>
              <a:uFillTx/>
              <a:latin typeface="Lexend" pitchFamily="2" charset="0"/>
              <a:ea typeface="Arial" panose="020B0604020202020204" pitchFamily="34" charset="0"/>
              <a:cs typeface="Arial"/>
            </a:endParaRPr>
          </a:p>
        </p:txBody>
      </p:sp>
    </p:spTree>
    <p:extLst>
      <p:ext uri="{BB962C8B-B14F-4D97-AF65-F5344CB8AC3E}">
        <p14:creationId xmlns:p14="http://schemas.microsoft.com/office/powerpoint/2010/main" val="2134695434"/>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6BFCD-4AA5-DB0B-0966-0D842244F90D}"/>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8432871C-4FFE-0D1E-8C2E-87E5B53B2740}"/>
              </a:ext>
            </a:extLst>
          </p:cNvPr>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sz="6000" dirty="0"/>
              <a:t>Sicherung</a:t>
            </a:r>
            <a:endParaRPr sz="6000" dirty="0"/>
          </a:p>
        </p:txBody>
      </p:sp>
      <p:sp>
        <p:nvSpPr>
          <p:cNvPr id="363" name="Textplatzhalter 2">
            <a:extLst>
              <a:ext uri="{FF2B5EF4-FFF2-40B4-BE49-F238E27FC236}">
                <a16:creationId xmlns:a16="http://schemas.microsoft.com/office/drawing/2014/main" id="{F603852E-9425-AA40-9FF0-C4D4815CC46E}"/>
              </a:ext>
            </a:extLst>
          </p:cNvPr>
          <p:cNvSpPr txBox="1">
            <a:spLocks noGrp="1"/>
          </p:cNvSpPr>
          <p:nvPr>
            <p:ph type="body" sz="quarter" idx="1"/>
          </p:nvPr>
        </p:nvSpPr>
        <p:spPr>
          <a:xfrm>
            <a:off x="369582" y="4246874"/>
            <a:ext cx="7355834" cy="314956"/>
          </a:xfrm>
          <a:prstGeom prst="rect">
            <a:avLst/>
          </a:prstGeom>
        </p:spPr>
        <p:txBody>
          <a:bodyPr/>
          <a:lstStyle/>
          <a:p>
            <a:endParaRPr lang="de-AT" dirty="0"/>
          </a:p>
        </p:txBody>
      </p:sp>
    </p:spTree>
    <p:extLst>
      <p:ext uri="{BB962C8B-B14F-4D97-AF65-F5344CB8AC3E}">
        <p14:creationId xmlns:p14="http://schemas.microsoft.com/office/powerpoint/2010/main" val="2915233827"/>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C451DC-27C5-B03E-BCC7-BDE3D5510802}"/>
              </a:ext>
            </a:extLst>
          </p:cNvPr>
          <p:cNvSpPr>
            <a:spLocks noGrp="1"/>
          </p:cNvSpPr>
          <p:nvPr>
            <p:ph type="title"/>
          </p:nvPr>
        </p:nvSpPr>
        <p:spPr/>
        <p:txBody>
          <a:bodyPr/>
          <a:lstStyle/>
          <a:p>
            <a:r>
              <a:rPr lang="de-DE" dirty="0"/>
              <a:t>Sicherung</a:t>
            </a:r>
            <a:endParaRPr lang="de-AT" dirty="0"/>
          </a:p>
        </p:txBody>
      </p:sp>
      <p:sp>
        <p:nvSpPr>
          <p:cNvPr id="3" name="Textplatzhalter 2">
            <a:extLst>
              <a:ext uri="{FF2B5EF4-FFF2-40B4-BE49-F238E27FC236}">
                <a16:creationId xmlns:a16="http://schemas.microsoft.com/office/drawing/2014/main" id="{238AF1B9-692A-85A0-598C-C7EF53C09713}"/>
              </a:ext>
            </a:extLst>
          </p:cNvPr>
          <p:cNvSpPr>
            <a:spLocks noGrp="1"/>
          </p:cNvSpPr>
          <p:nvPr>
            <p:ph type="body" idx="1"/>
          </p:nvPr>
        </p:nvSpPr>
        <p:spPr/>
        <p:txBody>
          <a:bodyPr>
            <a:normAutofit/>
          </a:bodyPr>
          <a:lstStyle/>
          <a:p>
            <a:pPr marL="0" indent="0">
              <a:lnSpc>
                <a:spcPct val="100000"/>
              </a:lnSpc>
              <a:buNone/>
            </a:pPr>
            <a:r>
              <a:rPr lang="de-DE" sz="2400" b="1" dirty="0"/>
              <a:t>Nimm</a:t>
            </a:r>
            <a:r>
              <a:rPr lang="de-DE" sz="2400" dirty="0"/>
              <a:t> ein digitales Endgerät zur Hand und </a:t>
            </a:r>
            <a:r>
              <a:rPr lang="de-DE" sz="2400" b="1" dirty="0"/>
              <a:t>scanne</a:t>
            </a:r>
            <a:r>
              <a:rPr lang="de-DE" sz="2400" dirty="0"/>
              <a:t> den folgenden QR-Code, um die wichtigsten Inhalte aus den letzten Einheiten zu festigen.</a:t>
            </a:r>
            <a:endParaRPr lang="de-AT" sz="2400" dirty="0"/>
          </a:p>
        </p:txBody>
      </p:sp>
      <p:pic>
        <p:nvPicPr>
          <p:cNvPr id="6" name="Grafik 5" descr="Ein Bild, das Text, Muster, Screenshot, Quadrat enthält.&#10;&#10;KI-generierte Inhalte können fehlerhaft sein.">
            <a:extLst>
              <a:ext uri="{FF2B5EF4-FFF2-40B4-BE49-F238E27FC236}">
                <a16:creationId xmlns:a16="http://schemas.microsoft.com/office/drawing/2014/main" id="{5B8F52F3-D907-C2B0-9230-3FC91D8FBC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1884" y="2894472"/>
            <a:ext cx="2857500" cy="3552825"/>
          </a:xfrm>
          <a:prstGeom prst="rect">
            <a:avLst/>
          </a:prstGeom>
        </p:spPr>
      </p:pic>
    </p:spTree>
    <p:extLst>
      <p:ext uri="{BB962C8B-B14F-4D97-AF65-F5344CB8AC3E}">
        <p14:creationId xmlns:p14="http://schemas.microsoft.com/office/powerpoint/2010/main" val="1354791934"/>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sz="6000" dirty="0"/>
              <a:t>Anhang</a:t>
            </a:r>
            <a:endParaRPr sz="6000"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a:t>Alle Bilder sowie andere Medien (z. B. Videos) sind aus der Lizenz ausgenommen</a:t>
            </a:r>
            <a:r>
              <a:rPr lang="de-DE"/>
              <a:t>. </a:t>
            </a:r>
            <a:br>
              <a:rPr lang="de-DE"/>
            </a:br>
            <a:r>
              <a:rPr lang="de-DE"/>
              <a:t>Wenn nicht anders angegeben, handelt es sich um eigene Darstellungen.</a:t>
            </a:r>
          </a:p>
          <a:p>
            <a:pPr marL="0" indent="0">
              <a:buSzTx/>
              <a:buNone/>
            </a:pPr>
            <a:endParaRPr lang="de-AT"/>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27</a:t>
            </a:fld>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lIns="0" tIns="0" rIns="0" bIns="0" anchor="t">
            <a:normAutofit/>
          </a:bodyPr>
          <a:lstStyle/>
          <a:p>
            <a:pPr marL="0" indent="0">
              <a:lnSpc>
                <a:spcPts val="1400"/>
              </a:lnSpc>
              <a:spcBef>
                <a:spcPts val="1200"/>
              </a:spcBef>
              <a:buNone/>
            </a:pPr>
            <a:r>
              <a:rPr lang="de-AT" sz="1200" dirty="0">
                <a:effectLst/>
                <a:latin typeface="Arial"/>
                <a:ea typeface="Arial" panose="020B0604020202020204" pitchFamily="34" charset="0"/>
                <a:cs typeface="Arial"/>
              </a:rPr>
              <a:t>Bei einer Weiterverwendung sollen folgende Angaben gemacht werden:</a:t>
            </a:r>
          </a:p>
          <a:p>
            <a:pPr marL="0" indent="0">
              <a:lnSpc>
                <a:spcPts val="1400"/>
              </a:lnSpc>
              <a:spcBef>
                <a:spcPts val="1200"/>
              </a:spcBef>
              <a:buNone/>
            </a:pPr>
            <a:r>
              <a:rPr lang="de-AT" sz="1200" dirty="0">
                <a:effectLst/>
                <a:latin typeface="Arial"/>
                <a:ea typeface="Arial" panose="020B0604020202020204" pitchFamily="34" charset="0"/>
              </a:rPr>
              <a:t>Stiftung Wirtschaftsbildung (</a:t>
            </a:r>
            <a:r>
              <a:rPr lang="de-AT" sz="1200" dirty="0">
                <a:latin typeface="Arial"/>
                <a:ea typeface="Arial" panose="020B0604020202020204" pitchFamily="34" charset="0"/>
              </a:rPr>
              <a:t>2025</a:t>
            </a:r>
            <a:r>
              <a:rPr lang="de-AT" sz="1200" dirty="0">
                <a:effectLst/>
                <a:latin typeface="Arial"/>
                <a:ea typeface="Arial" panose="020B0604020202020204" pitchFamily="34" charset="0"/>
              </a:rPr>
              <a:t>) </a:t>
            </a:r>
            <a:r>
              <a:rPr lang="de-AT" sz="1200" dirty="0">
                <a:latin typeface="Arial"/>
                <a:ea typeface="Arial" panose="020B0604020202020204" pitchFamily="34" charset="0"/>
              </a:rPr>
              <a:t>Der Wirtschaftskreislauf: </a:t>
            </a:r>
            <a:r>
              <a:rPr lang="de-AT" sz="1200" dirty="0" err="1">
                <a:latin typeface="Arial"/>
                <a:ea typeface="Arial" panose="020B0604020202020204" pitchFamily="34" charset="0"/>
              </a:rPr>
              <a:t>Akteur:innen</a:t>
            </a:r>
            <a:r>
              <a:rPr lang="de-AT" sz="1200" dirty="0">
                <a:latin typeface="Arial"/>
                <a:ea typeface="Arial" panose="020B0604020202020204" pitchFamily="34" charset="0"/>
              </a:rPr>
              <a:t> und ihre Ziele.</a:t>
            </a:r>
            <a:r>
              <a:rPr lang="de-AT" sz="1200" dirty="0">
                <a:effectLst/>
                <a:latin typeface="Arial"/>
                <a:ea typeface="Arial" panose="020B0604020202020204" pitchFamily="34" charset="0"/>
              </a:rPr>
              <a:t> Power-Point-Präsentation. CC BY NC SA 4.0.</a:t>
            </a:r>
            <a:endParaRPr lang="de-AT" sz="1200" dirty="0">
              <a:latin typeface="Arial"/>
              <a:ea typeface="Arial" panose="020B0604020202020204" pitchFamily="34" charset="0"/>
              <a:cs typeface="Arial" panose="020B0604020202020204" pitchFamily="34" charset="0"/>
            </a:endParaRPr>
          </a:p>
          <a:p>
            <a:pPr marL="0" indent="0">
              <a:lnSpc>
                <a:spcPts val="1400"/>
              </a:lnSpc>
              <a:spcBef>
                <a:spcPts val="1200"/>
              </a:spcBef>
              <a:buNone/>
            </a:pPr>
            <a:endParaRPr lang="de-AT" sz="320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9389984"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Was passiert hier?</a:t>
            </a:r>
            <a:endParaRPr lang="de-AT"/>
          </a:p>
        </p:txBody>
      </p:sp>
      <p:sp>
        <p:nvSpPr>
          <p:cNvPr id="6" name="Inhaltsplatzhalter 4">
            <a:extLst>
              <a:ext uri="{FF2B5EF4-FFF2-40B4-BE49-F238E27FC236}">
                <a16:creationId xmlns:a16="http://schemas.microsoft.com/office/drawing/2014/main" id="{3FB140F1-50C6-2ADB-103C-8DB4E9093D77}"/>
              </a:ext>
            </a:extLst>
          </p:cNvPr>
          <p:cNvSpPr txBox="1">
            <a:spLocks noGrp="1"/>
          </p:cNvSpPr>
          <p:nvPr>
            <p:ph type="body" sz="half" idx="1"/>
          </p:nvPr>
        </p:nvSpPr>
        <p:spPr>
          <a:xfrm>
            <a:off x="6435719" y="2143125"/>
            <a:ext cx="5331876" cy="3977018"/>
          </a:xfrm>
          <a:prstGeom prst="rect">
            <a:avLst/>
          </a:prstGeom>
        </p:spPr>
        <p:txBody>
          <a:bodyPr lIns="0" tIns="0" rIns="0" bIns="0" anchor="t">
            <a:normAutofit/>
          </a:bodyPr>
          <a:lstStyle/>
          <a:p>
            <a:pPr>
              <a:lnSpc>
                <a:spcPts val="1400"/>
              </a:lnSpc>
            </a:pPr>
            <a:endParaRPr dirty="0"/>
          </a:p>
          <a:p>
            <a:pPr>
              <a:lnSpc>
                <a:spcPct val="100000"/>
              </a:lnSpc>
            </a:pPr>
            <a:r>
              <a:rPr lang="de-AT" dirty="0"/>
              <a:t>Was passiert in dieser Szene? Welche Personen siehst du? Was machen sie?</a:t>
            </a:r>
          </a:p>
          <a:p>
            <a:pPr>
              <a:lnSpc>
                <a:spcPct val="100000"/>
              </a:lnSpc>
            </a:pPr>
            <a:r>
              <a:rPr lang="de-AT" dirty="0"/>
              <a:t>Was soll mit den Dingen auf dem Bild passieren? </a:t>
            </a:r>
          </a:p>
          <a:p>
            <a:pPr>
              <a:lnSpc>
                <a:spcPct val="100000"/>
              </a:lnSpc>
            </a:pPr>
            <a:r>
              <a:rPr lang="de-AT" dirty="0"/>
              <a:t>Fallen dir Alternativen dazu ein?</a:t>
            </a:r>
          </a:p>
          <a:p>
            <a:pPr>
              <a:lnSpc>
                <a:spcPct val="100000"/>
              </a:lnSpc>
            </a:pPr>
            <a:r>
              <a:rPr dirty="0"/>
              <a:t>Was </a:t>
            </a:r>
            <a:r>
              <a:rPr lang="de-AT" dirty="0"/>
              <a:t>könnte als Nächstes passieren</a:t>
            </a:r>
            <a:r>
              <a:rPr dirty="0"/>
              <a:t>? </a:t>
            </a:r>
          </a:p>
        </p:txBody>
      </p:sp>
      <p:pic>
        <p:nvPicPr>
          <p:cNvPr id="7" name="Grafik 6">
            <a:extLst>
              <a:ext uri="{FF2B5EF4-FFF2-40B4-BE49-F238E27FC236}">
                <a16:creationId xmlns:a16="http://schemas.microsoft.com/office/drawing/2014/main" id="{53351021-9C7B-CE7E-0094-A9EA32529C9A}"/>
              </a:ext>
            </a:extLst>
          </p:cNvPr>
          <p:cNvPicPr>
            <a:picLocks noChangeAspect="1"/>
          </p:cNvPicPr>
          <p:nvPr/>
        </p:nvPicPr>
        <p:blipFill>
          <a:blip r:embed="rId2"/>
          <a:stretch>
            <a:fillRect/>
          </a:stretch>
        </p:blipFill>
        <p:spPr>
          <a:xfrm>
            <a:off x="510130" y="2143125"/>
            <a:ext cx="5511911" cy="3100450"/>
          </a:xfrm>
          <a:prstGeom prst="round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E76D73-FFEA-4612-8343-411BA8A68E88}"/>
              </a:ext>
            </a:extLst>
          </p:cNvPr>
          <p:cNvSpPr>
            <a:spLocks noGrp="1"/>
          </p:cNvSpPr>
          <p:nvPr>
            <p:ph type="title"/>
          </p:nvPr>
        </p:nvSpPr>
        <p:spPr/>
        <p:txBody>
          <a:bodyPr/>
          <a:lstStyle/>
          <a:p>
            <a:r>
              <a:rPr lang="de-DE"/>
              <a:t>Video: Der Wirtschaftskreislauf</a:t>
            </a:r>
            <a:endParaRPr lang="de-AT"/>
          </a:p>
        </p:txBody>
      </p:sp>
      <p:sp>
        <p:nvSpPr>
          <p:cNvPr id="3" name="Textplatzhalter 2">
            <a:extLst>
              <a:ext uri="{FF2B5EF4-FFF2-40B4-BE49-F238E27FC236}">
                <a16:creationId xmlns:a16="http://schemas.microsoft.com/office/drawing/2014/main" id="{F034921B-2F9A-FEFB-9E1F-4811F1388469}"/>
              </a:ext>
            </a:extLst>
          </p:cNvPr>
          <p:cNvSpPr>
            <a:spLocks noGrp="1"/>
          </p:cNvSpPr>
          <p:nvPr>
            <p:ph type="body" idx="1"/>
          </p:nvPr>
        </p:nvSpPr>
        <p:spPr/>
        <p:txBody>
          <a:bodyPr lIns="0" tIns="0" rIns="0" bIns="0" anchor="t">
            <a:normAutofit/>
          </a:bodyPr>
          <a:lstStyle/>
          <a:p>
            <a:pPr marL="0" indent="0">
              <a:buNone/>
            </a:pPr>
            <a:r>
              <a:rPr lang="de-DE" b="1" dirty="0">
                <a:hlinkClick r:id="rId2"/>
              </a:rPr>
              <a:t>Video</a:t>
            </a:r>
            <a:r>
              <a:rPr lang="de-DE" b="1" dirty="0"/>
              <a:t> bis 1:58 ansehen</a:t>
            </a:r>
            <a:endParaRPr lang="de-AT" b="1" dirty="0"/>
          </a:p>
        </p:txBody>
      </p:sp>
      <p:pic>
        <p:nvPicPr>
          <p:cNvPr id="4" name="Grafik 3">
            <a:extLst>
              <a:ext uri="{FF2B5EF4-FFF2-40B4-BE49-F238E27FC236}">
                <a16:creationId xmlns:a16="http://schemas.microsoft.com/office/drawing/2014/main" id="{3094EAB5-EB30-F388-922F-846C7D76C7F9}"/>
              </a:ext>
            </a:extLst>
          </p:cNvPr>
          <p:cNvPicPr>
            <a:picLocks noChangeAspect="1"/>
          </p:cNvPicPr>
          <p:nvPr/>
        </p:nvPicPr>
        <p:blipFill>
          <a:blip r:embed="rId3"/>
          <a:stretch>
            <a:fillRect/>
          </a:stretch>
        </p:blipFill>
        <p:spPr>
          <a:xfrm>
            <a:off x="3334678" y="2432462"/>
            <a:ext cx="5511911" cy="3100450"/>
          </a:xfrm>
          <a:prstGeom prst="roundRect">
            <a:avLst/>
          </a:prstGeom>
        </p:spPr>
      </p:pic>
    </p:spTree>
    <p:extLst>
      <p:ext uri="{BB962C8B-B14F-4D97-AF65-F5344CB8AC3E}">
        <p14:creationId xmlns:p14="http://schemas.microsoft.com/office/powerpoint/2010/main" val="282635051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35358B-BB6D-F628-6A2B-74C501F0F2CE}"/>
              </a:ext>
            </a:extLst>
          </p:cNvPr>
          <p:cNvSpPr>
            <a:spLocks noGrp="1"/>
          </p:cNvSpPr>
          <p:nvPr>
            <p:ph type="title"/>
          </p:nvPr>
        </p:nvSpPr>
        <p:spPr/>
        <p:txBody>
          <a:bodyPr>
            <a:normAutofit fontScale="90000"/>
          </a:bodyPr>
          <a:lstStyle/>
          <a:p>
            <a:r>
              <a:rPr lang="de-DE"/>
              <a:t>Wer bekommt Geld? Wer gibt Geld aus? Wofür?</a:t>
            </a:r>
            <a:endParaRPr lang="de-AT"/>
          </a:p>
        </p:txBody>
      </p:sp>
      <p:grpSp>
        <p:nvGrpSpPr>
          <p:cNvPr id="5" name="Gruppieren 4">
            <a:extLst>
              <a:ext uri="{FF2B5EF4-FFF2-40B4-BE49-F238E27FC236}">
                <a16:creationId xmlns:a16="http://schemas.microsoft.com/office/drawing/2014/main" id="{316E5EF7-EC15-4406-4B59-E8A9CE4E90AB}"/>
              </a:ext>
            </a:extLst>
          </p:cNvPr>
          <p:cNvGrpSpPr/>
          <p:nvPr/>
        </p:nvGrpSpPr>
        <p:grpSpPr>
          <a:xfrm>
            <a:off x="1997766" y="1417859"/>
            <a:ext cx="7755836" cy="4993023"/>
            <a:chOff x="0" y="0"/>
            <a:chExt cx="5657853" cy="3486158"/>
          </a:xfrm>
        </p:grpSpPr>
        <p:pic>
          <p:nvPicPr>
            <p:cNvPr id="8" name="Grafik 7" descr="Ein Bild, das Darstellung, Zeichnung, Cartoon, Entwurf enthält.&#10;&#10;Automatisch generierte Beschreibung">
              <a:extLst>
                <a:ext uri="{FF2B5EF4-FFF2-40B4-BE49-F238E27FC236}">
                  <a16:creationId xmlns:a16="http://schemas.microsoft.com/office/drawing/2014/main" id="{403DA718-B8C6-C516-CA91-0B69450E1BF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4858" t="12354" r="15287" b="54412"/>
            <a:stretch/>
          </p:blipFill>
          <p:spPr bwMode="auto">
            <a:xfrm>
              <a:off x="0" y="0"/>
              <a:ext cx="1146810" cy="1079500"/>
            </a:xfrm>
            <a:prstGeom prst="ellipse">
              <a:avLst/>
            </a:prstGeom>
            <a:ln>
              <a:noFill/>
            </a:ln>
            <a:extLst>
              <a:ext uri="{53640926-AAD7-44D8-BBD7-CCE9431645EC}">
                <a14:shadowObscured xmlns:a14="http://schemas.microsoft.com/office/drawing/2010/main"/>
              </a:ext>
            </a:extLst>
          </p:spPr>
        </p:pic>
        <p:grpSp>
          <p:nvGrpSpPr>
            <p:cNvPr id="9" name="Gruppieren 8">
              <a:extLst>
                <a:ext uri="{FF2B5EF4-FFF2-40B4-BE49-F238E27FC236}">
                  <a16:creationId xmlns:a16="http://schemas.microsoft.com/office/drawing/2014/main" id="{2BCCA4F2-3769-F2B2-9D65-925A61F664D6}"/>
                </a:ext>
              </a:extLst>
            </p:cNvPr>
            <p:cNvGrpSpPr/>
            <p:nvPr/>
          </p:nvGrpSpPr>
          <p:grpSpPr>
            <a:xfrm>
              <a:off x="599122" y="0"/>
              <a:ext cx="5058731" cy="3486158"/>
              <a:chOff x="894242" y="-800218"/>
              <a:chExt cx="5059838" cy="3486739"/>
            </a:xfrm>
          </p:grpSpPr>
          <p:pic>
            <p:nvPicPr>
              <p:cNvPr id="10" name="Grafik 9" descr="Ein Bild, das Animierter Cartoon, Darstellung, Animation, Clipart enthält.&#10;&#10;Automatisch generierte Beschreibung">
                <a:extLst>
                  <a:ext uri="{FF2B5EF4-FFF2-40B4-BE49-F238E27FC236}">
                    <a16:creationId xmlns:a16="http://schemas.microsoft.com/office/drawing/2014/main" id="{CE237E43-3613-D55E-A0E5-D443E12E7F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 b="-11819"/>
              <a:stretch/>
            </p:blipFill>
            <p:spPr bwMode="auto">
              <a:xfrm>
                <a:off x="2210075" y="123409"/>
                <a:ext cx="1714690" cy="1079195"/>
              </a:xfrm>
              <a:prstGeom prst="ellipse">
                <a:avLst/>
              </a:prstGeom>
              <a:ln>
                <a:noFill/>
              </a:ln>
              <a:extLst>
                <a:ext uri="{53640926-AAD7-44D8-BBD7-CCE9431645EC}">
                  <a14:shadowObscured xmlns:a14="http://schemas.microsoft.com/office/drawing/2010/main"/>
                </a:ext>
              </a:extLst>
            </p:spPr>
          </p:pic>
          <p:pic>
            <p:nvPicPr>
              <p:cNvPr id="11" name="Grafik 10" descr="Ein Bild, das Cartoon, Animierter Cartoon, Darstellung, Animation enthält.&#10;&#10;Automatisch generierte Beschreibung">
                <a:extLst>
                  <a:ext uri="{FF2B5EF4-FFF2-40B4-BE49-F238E27FC236}">
                    <a16:creationId xmlns:a16="http://schemas.microsoft.com/office/drawing/2014/main" id="{49BB2072-BD7A-E244-4453-655F65BE4A5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512" t="8706" r="25488" b="15303"/>
              <a:stretch/>
            </p:blipFill>
            <p:spPr bwMode="auto">
              <a:xfrm>
                <a:off x="4816674" y="-800218"/>
                <a:ext cx="1137406" cy="1080045"/>
              </a:xfrm>
              <a:prstGeom prst="flowChartConnector">
                <a:avLst/>
              </a:prstGeom>
              <a:ln>
                <a:noFill/>
              </a:ln>
              <a:extLst>
                <a:ext uri="{53640926-AAD7-44D8-BBD7-CCE9431645EC}">
                  <a14:shadowObscured xmlns:a14="http://schemas.microsoft.com/office/drawing/2010/main"/>
                </a:ext>
              </a:extLst>
            </p:spPr>
          </p:pic>
          <p:pic>
            <p:nvPicPr>
              <p:cNvPr id="12" name="Grafik 11" descr="Ein Bild, das Kleidung, Cartoon, Schuhwerk, Kunst enthält.&#10;&#10;Automatisch generierte Beschreibung">
                <a:extLst>
                  <a:ext uri="{FF2B5EF4-FFF2-40B4-BE49-F238E27FC236}">
                    <a16:creationId xmlns:a16="http://schemas.microsoft.com/office/drawing/2014/main" id="{E9BBB256-70BC-F017-C4A9-2EBC491A00E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9623" t="28706" r="15661" b="45412"/>
              <a:stretch/>
            </p:blipFill>
            <p:spPr bwMode="auto">
              <a:xfrm>
                <a:off x="4218595" y="1606340"/>
                <a:ext cx="1091702" cy="1080181"/>
              </a:xfrm>
              <a:prstGeom prst="ellipse">
                <a:avLst/>
              </a:prstGeom>
              <a:ln>
                <a:noFill/>
              </a:ln>
              <a:extLst>
                <a:ext uri="{53640926-AAD7-44D8-BBD7-CCE9431645EC}">
                  <a14:shadowObscured xmlns:a14="http://schemas.microsoft.com/office/drawing/2010/main"/>
                </a:ext>
              </a:extLst>
            </p:spPr>
          </p:pic>
          <p:pic>
            <p:nvPicPr>
              <p:cNvPr id="13" name="Grafik 12" descr="Ein Bild, das Kleidung, Cartoon, Schuhwerk, Kunst enthält.&#10;&#10;Automatisch generierte Beschreibung">
                <a:extLst>
                  <a:ext uri="{FF2B5EF4-FFF2-40B4-BE49-F238E27FC236}">
                    <a16:creationId xmlns:a16="http://schemas.microsoft.com/office/drawing/2014/main" id="{9C18E785-A817-D2A5-D4F5-829D3D111D8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1319" t="22825" r="66731" b="56234"/>
              <a:stretch/>
            </p:blipFill>
            <p:spPr bwMode="auto">
              <a:xfrm>
                <a:off x="894242" y="1606340"/>
                <a:ext cx="1095615" cy="1080179"/>
              </a:xfrm>
              <a:prstGeom prst="ellipse">
                <a:avLst/>
              </a:prstGeom>
              <a:ln>
                <a:noFill/>
              </a:ln>
              <a:extLst>
                <a:ext uri="{53640926-AAD7-44D8-BBD7-CCE9431645EC}">
                  <a14:shadowObscured xmlns:a14="http://schemas.microsoft.com/office/drawing/2010/main"/>
                </a:ext>
              </a:extLst>
            </p:spPr>
          </p:pic>
        </p:grpSp>
      </p:grpSp>
      <p:grpSp>
        <p:nvGrpSpPr>
          <p:cNvPr id="19" name="Gruppieren 18">
            <a:extLst>
              <a:ext uri="{FF2B5EF4-FFF2-40B4-BE49-F238E27FC236}">
                <a16:creationId xmlns:a16="http://schemas.microsoft.com/office/drawing/2014/main" id="{8E84F369-B04A-8D0E-3118-AE295F484738}"/>
              </a:ext>
            </a:extLst>
          </p:cNvPr>
          <p:cNvGrpSpPr/>
          <p:nvPr/>
        </p:nvGrpSpPr>
        <p:grpSpPr>
          <a:xfrm>
            <a:off x="3866323" y="3952755"/>
            <a:ext cx="1260903" cy="1330845"/>
            <a:chOff x="4795926" y="4051933"/>
            <a:chExt cx="937803" cy="1066313"/>
          </a:xfrm>
        </p:grpSpPr>
        <p:sp>
          <p:nvSpPr>
            <p:cNvPr id="14" name="Textfeld 13">
              <a:extLst>
                <a:ext uri="{FF2B5EF4-FFF2-40B4-BE49-F238E27FC236}">
                  <a16:creationId xmlns:a16="http://schemas.microsoft.com/office/drawing/2014/main" id="{A8BE55E8-F11E-AFFA-8787-E8B3D24330D4}"/>
                </a:ext>
              </a:extLst>
            </p:cNvPr>
            <p:cNvSpPr txBox="1"/>
            <p:nvPr/>
          </p:nvSpPr>
          <p:spPr>
            <a:xfrm rot="18036415">
              <a:off x="5106147" y="4490665"/>
              <a:ext cx="1066313" cy="18885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050" b="0" i="0" u="none" strike="noStrike" cap="none" spc="0" normalizeH="0" baseline="0" dirty="0">
                  <a:ln>
                    <a:noFill/>
                  </a:ln>
                  <a:solidFill>
                    <a:srgbClr val="000000"/>
                  </a:solidFill>
                  <a:effectLst/>
                  <a:uFillTx/>
                  <a:latin typeface="Cavolini" panose="020B0502040204020203" pitchFamily="66" charset="0"/>
                  <a:cs typeface="Cavolini" panose="020B0502040204020203" pitchFamily="66" charset="0"/>
                  <a:sym typeface="Calibri"/>
                </a:rPr>
                <a:t>Aktentasche</a:t>
              </a:r>
              <a:endParaRPr kumimoji="0" lang="de-AT" sz="1050" b="0" i="0" u="none" strike="noStrike" cap="none" spc="0" normalizeH="0" baseline="0" dirty="0">
                <a:ln>
                  <a:noFill/>
                </a:ln>
                <a:solidFill>
                  <a:srgbClr val="000000"/>
                </a:solidFill>
                <a:effectLst/>
                <a:uFillTx/>
                <a:latin typeface="Cavolini" panose="020B0502040204020203" pitchFamily="66" charset="0"/>
                <a:cs typeface="Cavolini" panose="020B0502040204020203" pitchFamily="66" charset="0"/>
                <a:sym typeface="Calibri"/>
              </a:endParaRPr>
            </a:p>
          </p:txBody>
        </p:sp>
        <p:cxnSp>
          <p:nvCxnSpPr>
            <p:cNvPr id="15" name="Verbinder: gekrümmt 14">
              <a:extLst>
                <a:ext uri="{FF2B5EF4-FFF2-40B4-BE49-F238E27FC236}">
                  <a16:creationId xmlns:a16="http://schemas.microsoft.com/office/drawing/2014/main" id="{D2DD7378-43B7-2AB1-1E15-08560C46C3C9}"/>
                </a:ext>
              </a:extLst>
            </p:cNvPr>
            <p:cNvCxnSpPr>
              <a:cxnSpLocks/>
            </p:cNvCxnSpPr>
            <p:nvPr/>
          </p:nvCxnSpPr>
          <p:spPr>
            <a:xfrm rot="4320000" flipH="1" flipV="1">
              <a:off x="4849926" y="4092513"/>
              <a:ext cx="540000" cy="648000"/>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Verbinder: gekrümmt 15">
              <a:extLst>
                <a:ext uri="{FF2B5EF4-FFF2-40B4-BE49-F238E27FC236}">
                  <a16:creationId xmlns:a16="http://schemas.microsoft.com/office/drawing/2014/main" id="{FAA50851-033F-F961-3075-10AA03E5CB86}"/>
                </a:ext>
              </a:extLst>
            </p:cNvPr>
            <p:cNvCxnSpPr>
              <a:cxnSpLocks/>
            </p:cNvCxnSpPr>
            <p:nvPr/>
          </p:nvCxnSpPr>
          <p:spPr>
            <a:xfrm rot="4320000">
              <a:off x="5119076" y="4258406"/>
              <a:ext cx="504000" cy="612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grpSp>
      <p:sp>
        <p:nvSpPr>
          <p:cNvPr id="4" name="Textfeld 3">
            <a:extLst>
              <a:ext uri="{FF2B5EF4-FFF2-40B4-BE49-F238E27FC236}">
                <a16:creationId xmlns:a16="http://schemas.microsoft.com/office/drawing/2014/main" id="{340D89C9-A52B-2A83-5231-267F3549CB42}"/>
              </a:ext>
            </a:extLst>
          </p:cNvPr>
          <p:cNvSpPr txBox="1"/>
          <p:nvPr/>
        </p:nvSpPr>
        <p:spPr>
          <a:xfrm>
            <a:off x="2305769" y="1558926"/>
            <a:ext cx="1026558" cy="6806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prstTxWarp prst="textArchUp">
              <a:avLst>
                <a:gd name="adj" fmla="val 10583207"/>
              </a:avLst>
            </a:prstTxWarp>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800" b="0" i="0" u="none" strike="noStrike" cap="none" spc="0" normalizeH="0" baseline="0">
                <a:ln>
                  <a:noFill/>
                </a:ln>
                <a:solidFill>
                  <a:srgbClr val="000000"/>
                </a:solidFill>
                <a:effectLst/>
                <a:uFillTx/>
                <a:latin typeface="+mn-lt"/>
                <a:ea typeface="+mn-ea"/>
                <a:cs typeface="+mn-cs"/>
                <a:sym typeface="Calibri"/>
              </a:rPr>
              <a:t>Mias  Mama</a:t>
            </a: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
        <p:nvSpPr>
          <p:cNvPr id="7" name="Textfeld 6">
            <a:extLst>
              <a:ext uri="{FF2B5EF4-FFF2-40B4-BE49-F238E27FC236}">
                <a16:creationId xmlns:a16="http://schemas.microsoft.com/office/drawing/2014/main" id="{9DF29480-921F-3891-EEC5-8FFE438ACC0E}"/>
              </a:ext>
            </a:extLst>
          </p:cNvPr>
          <p:cNvSpPr txBox="1"/>
          <p:nvPr/>
        </p:nvSpPr>
        <p:spPr>
          <a:xfrm rot="18221102">
            <a:off x="3467605" y="4126328"/>
            <a:ext cx="1066313" cy="2539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050" b="0" i="0" u="none" strike="noStrike" cap="none" spc="0" normalizeH="0" baseline="0" dirty="0">
                <a:ln>
                  <a:noFill/>
                </a:ln>
                <a:solidFill>
                  <a:srgbClr val="000000"/>
                </a:solidFill>
                <a:effectLst/>
                <a:uFillTx/>
                <a:latin typeface="Cavolini" panose="020B0502040204020203" pitchFamily="66" charset="0"/>
                <a:cs typeface="Cavolini" panose="020B0502040204020203" pitchFamily="66" charset="0"/>
                <a:sym typeface="Calibri"/>
              </a:rPr>
              <a:t>Geld</a:t>
            </a:r>
            <a:endParaRPr kumimoji="0" lang="de-AT" sz="1050" b="0" i="0" u="none" strike="noStrike" cap="none" spc="0" normalizeH="0" baseline="0" dirty="0">
              <a:ln>
                <a:noFill/>
              </a:ln>
              <a:solidFill>
                <a:srgbClr val="000000"/>
              </a:solidFill>
              <a:effectLst/>
              <a:uFillTx/>
              <a:latin typeface="Cavolini" panose="020B0502040204020203" pitchFamily="66" charset="0"/>
              <a:cs typeface="Cavolini" panose="020B0502040204020203" pitchFamily="66" charset="0"/>
              <a:sym typeface="Calibri"/>
            </a:endParaRPr>
          </a:p>
        </p:txBody>
      </p:sp>
      <p:cxnSp>
        <p:nvCxnSpPr>
          <p:cNvPr id="18" name="Gerade Verbindung mit Pfeil 17">
            <a:extLst>
              <a:ext uri="{FF2B5EF4-FFF2-40B4-BE49-F238E27FC236}">
                <a16:creationId xmlns:a16="http://schemas.microsoft.com/office/drawing/2014/main" id="{71ACF0FB-EACE-ACC8-F822-1F56DF1DF29B}"/>
              </a:ext>
            </a:extLst>
          </p:cNvPr>
          <p:cNvCxnSpPr/>
          <p:nvPr/>
        </p:nvCxnSpPr>
        <p:spPr>
          <a:xfrm>
            <a:off x="238539" y="4862886"/>
            <a:ext cx="874644" cy="0"/>
          </a:xfrm>
          <a:prstGeom prst="straightConnector1">
            <a:avLst/>
          </a:prstGeom>
          <a:ln w="19050">
            <a:solidFill>
              <a:schemeClr val="accent2"/>
            </a:solidFill>
            <a:tailEnd type="triangle"/>
          </a:ln>
        </p:spPr>
        <p:style>
          <a:lnRef idx="1">
            <a:schemeClr val="accent2"/>
          </a:lnRef>
          <a:fillRef idx="0">
            <a:schemeClr val="accent2"/>
          </a:fillRef>
          <a:effectRef idx="0">
            <a:schemeClr val="accent2"/>
          </a:effectRef>
          <a:fontRef idx="minor">
            <a:schemeClr val="tx1"/>
          </a:fontRef>
        </p:style>
      </p:cxnSp>
      <p:cxnSp>
        <p:nvCxnSpPr>
          <p:cNvPr id="20" name="Gerade Verbindung mit Pfeil 19">
            <a:extLst>
              <a:ext uri="{FF2B5EF4-FFF2-40B4-BE49-F238E27FC236}">
                <a16:creationId xmlns:a16="http://schemas.microsoft.com/office/drawing/2014/main" id="{C7586EF6-086A-940D-800F-359B1CE921C3}"/>
              </a:ext>
            </a:extLst>
          </p:cNvPr>
          <p:cNvCxnSpPr/>
          <p:nvPr/>
        </p:nvCxnSpPr>
        <p:spPr>
          <a:xfrm>
            <a:off x="221976" y="5373094"/>
            <a:ext cx="874644" cy="0"/>
          </a:xfrm>
          <a:prstGeom prst="straightConnector1">
            <a:avLst/>
          </a:prstGeom>
          <a:ln w="19050">
            <a:solidFill>
              <a:srgbClr val="00B050"/>
            </a:solidFill>
            <a:tailEnd type="triangle"/>
          </a:ln>
        </p:spPr>
        <p:style>
          <a:lnRef idx="1">
            <a:schemeClr val="dk1"/>
          </a:lnRef>
          <a:fillRef idx="0">
            <a:schemeClr val="dk1"/>
          </a:fillRef>
          <a:effectRef idx="0">
            <a:schemeClr val="dk1"/>
          </a:effectRef>
          <a:fontRef idx="minor">
            <a:schemeClr val="tx1"/>
          </a:fontRef>
        </p:style>
      </p:cxnSp>
      <p:sp>
        <p:nvSpPr>
          <p:cNvPr id="21" name="Textfeld 20">
            <a:extLst>
              <a:ext uri="{FF2B5EF4-FFF2-40B4-BE49-F238E27FC236}">
                <a16:creationId xmlns:a16="http://schemas.microsoft.com/office/drawing/2014/main" id="{957ABA1A-65F2-42D8-85C8-BEF6C82998A2}"/>
              </a:ext>
            </a:extLst>
          </p:cNvPr>
          <p:cNvSpPr txBox="1"/>
          <p:nvPr/>
        </p:nvSpPr>
        <p:spPr>
          <a:xfrm>
            <a:off x="1210150" y="4718304"/>
            <a:ext cx="1458802"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1400" b="0" i="0" u="none" strike="noStrike" cap="none" spc="0" normalizeH="0" baseline="0" dirty="0">
                <a:ln>
                  <a:noFill/>
                </a:ln>
                <a:solidFill>
                  <a:srgbClr val="000000"/>
                </a:solidFill>
                <a:effectLst/>
                <a:uFillTx/>
                <a:latin typeface="Lexend" pitchFamily="2" charset="0"/>
                <a:sym typeface="Calibri"/>
              </a:rPr>
              <a:t>Waren/Leistung</a:t>
            </a:r>
            <a:endParaRPr kumimoji="0" lang="de-AT" sz="1400" b="0" i="0" u="none" strike="noStrike" cap="none" spc="0" normalizeH="0" baseline="0" dirty="0">
              <a:ln>
                <a:noFill/>
              </a:ln>
              <a:solidFill>
                <a:srgbClr val="000000"/>
              </a:solidFill>
              <a:effectLst/>
              <a:uFillTx/>
              <a:latin typeface="Lexend" pitchFamily="2" charset="0"/>
              <a:sym typeface="Calibri"/>
            </a:endParaRPr>
          </a:p>
        </p:txBody>
      </p:sp>
      <p:sp>
        <p:nvSpPr>
          <p:cNvPr id="22" name="Textfeld 21">
            <a:extLst>
              <a:ext uri="{FF2B5EF4-FFF2-40B4-BE49-F238E27FC236}">
                <a16:creationId xmlns:a16="http://schemas.microsoft.com/office/drawing/2014/main" id="{944D6DB5-03D1-B40E-433A-98BB24D62BDB}"/>
              </a:ext>
            </a:extLst>
          </p:cNvPr>
          <p:cNvSpPr txBox="1"/>
          <p:nvPr/>
        </p:nvSpPr>
        <p:spPr>
          <a:xfrm>
            <a:off x="1210149" y="5234595"/>
            <a:ext cx="1073317"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DE" sz="1400" dirty="0">
                <a:latin typeface="Lexend" pitchFamily="2" charset="0"/>
              </a:rPr>
              <a:t>Geld</a:t>
            </a:r>
            <a:endParaRPr kumimoji="0" lang="de-AT" sz="1200" b="0" i="0" u="none" strike="noStrike" cap="none" spc="0" normalizeH="0" baseline="0" dirty="0">
              <a:ln>
                <a:noFill/>
              </a:ln>
              <a:solidFill>
                <a:srgbClr val="000000"/>
              </a:solidFill>
              <a:effectLst/>
              <a:uFillTx/>
              <a:latin typeface="Lexend" pitchFamily="2" charset="0"/>
              <a:sym typeface="Calibri"/>
            </a:endParaRPr>
          </a:p>
        </p:txBody>
      </p:sp>
    </p:spTree>
    <p:extLst>
      <p:ext uri="{BB962C8B-B14F-4D97-AF65-F5344CB8AC3E}">
        <p14:creationId xmlns:p14="http://schemas.microsoft.com/office/powerpoint/2010/main" val="249542340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E76D73-FFEA-4612-8343-411BA8A68E88}"/>
              </a:ext>
            </a:extLst>
          </p:cNvPr>
          <p:cNvSpPr>
            <a:spLocks noGrp="1"/>
          </p:cNvSpPr>
          <p:nvPr>
            <p:ph type="title"/>
          </p:nvPr>
        </p:nvSpPr>
        <p:spPr/>
        <p:txBody>
          <a:bodyPr/>
          <a:lstStyle/>
          <a:p>
            <a:r>
              <a:rPr lang="de-DE"/>
              <a:t>Video: Der Wirtschaftskreislauf</a:t>
            </a:r>
            <a:endParaRPr lang="de-AT"/>
          </a:p>
        </p:txBody>
      </p:sp>
      <p:sp>
        <p:nvSpPr>
          <p:cNvPr id="3" name="Textplatzhalter 2">
            <a:extLst>
              <a:ext uri="{FF2B5EF4-FFF2-40B4-BE49-F238E27FC236}">
                <a16:creationId xmlns:a16="http://schemas.microsoft.com/office/drawing/2014/main" id="{F034921B-2F9A-FEFB-9E1F-4811F1388469}"/>
              </a:ext>
            </a:extLst>
          </p:cNvPr>
          <p:cNvSpPr>
            <a:spLocks noGrp="1"/>
          </p:cNvSpPr>
          <p:nvPr>
            <p:ph type="body" idx="1"/>
          </p:nvPr>
        </p:nvSpPr>
        <p:spPr/>
        <p:txBody>
          <a:bodyPr lIns="0" tIns="0" rIns="0" bIns="0" anchor="t">
            <a:normAutofit/>
          </a:bodyPr>
          <a:lstStyle/>
          <a:p>
            <a:pPr marL="0" indent="0">
              <a:buNone/>
            </a:pPr>
            <a:r>
              <a:rPr lang="de-DE" b="1" dirty="0">
                <a:hlinkClick r:id="rId2"/>
              </a:rPr>
              <a:t>Video</a:t>
            </a:r>
            <a:r>
              <a:rPr lang="de-DE" b="1" dirty="0"/>
              <a:t> ab 1:58 ansehen:</a:t>
            </a:r>
            <a:endParaRPr lang="de-AT" b="1" dirty="0"/>
          </a:p>
        </p:txBody>
      </p:sp>
      <p:pic>
        <p:nvPicPr>
          <p:cNvPr id="4" name="Grafik 3">
            <a:extLst>
              <a:ext uri="{FF2B5EF4-FFF2-40B4-BE49-F238E27FC236}">
                <a16:creationId xmlns:a16="http://schemas.microsoft.com/office/drawing/2014/main" id="{3094EAB5-EB30-F388-922F-846C7D76C7F9}"/>
              </a:ext>
            </a:extLst>
          </p:cNvPr>
          <p:cNvPicPr>
            <a:picLocks noChangeAspect="1"/>
          </p:cNvPicPr>
          <p:nvPr/>
        </p:nvPicPr>
        <p:blipFill>
          <a:blip r:embed="rId3"/>
          <a:stretch>
            <a:fillRect/>
          </a:stretch>
        </p:blipFill>
        <p:spPr>
          <a:xfrm>
            <a:off x="3334678" y="2432462"/>
            <a:ext cx="5511911" cy="3100450"/>
          </a:xfrm>
          <a:prstGeom prst="roundRect">
            <a:avLst/>
          </a:prstGeom>
        </p:spPr>
      </p:pic>
    </p:spTree>
    <p:extLst>
      <p:ext uri="{BB962C8B-B14F-4D97-AF65-F5344CB8AC3E}">
        <p14:creationId xmlns:p14="http://schemas.microsoft.com/office/powerpoint/2010/main" val="428707758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CC8C25-628E-DFC8-6C55-1D89F67921F8}"/>
              </a:ext>
            </a:extLst>
          </p:cNvPr>
          <p:cNvSpPr>
            <a:spLocks noGrp="1"/>
          </p:cNvSpPr>
          <p:nvPr>
            <p:ph type="title"/>
          </p:nvPr>
        </p:nvSpPr>
        <p:spPr/>
        <p:txBody>
          <a:bodyPr/>
          <a:lstStyle/>
          <a:p>
            <a:r>
              <a:rPr lang="de-DE"/>
              <a:t>Nachbesprechung</a:t>
            </a:r>
            <a:endParaRPr lang="de-AT"/>
          </a:p>
        </p:txBody>
      </p:sp>
      <p:sp>
        <p:nvSpPr>
          <p:cNvPr id="3" name="Textplatzhalter 2">
            <a:extLst>
              <a:ext uri="{FF2B5EF4-FFF2-40B4-BE49-F238E27FC236}">
                <a16:creationId xmlns:a16="http://schemas.microsoft.com/office/drawing/2014/main" id="{81CCF9B7-506E-E60E-E9A8-DE5ADC2BFFB6}"/>
              </a:ext>
            </a:extLst>
          </p:cNvPr>
          <p:cNvSpPr>
            <a:spLocks noGrp="1"/>
          </p:cNvSpPr>
          <p:nvPr>
            <p:ph type="body" idx="1"/>
          </p:nvPr>
        </p:nvSpPr>
        <p:spPr>
          <a:xfrm>
            <a:off x="7063602" y="2103614"/>
            <a:ext cx="4664075" cy="3569218"/>
          </a:xfrm>
        </p:spPr>
        <p:txBody>
          <a:bodyPr/>
          <a:lstStyle/>
          <a:p>
            <a:r>
              <a:rPr lang="de-DE" dirty="0"/>
              <a:t>Was passiert in dem Video?</a:t>
            </a:r>
          </a:p>
          <a:p>
            <a:r>
              <a:rPr lang="de-DE" dirty="0"/>
              <a:t>Wer bekommt Geld? Wer gibt es aus? Wofür?</a:t>
            </a:r>
          </a:p>
          <a:p>
            <a:r>
              <a:rPr lang="de-DE" dirty="0"/>
              <a:t>Gibt es Personen, die sowohl Geld bekommen als auch Geld ausgeben?</a:t>
            </a:r>
          </a:p>
          <a:p>
            <a:r>
              <a:rPr lang="de-DE" dirty="0"/>
              <a:t>Wofür bekommen die einzelnen Personen Geld?</a:t>
            </a:r>
          </a:p>
          <a:p>
            <a:r>
              <a:rPr lang="de-DE" dirty="0"/>
              <a:t>Was wäre passiert, wenn bei dem Flohmarkt niemand etwas gekauft hätte?</a:t>
            </a:r>
            <a:endParaRPr lang="de-AT" dirty="0"/>
          </a:p>
        </p:txBody>
      </p:sp>
      <p:grpSp>
        <p:nvGrpSpPr>
          <p:cNvPr id="96" name="Gruppieren 95">
            <a:extLst>
              <a:ext uri="{FF2B5EF4-FFF2-40B4-BE49-F238E27FC236}">
                <a16:creationId xmlns:a16="http://schemas.microsoft.com/office/drawing/2014/main" id="{4875379A-1F4C-0D0D-021D-885E6CDE1A7A}"/>
              </a:ext>
            </a:extLst>
          </p:cNvPr>
          <p:cNvGrpSpPr/>
          <p:nvPr/>
        </p:nvGrpSpPr>
        <p:grpSpPr>
          <a:xfrm>
            <a:off x="710305" y="2138686"/>
            <a:ext cx="5657853" cy="3592672"/>
            <a:chOff x="710305" y="2138686"/>
            <a:chExt cx="5657853" cy="3592672"/>
          </a:xfrm>
        </p:grpSpPr>
        <p:grpSp>
          <p:nvGrpSpPr>
            <p:cNvPr id="5" name="Gruppieren 4">
              <a:extLst>
                <a:ext uri="{FF2B5EF4-FFF2-40B4-BE49-F238E27FC236}">
                  <a16:creationId xmlns:a16="http://schemas.microsoft.com/office/drawing/2014/main" id="{620ABEF4-638E-1BF1-D418-891E98458E26}"/>
                </a:ext>
              </a:extLst>
            </p:cNvPr>
            <p:cNvGrpSpPr/>
            <p:nvPr/>
          </p:nvGrpSpPr>
          <p:grpSpPr>
            <a:xfrm>
              <a:off x="710305" y="2138686"/>
              <a:ext cx="5657853" cy="3592672"/>
              <a:chOff x="0" y="0"/>
              <a:chExt cx="5657853" cy="3592677"/>
            </a:xfrm>
          </p:grpSpPr>
          <p:pic>
            <p:nvPicPr>
              <p:cNvPr id="8" name="Grafik 7" descr="Ein Bild, das Darstellung, Zeichnung, Cartoon, Entwurf enthält.&#10;&#10;Automatisch generierte Beschreibung">
                <a:extLst>
                  <a:ext uri="{FF2B5EF4-FFF2-40B4-BE49-F238E27FC236}">
                    <a16:creationId xmlns:a16="http://schemas.microsoft.com/office/drawing/2014/main" id="{3A3F98CB-7F97-CD1F-F087-127EAC349D2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4858" t="12354" r="15287" b="54412"/>
              <a:stretch/>
            </p:blipFill>
            <p:spPr bwMode="auto">
              <a:xfrm>
                <a:off x="0" y="0"/>
                <a:ext cx="1146810" cy="1079500"/>
              </a:xfrm>
              <a:prstGeom prst="ellipse">
                <a:avLst/>
              </a:prstGeom>
              <a:ln>
                <a:noFill/>
              </a:ln>
              <a:extLst>
                <a:ext uri="{53640926-AAD7-44D8-BBD7-CCE9431645EC}">
                  <a14:shadowObscured xmlns:a14="http://schemas.microsoft.com/office/drawing/2010/main"/>
                </a:ext>
              </a:extLst>
            </p:spPr>
          </p:pic>
          <p:grpSp>
            <p:nvGrpSpPr>
              <p:cNvPr id="9" name="Gruppieren 8">
                <a:extLst>
                  <a:ext uri="{FF2B5EF4-FFF2-40B4-BE49-F238E27FC236}">
                    <a16:creationId xmlns:a16="http://schemas.microsoft.com/office/drawing/2014/main" id="{B189CD7C-DCE5-0535-57BF-91728E24323B}"/>
                  </a:ext>
                </a:extLst>
              </p:cNvPr>
              <p:cNvGrpSpPr/>
              <p:nvPr/>
            </p:nvGrpSpPr>
            <p:grpSpPr>
              <a:xfrm>
                <a:off x="933451" y="0"/>
                <a:ext cx="4724402" cy="3592677"/>
                <a:chOff x="1228644" y="-800218"/>
                <a:chExt cx="4725436" cy="3593280"/>
              </a:xfrm>
            </p:grpSpPr>
            <p:pic>
              <p:nvPicPr>
                <p:cNvPr id="10" name="Grafik 9" descr="Ein Bild, das Animierter Cartoon, Darstellung, Animation, Clipart enthält.&#10;&#10;Automatisch generierte Beschreibung">
                  <a:extLst>
                    <a:ext uri="{FF2B5EF4-FFF2-40B4-BE49-F238E27FC236}">
                      <a16:creationId xmlns:a16="http://schemas.microsoft.com/office/drawing/2014/main" id="{907B9491-E6F1-9816-6E47-ADF6B31F8C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 b="-11819"/>
                <a:stretch/>
              </p:blipFill>
              <p:spPr bwMode="auto">
                <a:xfrm>
                  <a:off x="2210075" y="123409"/>
                  <a:ext cx="1714690" cy="1079195"/>
                </a:xfrm>
                <a:prstGeom prst="ellipse">
                  <a:avLst/>
                </a:prstGeom>
                <a:ln>
                  <a:noFill/>
                </a:ln>
                <a:extLst>
                  <a:ext uri="{53640926-AAD7-44D8-BBD7-CCE9431645EC}">
                    <a14:shadowObscured xmlns:a14="http://schemas.microsoft.com/office/drawing/2010/main"/>
                  </a:ext>
                </a:extLst>
              </p:spPr>
            </p:pic>
            <p:pic>
              <p:nvPicPr>
                <p:cNvPr id="11" name="Grafik 10" descr="Ein Bild, das Cartoon, Animierter Cartoon, Darstellung, Animation enthält.&#10;&#10;Automatisch generierte Beschreibung">
                  <a:extLst>
                    <a:ext uri="{FF2B5EF4-FFF2-40B4-BE49-F238E27FC236}">
                      <a16:creationId xmlns:a16="http://schemas.microsoft.com/office/drawing/2014/main" id="{60734FFC-7F10-4E7F-76B1-7926F59A308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512" t="8706" r="25488" b="15303"/>
                <a:stretch/>
              </p:blipFill>
              <p:spPr bwMode="auto">
                <a:xfrm>
                  <a:off x="4816674" y="-800218"/>
                  <a:ext cx="1137406" cy="1080045"/>
                </a:xfrm>
                <a:prstGeom prst="flowChartConnector">
                  <a:avLst/>
                </a:prstGeom>
                <a:ln>
                  <a:noFill/>
                </a:ln>
                <a:extLst>
                  <a:ext uri="{53640926-AAD7-44D8-BBD7-CCE9431645EC}">
                    <a14:shadowObscured xmlns:a14="http://schemas.microsoft.com/office/drawing/2010/main"/>
                  </a:ext>
                </a:extLst>
              </p:spPr>
            </p:pic>
            <p:pic>
              <p:nvPicPr>
                <p:cNvPr id="12" name="Grafik 11" descr="Ein Bild, das Kleidung, Cartoon, Schuhwerk, Kunst enthält.&#10;&#10;Automatisch generierte Beschreibung">
                  <a:extLst>
                    <a:ext uri="{FF2B5EF4-FFF2-40B4-BE49-F238E27FC236}">
                      <a16:creationId xmlns:a16="http://schemas.microsoft.com/office/drawing/2014/main" id="{4D631A58-B6AD-1D25-A0B9-79A15BFAB91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9623" t="28706" r="15661" b="45412"/>
                <a:stretch/>
              </p:blipFill>
              <p:spPr bwMode="auto">
                <a:xfrm>
                  <a:off x="4146268" y="1712881"/>
                  <a:ext cx="1091702" cy="1080181"/>
                </a:xfrm>
                <a:prstGeom prst="ellipse">
                  <a:avLst/>
                </a:prstGeom>
                <a:ln>
                  <a:noFill/>
                </a:ln>
                <a:extLst>
                  <a:ext uri="{53640926-AAD7-44D8-BBD7-CCE9431645EC}">
                    <a14:shadowObscured xmlns:a14="http://schemas.microsoft.com/office/drawing/2010/main"/>
                  </a:ext>
                </a:extLst>
              </p:spPr>
            </p:pic>
            <p:pic>
              <p:nvPicPr>
                <p:cNvPr id="13" name="Grafik 12" descr="Ein Bild, das Kleidung, Cartoon, Schuhwerk, Kunst enthält.&#10;&#10;Automatisch generierte Beschreibung">
                  <a:extLst>
                    <a:ext uri="{FF2B5EF4-FFF2-40B4-BE49-F238E27FC236}">
                      <a16:creationId xmlns:a16="http://schemas.microsoft.com/office/drawing/2014/main" id="{69C2917B-CDDF-60E6-7E36-B956450DE5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1319" t="22825" r="66731" b="56234"/>
                <a:stretch/>
              </p:blipFill>
              <p:spPr bwMode="auto">
                <a:xfrm>
                  <a:off x="1228644" y="1712882"/>
                  <a:ext cx="1095615" cy="1080179"/>
                </a:xfrm>
                <a:prstGeom prst="ellipse">
                  <a:avLst/>
                </a:prstGeom>
                <a:ln>
                  <a:noFill/>
                </a:ln>
                <a:extLst>
                  <a:ext uri="{53640926-AAD7-44D8-BBD7-CCE9431645EC}">
                    <a14:shadowObscured xmlns:a14="http://schemas.microsoft.com/office/drawing/2010/main"/>
                  </a:ext>
                </a:extLst>
              </p:spPr>
            </p:pic>
          </p:grpSp>
        </p:grpSp>
        <p:sp>
          <p:nvSpPr>
            <p:cNvPr id="14" name="Textfeld 13">
              <a:extLst>
                <a:ext uri="{FF2B5EF4-FFF2-40B4-BE49-F238E27FC236}">
                  <a16:creationId xmlns:a16="http://schemas.microsoft.com/office/drawing/2014/main" id="{F8507FB7-E338-7FB6-91A6-FDBAC8713239}"/>
                </a:ext>
              </a:extLst>
            </p:cNvPr>
            <p:cNvSpPr txBox="1"/>
            <p:nvPr/>
          </p:nvSpPr>
          <p:spPr>
            <a:xfrm rot="20377827">
              <a:off x="4563516" y="3068282"/>
              <a:ext cx="1066313"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rPr>
                <a:t>Tacos</a:t>
              </a:r>
              <a:endParaRPr kumimoji="0" lang="de-AT"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endParaRPr>
            </a:p>
          </p:txBody>
        </p:sp>
        <p:cxnSp>
          <p:nvCxnSpPr>
            <p:cNvPr id="22" name="Verbinder: gekrümmt 21">
              <a:extLst>
                <a:ext uri="{FF2B5EF4-FFF2-40B4-BE49-F238E27FC236}">
                  <a16:creationId xmlns:a16="http://schemas.microsoft.com/office/drawing/2014/main" id="{E1DD55EF-16A3-2357-E0A2-6F9BABCB80E2}"/>
                </a:ext>
              </a:extLst>
            </p:cNvPr>
            <p:cNvCxnSpPr>
              <a:cxnSpLocks/>
              <a:stCxn id="11" idx="4"/>
            </p:cNvCxnSpPr>
            <p:nvPr/>
          </p:nvCxnSpPr>
          <p:spPr>
            <a:xfrm rot="5400000">
              <a:off x="4677880" y="2815477"/>
              <a:ext cx="718628" cy="1524773"/>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Verbinder: gekrümmt 76">
              <a:extLst>
                <a:ext uri="{FF2B5EF4-FFF2-40B4-BE49-F238E27FC236}">
                  <a16:creationId xmlns:a16="http://schemas.microsoft.com/office/drawing/2014/main" id="{30588872-1A2E-F208-5DE8-3863477DC050}"/>
                </a:ext>
              </a:extLst>
            </p:cNvPr>
            <p:cNvCxnSpPr>
              <a:cxnSpLocks/>
            </p:cNvCxnSpPr>
            <p:nvPr/>
          </p:nvCxnSpPr>
          <p:spPr>
            <a:xfrm rot="4920000" flipH="1" flipV="1">
              <a:off x="4790383" y="2869606"/>
              <a:ext cx="360000" cy="1224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sp>
          <p:nvSpPr>
            <p:cNvPr id="79" name="Textfeld 78">
              <a:extLst>
                <a:ext uri="{FF2B5EF4-FFF2-40B4-BE49-F238E27FC236}">
                  <a16:creationId xmlns:a16="http://schemas.microsoft.com/office/drawing/2014/main" id="{01A5E4AE-8DD9-969D-02D9-F7371C4BF2C3}"/>
                </a:ext>
              </a:extLst>
            </p:cNvPr>
            <p:cNvSpPr txBox="1"/>
            <p:nvPr/>
          </p:nvSpPr>
          <p:spPr>
            <a:xfrm rot="1605206">
              <a:off x="2098231" y="2271407"/>
              <a:ext cx="1066313"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rPr>
                <a:t>Garage ausräumen</a:t>
              </a:r>
              <a:endParaRPr kumimoji="0" lang="de-AT"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endParaRPr>
            </a:p>
          </p:txBody>
        </p:sp>
        <p:sp>
          <p:nvSpPr>
            <p:cNvPr id="80" name="Textfeld 79">
              <a:extLst>
                <a:ext uri="{FF2B5EF4-FFF2-40B4-BE49-F238E27FC236}">
                  <a16:creationId xmlns:a16="http://schemas.microsoft.com/office/drawing/2014/main" id="{F34773A2-6885-AE89-F011-46C5CF856378}"/>
                </a:ext>
              </a:extLst>
            </p:cNvPr>
            <p:cNvSpPr txBox="1"/>
            <p:nvPr/>
          </p:nvSpPr>
          <p:spPr>
            <a:xfrm rot="1663819">
              <a:off x="1766134" y="3076627"/>
              <a:ext cx="1066313"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rPr>
                <a:t>Taschengeld</a:t>
              </a:r>
              <a:endParaRPr kumimoji="0" lang="de-AT"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endParaRPr>
            </a:p>
          </p:txBody>
        </p:sp>
        <p:sp>
          <p:nvSpPr>
            <p:cNvPr id="81" name="Textfeld 80">
              <a:extLst>
                <a:ext uri="{FF2B5EF4-FFF2-40B4-BE49-F238E27FC236}">
                  <a16:creationId xmlns:a16="http://schemas.microsoft.com/office/drawing/2014/main" id="{48242373-270D-2CC6-48E0-4956579691C9}"/>
                </a:ext>
              </a:extLst>
            </p:cNvPr>
            <p:cNvSpPr txBox="1"/>
            <p:nvPr/>
          </p:nvSpPr>
          <p:spPr>
            <a:xfrm rot="18036415">
              <a:off x="2483480" y="4318795"/>
              <a:ext cx="1066313"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rPr>
                <a:t>Aktentasche</a:t>
              </a:r>
              <a:endParaRPr kumimoji="0" lang="de-AT"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endParaRPr>
            </a:p>
          </p:txBody>
        </p:sp>
        <p:cxnSp>
          <p:nvCxnSpPr>
            <p:cNvPr id="82" name="Verbinder: gekrümmt 81">
              <a:extLst>
                <a:ext uri="{FF2B5EF4-FFF2-40B4-BE49-F238E27FC236}">
                  <a16:creationId xmlns:a16="http://schemas.microsoft.com/office/drawing/2014/main" id="{BF49E978-4634-05DA-4903-766C9C878721}"/>
                </a:ext>
              </a:extLst>
            </p:cNvPr>
            <p:cNvCxnSpPr>
              <a:cxnSpLocks/>
            </p:cNvCxnSpPr>
            <p:nvPr/>
          </p:nvCxnSpPr>
          <p:spPr>
            <a:xfrm rot="5400000" flipH="1" flipV="1">
              <a:off x="4200633" y="1892488"/>
              <a:ext cx="718628" cy="1524773"/>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3" name="Verbinder: gekrümmt 82">
              <a:extLst>
                <a:ext uri="{FF2B5EF4-FFF2-40B4-BE49-F238E27FC236}">
                  <a16:creationId xmlns:a16="http://schemas.microsoft.com/office/drawing/2014/main" id="{2C8005E3-4EE6-7A3B-EC66-714601FBE825}"/>
                </a:ext>
              </a:extLst>
            </p:cNvPr>
            <p:cNvCxnSpPr>
              <a:cxnSpLocks/>
            </p:cNvCxnSpPr>
            <p:nvPr/>
          </p:nvCxnSpPr>
          <p:spPr>
            <a:xfrm rot="4920000">
              <a:off x="4446118" y="2233704"/>
              <a:ext cx="360000" cy="1224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sp>
          <p:nvSpPr>
            <p:cNvPr id="84" name="Textfeld 83">
              <a:extLst>
                <a:ext uri="{FF2B5EF4-FFF2-40B4-BE49-F238E27FC236}">
                  <a16:creationId xmlns:a16="http://schemas.microsoft.com/office/drawing/2014/main" id="{7E1BA39B-BBEC-2A81-E4FA-C8902CC8EE50}"/>
                </a:ext>
              </a:extLst>
            </p:cNvPr>
            <p:cNvSpPr txBox="1"/>
            <p:nvPr/>
          </p:nvSpPr>
          <p:spPr>
            <a:xfrm rot="20377827">
              <a:off x="4476093" y="2795591"/>
              <a:ext cx="1066313"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rPr>
                <a:t>Krug</a:t>
              </a:r>
              <a:endParaRPr kumimoji="0" lang="de-AT"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endParaRPr>
            </a:p>
          </p:txBody>
        </p:sp>
        <p:cxnSp>
          <p:nvCxnSpPr>
            <p:cNvPr id="89" name="Verbinder: gekrümmt 88">
              <a:extLst>
                <a:ext uri="{FF2B5EF4-FFF2-40B4-BE49-F238E27FC236}">
                  <a16:creationId xmlns:a16="http://schemas.microsoft.com/office/drawing/2014/main" id="{F08ABA2E-31F0-37B7-0256-AC64F0053FCC}"/>
                </a:ext>
              </a:extLst>
            </p:cNvPr>
            <p:cNvCxnSpPr>
              <a:cxnSpLocks/>
            </p:cNvCxnSpPr>
            <p:nvPr/>
          </p:nvCxnSpPr>
          <p:spPr>
            <a:xfrm rot="16620000" flipV="1">
              <a:off x="2184460" y="2122445"/>
              <a:ext cx="468000" cy="1224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cxnSp>
          <p:nvCxnSpPr>
            <p:cNvPr id="90" name="Verbinder: gekrümmt 89">
              <a:extLst>
                <a:ext uri="{FF2B5EF4-FFF2-40B4-BE49-F238E27FC236}">
                  <a16:creationId xmlns:a16="http://schemas.microsoft.com/office/drawing/2014/main" id="{149B8FC5-900C-8048-62D5-D7B11F054BA8}"/>
                </a:ext>
              </a:extLst>
            </p:cNvPr>
            <p:cNvCxnSpPr>
              <a:cxnSpLocks/>
            </p:cNvCxnSpPr>
            <p:nvPr/>
          </p:nvCxnSpPr>
          <p:spPr>
            <a:xfrm rot="16860000" flipH="1">
              <a:off x="2188881" y="2389007"/>
              <a:ext cx="345240" cy="1044000"/>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1" name="Verbinder: gekrümmt 90">
              <a:extLst>
                <a:ext uri="{FF2B5EF4-FFF2-40B4-BE49-F238E27FC236}">
                  <a16:creationId xmlns:a16="http://schemas.microsoft.com/office/drawing/2014/main" id="{FFE1DF30-C318-B27B-E902-2320E12F88A6}"/>
                </a:ext>
              </a:extLst>
            </p:cNvPr>
            <p:cNvCxnSpPr>
              <a:cxnSpLocks/>
            </p:cNvCxnSpPr>
            <p:nvPr/>
          </p:nvCxnSpPr>
          <p:spPr>
            <a:xfrm rot="-1020000" flipH="1" flipV="1">
              <a:off x="3905132" y="4050371"/>
              <a:ext cx="468000" cy="1044000"/>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2" name="Verbinder: gekrümmt 91">
              <a:extLst>
                <a:ext uri="{FF2B5EF4-FFF2-40B4-BE49-F238E27FC236}">
                  <a16:creationId xmlns:a16="http://schemas.microsoft.com/office/drawing/2014/main" id="{FAF08251-F5B1-3162-E81E-003D8BEBD45D}"/>
                </a:ext>
              </a:extLst>
            </p:cNvPr>
            <p:cNvCxnSpPr>
              <a:cxnSpLocks/>
            </p:cNvCxnSpPr>
            <p:nvPr/>
          </p:nvCxnSpPr>
          <p:spPr>
            <a:xfrm rot="-1020000">
              <a:off x="3989907" y="3996534"/>
              <a:ext cx="540000" cy="864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sp>
          <p:nvSpPr>
            <p:cNvPr id="93" name="Textfeld 92">
              <a:extLst>
                <a:ext uri="{FF2B5EF4-FFF2-40B4-BE49-F238E27FC236}">
                  <a16:creationId xmlns:a16="http://schemas.microsoft.com/office/drawing/2014/main" id="{75ADBE80-62C6-F265-AEB3-CEC9CC7AB7A6}"/>
                </a:ext>
              </a:extLst>
            </p:cNvPr>
            <p:cNvSpPr txBox="1"/>
            <p:nvPr/>
          </p:nvSpPr>
          <p:spPr>
            <a:xfrm rot="2975257">
              <a:off x="4023527" y="4253574"/>
              <a:ext cx="1066313"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rPr>
                <a:t>Taucherbrille</a:t>
              </a:r>
              <a:endParaRPr kumimoji="0" lang="de-AT"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endParaRPr>
            </a:p>
          </p:txBody>
        </p:sp>
        <p:cxnSp>
          <p:nvCxnSpPr>
            <p:cNvPr id="94" name="Verbinder: gekrümmt 93">
              <a:extLst>
                <a:ext uri="{FF2B5EF4-FFF2-40B4-BE49-F238E27FC236}">
                  <a16:creationId xmlns:a16="http://schemas.microsoft.com/office/drawing/2014/main" id="{BDB00CA3-29A1-E8A9-8793-F89C6BA7B733}"/>
                </a:ext>
              </a:extLst>
            </p:cNvPr>
            <p:cNvCxnSpPr>
              <a:cxnSpLocks/>
            </p:cNvCxnSpPr>
            <p:nvPr/>
          </p:nvCxnSpPr>
          <p:spPr>
            <a:xfrm rot="4320000" flipH="1" flipV="1">
              <a:off x="2262850" y="3921130"/>
              <a:ext cx="540000" cy="648000"/>
            </a:xfrm>
            <a:prstGeom prst="curvedConnector2">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5" name="Verbinder: gekrümmt 94">
              <a:extLst>
                <a:ext uri="{FF2B5EF4-FFF2-40B4-BE49-F238E27FC236}">
                  <a16:creationId xmlns:a16="http://schemas.microsoft.com/office/drawing/2014/main" id="{4BA8017F-0248-D8DE-65BE-376A67B79F57}"/>
                </a:ext>
              </a:extLst>
            </p:cNvPr>
            <p:cNvCxnSpPr>
              <a:cxnSpLocks/>
            </p:cNvCxnSpPr>
            <p:nvPr/>
          </p:nvCxnSpPr>
          <p:spPr>
            <a:xfrm rot="4320000">
              <a:off x="2532000" y="4087023"/>
              <a:ext cx="504000" cy="612000"/>
            </a:xfrm>
            <a:prstGeom prst="curvedConnector2">
              <a:avLst/>
            </a:prstGeom>
            <a:ln>
              <a:solidFill>
                <a:srgbClr val="FF7C7C"/>
              </a:solidFill>
              <a:tailEnd type="triangle"/>
            </a:ln>
          </p:spPr>
          <p:style>
            <a:lnRef idx="1">
              <a:schemeClr val="accent1"/>
            </a:lnRef>
            <a:fillRef idx="0">
              <a:schemeClr val="accent1"/>
            </a:fillRef>
            <a:effectRef idx="0">
              <a:schemeClr val="accent1"/>
            </a:effectRef>
            <a:fontRef idx="minor">
              <a:schemeClr val="tx1"/>
            </a:fontRef>
          </p:style>
        </p:cxnSp>
      </p:grpSp>
      <p:sp>
        <p:nvSpPr>
          <p:cNvPr id="4" name="Textfeld 3">
            <a:extLst>
              <a:ext uri="{FF2B5EF4-FFF2-40B4-BE49-F238E27FC236}">
                <a16:creationId xmlns:a16="http://schemas.microsoft.com/office/drawing/2014/main" id="{05E0C494-9E4D-9772-3E89-CB040404CD4B}"/>
              </a:ext>
            </a:extLst>
          </p:cNvPr>
          <p:cNvSpPr txBox="1"/>
          <p:nvPr/>
        </p:nvSpPr>
        <p:spPr>
          <a:xfrm rot="18036415">
            <a:off x="1752478" y="3953395"/>
            <a:ext cx="1066313"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rPr>
              <a:t>Geld</a:t>
            </a:r>
            <a:endParaRPr kumimoji="0" lang="de-AT"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endParaRPr>
          </a:p>
        </p:txBody>
      </p:sp>
      <p:sp>
        <p:nvSpPr>
          <p:cNvPr id="6" name="Textfeld 5">
            <a:extLst>
              <a:ext uri="{FF2B5EF4-FFF2-40B4-BE49-F238E27FC236}">
                <a16:creationId xmlns:a16="http://schemas.microsoft.com/office/drawing/2014/main" id="{93D1ECE3-F185-7870-3520-231217CD33BF}"/>
              </a:ext>
            </a:extLst>
          </p:cNvPr>
          <p:cNvSpPr txBox="1"/>
          <p:nvPr/>
        </p:nvSpPr>
        <p:spPr>
          <a:xfrm rot="20219514">
            <a:off x="3813883" y="2232560"/>
            <a:ext cx="1066313"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rPr>
              <a:t>Geld</a:t>
            </a:r>
            <a:endParaRPr kumimoji="0" lang="de-AT"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endParaRPr>
          </a:p>
        </p:txBody>
      </p:sp>
      <p:sp>
        <p:nvSpPr>
          <p:cNvPr id="7" name="Textfeld 6">
            <a:extLst>
              <a:ext uri="{FF2B5EF4-FFF2-40B4-BE49-F238E27FC236}">
                <a16:creationId xmlns:a16="http://schemas.microsoft.com/office/drawing/2014/main" id="{E516BF2C-F73A-14EC-AC4C-149A7DD913E3}"/>
              </a:ext>
            </a:extLst>
          </p:cNvPr>
          <p:cNvSpPr txBox="1"/>
          <p:nvPr/>
        </p:nvSpPr>
        <p:spPr>
          <a:xfrm rot="20219514">
            <a:off x="4596949" y="3818348"/>
            <a:ext cx="1066313"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rPr>
              <a:t>Geld</a:t>
            </a:r>
            <a:endParaRPr kumimoji="0" lang="de-AT"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endParaRPr>
          </a:p>
        </p:txBody>
      </p:sp>
      <p:sp>
        <p:nvSpPr>
          <p:cNvPr id="15" name="Textfeld 14">
            <a:extLst>
              <a:ext uri="{FF2B5EF4-FFF2-40B4-BE49-F238E27FC236}">
                <a16:creationId xmlns:a16="http://schemas.microsoft.com/office/drawing/2014/main" id="{7EF07BBA-F4FB-EE2E-0575-293246463B30}"/>
              </a:ext>
            </a:extLst>
          </p:cNvPr>
          <p:cNvSpPr txBox="1"/>
          <p:nvPr/>
        </p:nvSpPr>
        <p:spPr>
          <a:xfrm rot="13843162">
            <a:off x="3409070" y="4664283"/>
            <a:ext cx="1066313"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rPr>
              <a:t>Geld</a:t>
            </a:r>
            <a:endParaRPr kumimoji="0" lang="de-AT" sz="900" b="0" i="0" u="none" strike="noStrike" cap="none" spc="0" normalizeH="0" baseline="0">
              <a:ln>
                <a:noFill/>
              </a:ln>
              <a:solidFill>
                <a:srgbClr val="000000"/>
              </a:solidFill>
              <a:effectLst/>
              <a:uFillTx/>
              <a:latin typeface="Cavolini" panose="020B0502040204020203" pitchFamily="66" charset="0"/>
              <a:cs typeface="Cavolini" panose="020B0502040204020203" pitchFamily="66" charset="0"/>
              <a:sym typeface="Calibri"/>
            </a:endParaRPr>
          </a:p>
        </p:txBody>
      </p:sp>
      <p:sp>
        <p:nvSpPr>
          <p:cNvPr id="16" name="Textfeld 15">
            <a:extLst>
              <a:ext uri="{FF2B5EF4-FFF2-40B4-BE49-F238E27FC236}">
                <a16:creationId xmlns:a16="http://schemas.microsoft.com/office/drawing/2014/main" id="{8D1492CF-5BE9-0DEA-F059-14C331CCBE5B}"/>
              </a:ext>
            </a:extLst>
          </p:cNvPr>
          <p:cNvSpPr txBox="1"/>
          <p:nvPr/>
        </p:nvSpPr>
        <p:spPr>
          <a:xfrm>
            <a:off x="784452" y="2128719"/>
            <a:ext cx="1026558" cy="6806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prstTxWarp prst="textArchUp">
              <a:avLst>
                <a:gd name="adj" fmla="val 10583207"/>
              </a:avLst>
            </a:prstTxWarp>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800" b="0" i="0" u="none" strike="noStrike" cap="none" spc="0" normalizeH="0" baseline="0" dirty="0">
                <a:ln>
                  <a:noFill/>
                </a:ln>
                <a:solidFill>
                  <a:srgbClr val="000000"/>
                </a:solidFill>
                <a:effectLst/>
                <a:uFillTx/>
                <a:latin typeface="Lexend" pitchFamily="2" charset="0"/>
                <a:sym typeface="Calibri"/>
              </a:rPr>
              <a:t>Mias  Mama</a:t>
            </a:r>
            <a:endParaRPr kumimoji="0" lang="de-AT" sz="1800" b="0" i="0" u="none" strike="noStrike" cap="none" spc="0" normalizeH="0" baseline="0" dirty="0">
              <a:ln>
                <a:noFill/>
              </a:ln>
              <a:solidFill>
                <a:srgbClr val="000000"/>
              </a:solidFill>
              <a:effectLst/>
              <a:uFillTx/>
              <a:latin typeface="Lexend" pitchFamily="2" charset="0"/>
              <a:sym typeface="Calibri"/>
            </a:endParaRPr>
          </a:p>
        </p:txBody>
      </p:sp>
    </p:spTree>
    <p:extLst>
      <p:ext uri="{BB962C8B-B14F-4D97-AF65-F5344CB8AC3E}">
        <p14:creationId xmlns:p14="http://schemas.microsoft.com/office/powerpoint/2010/main" val="185534352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A8931E-00D3-F6AB-710C-3E8DCD82F3E1}"/>
              </a:ext>
            </a:extLst>
          </p:cNvPr>
          <p:cNvSpPr>
            <a:spLocks noGrp="1"/>
          </p:cNvSpPr>
          <p:nvPr>
            <p:ph type="title"/>
          </p:nvPr>
        </p:nvSpPr>
        <p:spPr>
          <a:xfrm>
            <a:off x="469790" y="691743"/>
            <a:ext cx="9639413" cy="755934"/>
          </a:xfrm>
        </p:spPr>
        <p:txBody>
          <a:bodyPr/>
          <a:lstStyle/>
          <a:p>
            <a:r>
              <a:rPr lang="de-DE"/>
              <a:t>Der Wirtschaftskreislauf </a:t>
            </a:r>
            <a:endParaRPr lang="de-AT"/>
          </a:p>
        </p:txBody>
      </p:sp>
      <p:sp>
        <p:nvSpPr>
          <p:cNvPr id="24" name="Textfeld 23">
            <a:extLst>
              <a:ext uri="{FF2B5EF4-FFF2-40B4-BE49-F238E27FC236}">
                <a16:creationId xmlns:a16="http://schemas.microsoft.com/office/drawing/2014/main" id="{7445E848-E0D8-057B-DD95-8020B35B8A43}"/>
              </a:ext>
            </a:extLst>
          </p:cNvPr>
          <p:cNvSpPr txBox="1"/>
          <p:nvPr/>
        </p:nvSpPr>
        <p:spPr>
          <a:xfrm>
            <a:off x="1582674" y="4620084"/>
            <a:ext cx="161925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0" marR="0" indent="0" algn="l" defTabSz="914400" rtl="0" fontAlgn="auto" latinLnBrk="0" hangingPunct="0">
              <a:lnSpc>
                <a:spcPct val="100000"/>
              </a:lnSpc>
              <a:spcBef>
                <a:spcPts val="0"/>
              </a:spcBef>
              <a:spcAft>
                <a:spcPts val="0"/>
              </a:spcAft>
              <a:buClrTx/>
              <a:buSzTx/>
              <a:buFontTx/>
              <a:buNone/>
              <a:tabLst/>
            </a:pPr>
            <a:r>
              <a:rPr lang="de-DE" dirty="0">
                <a:latin typeface="Lexend" pitchFamily="2" charset="0"/>
              </a:rPr>
              <a:t>Haushalt</a:t>
            </a:r>
            <a:endParaRPr kumimoji="0" lang="de-DE" sz="1800" b="0" i="0" u="none" strike="noStrike" cap="none" spc="0" normalizeH="0" baseline="0" dirty="0">
              <a:ln>
                <a:noFill/>
              </a:ln>
              <a:solidFill>
                <a:srgbClr val="000000"/>
              </a:solidFill>
              <a:effectLst/>
              <a:uFillTx/>
              <a:latin typeface="Lexend" pitchFamily="2" charset="0"/>
              <a:sym typeface="Calibri"/>
            </a:endParaRPr>
          </a:p>
        </p:txBody>
      </p:sp>
      <p:sp>
        <p:nvSpPr>
          <p:cNvPr id="25" name="Textfeld 24">
            <a:extLst>
              <a:ext uri="{FF2B5EF4-FFF2-40B4-BE49-F238E27FC236}">
                <a16:creationId xmlns:a16="http://schemas.microsoft.com/office/drawing/2014/main" id="{A2FC6E38-B355-5211-A259-B1DDB4AF3D70}"/>
              </a:ext>
            </a:extLst>
          </p:cNvPr>
          <p:cNvSpPr txBox="1"/>
          <p:nvPr/>
        </p:nvSpPr>
        <p:spPr>
          <a:xfrm>
            <a:off x="9691857" y="4304406"/>
            <a:ext cx="161925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0" marR="0" indent="0" algn="l" defTabSz="914400">
              <a:lnSpc>
                <a:spcPct val="100000"/>
              </a:lnSpc>
              <a:spcBef>
                <a:spcPts val="0"/>
              </a:spcBef>
              <a:spcAft>
                <a:spcPts val="0"/>
              </a:spcAft>
              <a:buNone/>
              <a:tabLst/>
            </a:pPr>
            <a:r>
              <a:rPr lang="de-DE" dirty="0">
                <a:latin typeface="Lexend" pitchFamily="2" charset="0"/>
              </a:rPr>
              <a:t>Unternehmen</a:t>
            </a:r>
          </a:p>
        </p:txBody>
      </p:sp>
      <p:grpSp>
        <p:nvGrpSpPr>
          <p:cNvPr id="7" name="Gruppieren 6">
            <a:extLst>
              <a:ext uri="{FF2B5EF4-FFF2-40B4-BE49-F238E27FC236}">
                <a16:creationId xmlns:a16="http://schemas.microsoft.com/office/drawing/2014/main" id="{570A9CD8-326A-6D32-29C8-571859F32755}"/>
              </a:ext>
            </a:extLst>
          </p:cNvPr>
          <p:cNvGrpSpPr/>
          <p:nvPr/>
        </p:nvGrpSpPr>
        <p:grpSpPr>
          <a:xfrm>
            <a:off x="940942" y="1355228"/>
            <a:ext cx="10829736" cy="4922516"/>
            <a:chOff x="940942" y="1355228"/>
            <a:chExt cx="10829736" cy="4922516"/>
          </a:xfrm>
        </p:grpSpPr>
        <p:pic>
          <p:nvPicPr>
            <p:cNvPr id="3" name="Grafik 2" descr="Ein Bild, das Rechteck, Majorelle Blue, Design, Pixel enthält.&#10;&#10;Automatisch generierte Beschreibung">
              <a:extLst>
                <a:ext uri="{FF2B5EF4-FFF2-40B4-BE49-F238E27FC236}">
                  <a16:creationId xmlns:a16="http://schemas.microsoft.com/office/drawing/2014/main" id="{6DA9D232-858D-A013-1875-AC32D86B631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868" t="7979" r="11474" b="13043"/>
            <a:stretch/>
          </p:blipFill>
          <p:spPr bwMode="auto">
            <a:xfrm>
              <a:off x="8827618" y="2111161"/>
              <a:ext cx="2943060" cy="2143990"/>
            </a:xfrm>
            <a:prstGeom prst="rect">
              <a:avLst/>
            </a:prstGeom>
            <a:noFill/>
            <a:ln>
              <a:noFill/>
            </a:ln>
            <a:extLst>
              <a:ext uri="{53640926-AAD7-44D8-BBD7-CCE9431645EC}">
                <a14:shadowObscured xmlns:a14="http://schemas.microsoft.com/office/drawing/2010/main"/>
              </a:ext>
            </a:extLst>
          </p:spPr>
        </p:pic>
        <p:pic>
          <p:nvPicPr>
            <p:cNvPr id="4" name="Grafik 3" descr="Ein Bild, das Gebäude, Haus, Zeichnung, Tür enthält.&#10;&#10;Beschreibung automatisch generiert.">
              <a:extLst>
                <a:ext uri="{FF2B5EF4-FFF2-40B4-BE49-F238E27FC236}">
                  <a16:creationId xmlns:a16="http://schemas.microsoft.com/office/drawing/2014/main" id="{725B4D1C-0647-3E35-0E47-6BA099244DF4}"/>
                </a:ext>
              </a:extLst>
            </p:cNvPr>
            <p:cNvPicPr>
              <a:picLocks noChangeAspect="1"/>
            </p:cNvPicPr>
            <p:nvPr/>
          </p:nvPicPr>
          <p:blipFill>
            <a:blip r:embed="rId3"/>
            <a:stretch>
              <a:fillRect/>
            </a:stretch>
          </p:blipFill>
          <p:spPr>
            <a:xfrm>
              <a:off x="940942" y="2072219"/>
              <a:ext cx="2321201" cy="2386281"/>
            </a:xfrm>
            <a:prstGeom prst="rect">
              <a:avLst/>
            </a:prstGeom>
          </p:spPr>
        </p:pic>
        <p:sp>
          <p:nvSpPr>
            <p:cNvPr id="8" name="Pfeil: nach unten gekrümmt 7">
              <a:extLst>
                <a:ext uri="{FF2B5EF4-FFF2-40B4-BE49-F238E27FC236}">
                  <a16:creationId xmlns:a16="http://schemas.microsoft.com/office/drawing/2014/main" id="{B3904181-0701-9D96-199B-6BE032BDCD1B}"/>
                </a:ext>
              </a:extLst>
            </p:cNvPr>
            <p:cNvSpPr/>
            <p:nvPr/>
          </p:nvSpPr>
          <p:spPr>
            <a:xfrm>
              <a:off x="3519424" y="1355228"/>
              <a:ext cx="5868000" cy="1426159"/>
            </a:xfrm>
            <a:prstGeom prst="curvedDownArrow">
              <a:avLst/>
            </a:prstGeom>
            <a:solidFill>
              <a:schemeClr val="accent6">
                <a:lumMod val="20000"/>
                <a:lumOff val="80000"/>
              </a:schemeClr>
            </a:solidFill>
            <a:ln>
              <a:solidFill>
                <a:srgbClr val="00B050"/>
              </a:solidFill>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pic>
          <p:nvPicPr>
            <p:cNvPr id="12" name="Grafik 11" descr="Ein Bild, das Text, Design, Kunst enthält.&#10;&#10;Beschreibung automatisch generiert.">
              <a:extLst>
                <a:ext uri="{FF2B5EF4-FFF2-40B4-BE49-F238E27FC236}">
                  <a16:creationId xmlns:a16="http://schemas.microsoft.com/office/drawing/2014/main" id="{7C26F3F0-74EF-4D6C-A096-44DE56C4F551}"/>
                </a:ext>
              </a:extLst>
            </p:cNvPr>
            <p:cNvPicPr>
              <a:picLocks noChangeAspect="1"/>
            </p:cNvPicPr>
            <p:nvPr/>
          </p:nvPicPr>
          <p:blipFill>
            <a:blip r:embed="rId4"/>
            <a:stretch>
              <a:fillRect/>
            </a:stretch>
          </p:blipFill>
          <p:spPr>
            <a:xfrm flipV="1">
              <a:off x="5937178" y="1465765"/>
              <a:ext cx="838200" cy="656351"/>
            </a:xfrm>
            <a:prstGeom prst="rect">
              <a:avLst/>
            </a:prstGeom>
          </p:spPr>
        </p:pic>
        <p:sp>
          <p:nvSpPr>
            <p:cNvPr id="17" name="Pfeil: nach unten gekrümmt 16">
              <a:extLst>
                <a:ext uri="{FF2B5EF4-FFF2-40B4-BE49-F238E27FC236}">
                  <a16:creationId xmlns:a16="http://schemas.microsoft.com/office/drawing/2014/main" id="{F5961FBA-61CA-1F8F-FE8E-0416C20FB30A}"/>
                </a:ext>
              </a:extLst>
            </p:cNvPr>
            <p:cNvSpPr/>
            <p:nvPr/>
          </p:nvSpPr>
          <p:spPr>
            <a:xfrm rot="10800000">
              <a:off x="3262142" y="4387985"/>
              <a:ext cx="5870809" cy="1889759"/>
            </a:xfrm>
            <a:prstGeom prst="curvedDownArrow">
              <a:avLst/>
            </a:prstGeom>
            <a:solidFill>
              <a:schemeClr val="accent6">
                <a:lumMod val="20000"/>
                <a:lumOff val="80000"/>
              </a:schemeClr>
            </a:solidFill>
            <a:ln>
              <a:solidFill>
                <a:srgbClr val="00B050"/>
              </a:solidFill>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18" name="Pfeil: nach oben gekrümmt 17">
              <a:extLst>
                <a:ext uri="{FF2B5EF4-FFF2-40B4-BE49-F238E27FC236}">
                  <a16:creationId xmlns:a16="http://schemas.microsoft.com/office/drawing/2014/main" id="{4BD3972D-A00E-2C95-3AE9-28BA2DA1B4A7}"/>
                </a:ext>
              </a:extLst>
            </p:cNvPr>
            <p:cNvSpPr/>
            <p:nvPr/>
          </p:nvSpPr>
          <p:spPr>
            <a:xfrm>
              <a:off x="4009890" y="3593601"/>
              <a:ext cx="4692777" cy="1430020"/>
            </a:xfrm>
            <a:prstGeom prst="curvedUpArrow">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pic>
          <p:nvPicPr>
            <p:cNvPr id="22" name="Grafik 21" descr="Ein Bild, das Text, Design, Kunst enthält.&#10;&#10;Beschreibung automatisch generiert.">
              <a:extLst>
                <a:ext uri="{FF2B5EF4-FFF2-40B4-BE49-F238E27FC236}">
                  <a16:creationId xmlns:a16="http://schemas.microsoft.com/office/drawing/2014/main" id="{D8EC82BD-2B96-387E-547B-1F3E7AC754BC}"/>
                </a:ext>
              </a:extLst>
            </p:cNvPr>
            <p:cNvPicPr>
              <a:picLocks noChangeAspect="1"/>
            </p:cNvPicPr>
            <p:nvPr/>
          </p:nvPicPr>
          <p:blipFill>
            <a:blip r:embed="rId4"/>
            <a:stretch>
              <a:fillRect/>
            </a:stretch>
          </p:blipFill>
          <p:spPr>
            <a:xfrm flipV="1">
              <a:off x="5937178" y="5448237"/>
              <a:ext cx="838200" cy="656351"/>
            </a:xfrm>
            <a:prstGeom prst="rect">
              <a:avLst/>
            </a:prstGeom>
          </p:spPr>
        </p:pic>
        <p:sp>
          <p:nvSpPr>
            <p:cNvPr id="23" name="Pfeil: nach oben gekrümmt 22">
              <a:extLst>
                <a:ext uri="{FF2B5EF4-FFF2-40B4-BE49-F238E27FC236}">
                  <a16:creationId xmlns:a16="http://schemas.microsoft.com/office/drawing/2014/main" id="{18070699-C1E9-A775-F299-DB77D0C3EF56}"/>
                </a:ext>
              </a:extLst>
            </p:cNvPr>
            <p:cNvSpPr/>
            <p:nvPr/>
          </p:nvSpPr>
          <p:spPr>
            <a:xfrm rot="10800000">
              <a:off x="4096526" y="2325624"/>
              <a:ext cx="4295902" cy="1271269"/>
            </a:xfrm>
            <a:prstGeom prst="curvedUpArrow">
              <a:avLst/>
            </a:prstGeom>
            <a:solidFill>
              <a:schemeClr val="accent2">
                <a:lumMod val="20000"/>
                <a:lumOff val="80000"/>
              </a:schemeClr>
            </a:solidFill>
            <a:ln>
              <a:solidFill>
                <a:schemeClr val="accent2"/>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a:ln>
                  <a:noFill/>
                </a:ln>
                <a:solidFill>
                  <a:srgbClr val="000000"/>
                </a:solidFill>
                <a:effectLst/>
                <a:uFillTx/>
                <a:latin typeface="+mn-lt"/>
                <a:ea typeface="+mn-ea"/>
                <a:cs typeface="+mn-cs"/>
                <a:sym typeface="Calibri"/>
              </a:endParaRPr>
            </a:p>
          </p:txBody>
        </p:sp>
        <p:sp>
          <p:nvSpPr>
            <p:cNvPr id="26" name="Textfeld 25">
              <a:extLst>
                <a:ext uri="{FF2B5EF4-FFF2-40B4-BE49-F238E27FC236}">
                  <a16:creationId xmlns:a16="http://schemas.microsoft.com/office/drawing/2014/main" id="{7221E85F-48A2-0EB5-CC00-E6C53608AFD7}"/>
                </a:ext>
              </a:extLst>
            </p:cNvPr>
            <p:cNvSpPr txBox="1"/>
            <p:nvPr/>
          </p:nvSpPr>
          <p:spPr>
            <a:xfrm>
              <a:off x="5538716" y="2602049"/>
              <a:ext cx="198437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de-DE" dirty="0">
                  <a:solidFill>
                    <a:schemeClr val="accent2"/>
                  </a:solidFill>
                  <a:latin typeface="Lexend" pitchFamily="2" charset="0"/>
                </a:rPr>
                <a:t>Waren, Dienstleistungen</a:t>
              </a:r>
              <a:endParaRPr kumimoji="0" lang="de-DE" sz="1800" b="0" i="0" u="none" strike="noStrike" cap="none" spc="0" normalizeH="0" baseline="0" dirty="0">
                <a:ln>
                  <a:noFill/>
                </a:ln>
                <a:solidFill>
                  <a:schemeClr val="accent2"/>
                </a:solidFill>
                <a:effectLst/>
                <a:uFillTx/>
                <a:latin typeface="Lexend" pitchFamily="2" charset="0"/>
                <a:sym typeface="Calibri"/>
              </a:endParaRPr>
            </a:p>
          </p:txBody>
        </p:sp>
        <p:sp>
          <p:nvSpPr>
            <p:cNvPr id="27" name="Textfeld 26">
              <a:extLst>
                <a:ext uri="{FF2B5EF4-FFF2-40B4-BE49-F238E27FC236}">
                  <a16:creationId xmlns:a16="http://schemas.microsoft.com/office/drawing/2014/main" id="{A92782AA-D207-2FC6-29D0-9E44D5B69E4B}"/>
                </a:ext>
              </a:extLst>
            </p:cNvPr>
            <p:cNvSpPr txBox="1"/>
            <p:nvPr/>
          </p:nvSpPr>
          <p:spPr>
            <a:xfrm>
              <a:off x="5864154" y="4387986"/>
              <a:ext cx="198437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de-DE" dirty="0">
                  <a:solidFill>
                    <a:schemeClr val="accent2"/>
                  </a:solidFill>
                  <a:latin typeface="Lexend" pitchFamily="2" charset="0"/>
                </a:rPr>
                <a:t>Arbeit</a:t>
              </a:r>
              <a:endParaRPr lang="de-DE" sz="1800" b="0" i="0" u="none" strike="noStrike" cap="none" spc="0" normalizeH="0" baseline="0" dirty="0">
                <a:ln>
                  <a:noFill/>
                </a:ln>
                <a:solidFill>
                  <a:schemeClr val="accent2"/>
                </a:solidFill>
                <a:effectLst/>
                <a:uFillTx/>
                <a:latin typeface="Lexend" pitchFamily="2" charset="0"/>
              </a:endParaRPr>
            </a:p>
          </p:txBody>
        </p:sp>
      </p:grpSp>
    </p:spTree>
    <p:extLst>
      <p:ext uri="{BB962C8B-B14F-4D97-AF65-F5344CB8AC3E}">
        <p14:creationId xmlns:p14="http://schemas.microsoft.com/office/powerpoint/2010/main" val="204352124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6C370B-7BC9-56D2-94E2-E45F42321518}"/>
              </a:ext>
            </a:extLst>
          </p:cNvPr>
          <p:cNvSpPr>
            <a:spLocks noGrp="1"/>
          </p:cNvSpPr>
          <p:nvPr>
            <p:ph type="title"/>
          </p:nvPr>
        </p:nvSpPr>
        <p:spPr/>
        <p:txBody>
          <a:bodyPr/>
          <a:lstStyle/>
          <a:p>
            <a:r>
              <a:rPr lang="de-DE"/>
              <a:t>Ordne die Personen zu.</a:t>
            </a:r>
            <a:endParaRPr lang="de-AT"/>
          </a:p>
        </p:txBody>
      </p:sp>
      <p:sp>
        <p:nvSpPr>
          <p:cNvPr id="6" name="Textfeld 5">
            <a:extLst>
              <a:ext uri="{FF2B5EF4-FFF2-40B4-BE49-F238E27FC236}">
                <a16:creationId xmlns:a16="http://schemas.microsoft.com/office/drawing/2014/main" id="{CC2221BA-0432-9068-78E8-894A2D81F071}"/>
              </a:ext>
            </a:extLst>
          </p:cNvPr>
          <p:cNvSpPr txBox="1"/>
          <p:nvPr/>
        </p:nvSpPr>
        <p:spPr>
          <a:xfrm>
            <a:off x="2807142" y="2838469"/>
            <a:ext cx="2013467"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800" b="0" i="0" u="none" strike="noStrike" cap="none" spc="0" normalizeH="0" baseline="0" dirty="0">
                <a:ln>
                  <a:noFill/>
                </a:ln>
                <a:solidFill>
                  <a:srgbClr val="000000"/>
                </a:solidFill>
                <a:effectLst/>
                <a:uFillTx/>
                <a:latin typeface="Lexend" pitchFamily="2" charset="0"/>
                <a:sym typeface="Calibri"/>
              </a:rPr>
              <a:t>Haushalt</a:t>
            </a:r>
            <a:endParaRPr kumimoji="0" lang="de-AT" sz="1800" b="0" i="0" u="none" strike="noStrike" cap="none" spc="0" normalizeH="0" baseline="0" dirty="0">
              <a:ln>
                <a:noFill/>
              </a:ln>
              <a:solidFill>
                <a:srgbClr val="000000"/>
              </a:solidFill>
              <a:effectLst/>
              <a:uFillTx/>
              <a:latin typeface="Lexend" pitchFamily="2" charset="0"/>
              <a:sym typeface="Calibri"/>
            </a:endParaRPr>
          </a:p>
        </p:txBody>
      </p:sp>
      <p:sp>
        <p:nvSpPr>
          <p:cNvPr id="9" name="Textfeld 8">
            <a:extLst>
              <a:ext uri="{FF2B5EF4-FFF2-40B4-BE49-F238E27FC236}">
                <a16:creationId xmlns:a16="http://schemas.microsoft.com/office/drawing/2014/main" id="{2A05D5F4-92B8-DA79-0749-0185CEBADC2E}"/>
              </a:ext>
            </a:extLst>
          </p:cNvPr>
          <p:cNvSpPr txBox="1"/>
          <p:nvPr/>
        </p:nvSpPr>
        <p:spPr>
          <a:xfrm>
            <a:off x="6941315" y="2819236"/>
            <a:ext cx="1974147"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800" b="0" i="0" u="none" strike="noStrike" cap="none" spc="0" normalizeH="0" baseline="0" dirty="0">
                <a:ln>
                  <a:noFill/>
                </a:ln>
                <a:solidFill>
                  <a:srgbClr val="000000"/>
                </a:solidFill>
                <a:effectLst/>
                <a:uFillTx/>
                <a:latin typeface="Lexend" pitchFamily="2" charset="0"/>
                <a:sym typeface="Calibri"/>
              </a:rPr>
              <a:t>Unternehmen</a:t>
            </a:r>
            <a:endParaRPr kumimoji="0" lang="de-AT" sz="1800" b="0" i="0" u="none" strike="noStrike" cap="none" spc="0" normalizeH="0" baseline="0" dirty="0">
              <a:ln>
                <a:noFill/>
              </a:ln>
              <a:solidFill>
                <a:srgbClr val="000000"/>
              </a:solidFill>
              <a:effectLst/>
              <a:uFillTx/>
              <a:latin typeface="Lexend" pitchFamily="2" charset="0"/>
              <a:sym typeface="Calibri"/>
            </a:endParaRPr>
          </a:p>
        </p:txBody>
      </p:sp>
      <p:pic>
        <p:nvPicPr>
          <p:cNvPr id="17" name="Grafik 16" descr="Ein Bild, das Darstellung, Zeichnung, Cartoon, Entwurf enthält.&#10;&#10;Automatisch generierte Beschreibung">
            <a:extLst>
              <a:ext uri="{FF2B5EF4-FFF2-40B4-BE49-F238E27FC236}">
                <a16:creationId xmlns:a16="http://schemas.microsoft.com/office/drawing/2014/main" id="{B77562B8-6D28-96D2-CC8E-FC075CA51B1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4858" t="12354" r="15287" b="54412"/>
          <a:stretch/>
        </p:blipFill>
        <p:spPr bwMode="auto">
          <a:xfrm>
            <a:off x="2221125" y="4234013"/>
            <a:ext cx="1146810" cy="1079498"/>
          </a:xfrm>
          <a:prstGeom prst="ellipse">
            <a:avLst/>
          </a:prstGeom>
          <a:ln>
            <a:noFill/>
          </a:ln>
          <a:extLst>
            <a:ext uri="{53640926-AAD7-44D8-BBD7-CCE9431645EC}">
              <a14:shadowObscured xmlns:a14="http://schemas.microsoft.com/office/drawing/2010/main"/>
            </a:ext>
          </a:extLst>
        </p:spPr>
      </p:pic>
      <p:pic>
        <p:nvPicPr>
          <p:cNvPr id="3" name="Grafik 2" descr="Ein Bild, das Rechteck, Majorelle Blue, Design, Pixel enthält.&#10;&#10;Automatisch generierte Beschreibung">
            <a:extLst>
              <a:ext uri="{FF2B5EF4-FFF2-40B4-BE49-F238E27FC236}">
                <a16:creationId xmlns:a16="http://schemas.microsoft.com/office/drawing/2014/main" id="{A279DCD7-060C-2E33-D2F3-204B7AFA8C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868" t="7979" r="11474" b="13043"/>
          <a:stretch/>
        </p:blipFill>
        <p:spPr bwMode="auto">
          <a:xfrm>
            <a:off x="7023177" y="1373713"/>
            <a:ext cx="1847895" cy="1346173"/>
          </a:xfrm>
          <a:prstGeom prst="rect">
            <a:avLst/>
          </a:prstGeom>
          <a:noFill/>
          <a:ln>
            <a:noFill/>
          </a:ln>
          <a:extLst>
            <a:ext uri="{53640926-AAD7-44D8-BBD7-CCE9431645EC}">
              <a14:shadowObscured xmlns:a14="http://schemas.microsoft.com/office/drawing/2010/main"/>
            </a:ext>
          </a:extLst>
        </p:spPr>
      </p:pic>
      <p:sp>
        <p:nvSpPr>
          <p:cNvPr id="4" name="Textfeld 3">
            <a:extLst>
              <a:ext uri="{FF2B5EF4-FFF2-40B4-BE49-F238E27FC236}">
                <a16:creationId xmlns:a16="http://schemas.microsoft.com/office/drawing/2014/main" id="{80165265-125E-DFD0-0548-C5E1AB81861D}"/>
              </a:ext>
            </a:extLst>
          </p:cNvPr>
          <p:cNvSpPr txBox="1"/>
          <p:nvPr/>
        </p:nvSpPr>
        <p:spPr>
          <a:xfrm>
            <a:off x="2293863" y="4283606"/>
            <a:ext cx="1026558" cy="6806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prstTxWarp prst="textArchUp">
              <a:avLst>
                <a:gd name="adj" fmla="val 10583207"/>
              </a:avLst>
            </a:prstTxWarp>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de-DE" sz="1800" b="0" i="0" u="none" strike="noStrike" cap="none" spc="0" normalizeH="0" baseline="0" dirty="0">
                <a:ln>
                  <a:noFill/>
                </a:ln>
                <a:solidFill>
                  <a:srgbClr val="000000"/>
                </a:solidFill>
                <a:effectLst/>
                <a:uFillTx/>
                <a:latin typeface="Lexend" pitchFamily="2" charset="0"/>
                <a:sym typeface="Calibri"/>
              </a:rPr>
              <a:t>Mias  Mama</a:t>
            </a:r>
            <a:endParaRPr kumimoji="0" lang="de-AT" sz="1800" b="0" i="0" u="none" strike="noStrike" cap="none" spc="0" normalizeH="0" baseline="0" dirty="0">
              <a:ln>
                <a:noFill/>
              </a:ln>
              <a:solidFill>
                <a:srgbClr val="000000"/>
              </a:solidFill>
              <a:effectLst/>
              <a:uFillTx/>
              <a:latin typeface="Lexend" pitchFamily="2" charset="0"/>
              <a:sym typeface="Calibri"/>
            </a:endParaRPr>
          </a:p>
        </p:txBody>
      </p:sp>
      <p:pic>
        <p:nvPicPr>
          <p:cNvPr id="5" name="Grafik 4" descr="Ein Bild, das Gebäude, Haus, Zeichnung, Tür enthält.&#10;&#10;Beschreibung automatisch generiert.">
            <a:extLst>
              <a:ext uri="{FF2B5EF4-FFF2-40B4-BE49-F238E27FC236}">
                <a16:creationId xmlns:a16="http://schemas.microsoft.com/office/drawing/2014/main" id="{F0839A5A-2633-7E25-BCE6-08060C88B46A}"/>
              </a:ext>
            </a:extLst>
          </p:cNvPr>
          <p:cNvPicPr>
            <a:picLocks noChangeAspect="1"/>
          </p:cNvPicPr>
          <p:nvPr/>
        </p:nvPicPr>
        <p:blipFill>
          <a:blip r:embed="rId4"/>
          <a:stretch>
            <a:fillRect/>
          </a:stretch>
        </p:blipFill>
        <p:spPr>
          <a:xfrm>
            <a:off x="2989587" y="1240718"/>
            <a:ext cx="1592352" cy="1477543"/>
          </a:xfrm>
          <a:prstGeom prst="rect">
            <a:avLst/>
          </a:prstGeom>
        </p:spPr>
      </p:pic>
      <p:pic>
        <p:nvPicPr>
          <p:cNvPr id="8" name="Grafik 7" descr="Ein Bild, das Person, Kleidung, Schuhwerk, Junge enthält.&#10;&#10;Automatisch generierte Beschreibung">
            <a:extLst>
              <a:ext uri="{FF2B5EF4-FFF2-40B4-BE49-F238E27FC236}">
                <a16:creationId xmlns:a16="http://schemas.microsoft.com/office/drawing/2014/main" id="{22E722B3-1DD4-07B1-FA18-5E5D434D8ED9}"/>
              </a:ext>
            </a:extLst>
          </p:cNvPr>
          <p:cNvPicPr>
            <a:picLocks noChangeAspect="1"/>
          </p:cNvPicPr>
          <p:nvPr/>
        </p:nvPicPr>
        <p:blipFill rotWithShape="1">
          <a:blip r:embed="rId5">
            <a:extLst>
              <a:ext uri="{28A0092B-C50C-407E-A947-70E740481C1C}">
                <a14:useLocalDpi xmlns:a14="http://schemas.microsoft.com/office/drawing/2010/main" val="0"/>
              </a:ext>
            </a:extLst>
          </a:blip>
          <a:srcRect l="44898" t="30002" r="27242" b="23298"/>
          <a:stretch/>
        </p:blipFill>
        <p:spPr bwMode="auto">
          <a:xfrm>
            <a:off x="4672582" y="3872204"/>
            <a:ext cx="2350594" cy="2215815"/>
          </a:xfrm>
          <a:prstGeom prst="rect">
            <a:avLst/>
          </a:prstGeom>
          <a:ln>
            <a:noFill/>
          </a:ln>
          <a:extLst>
            <a:ext uri="{53640926-AAD7-44D8-BBD7-CCE9431645EC}">
              <a14:shadowObscured xmlns:a14="http://schemas.microsoft.com/office/drawing/2010/main"/>
            </a:ext>
          </a:extLst>
        </p:spPr>
      </p:pic>
      <p:pic>
        <p:nvPicPr>
          <p:cNvPr id="10" name="Grafik 9" descr="Ein Bild, das Kleidung, Schuhwerk, Person, Kunst enthält.&#10;&#10;Automatisch generierte Beschreibung">
            <a:extLst>
              <a:ext uri="{FF2B5EF4-FFF2-40B4-BE49-F238E27FC236}">
                <a16:creationId xmlns:a16="http://schemas.microsoft.com/office/drawing/2014/main" id="{811CDEF2-534B-757A-0FE1-1DFDB951768A}"/>
              </a:ext>
            </a:extLst>
          </p:cNvPr>
          <p:cNvPicPr>
            <a:picLocks noChangeAspect="1"/>
          </p:cNvPicPr>
          <p:nvPr/>
        </p:nvPicPr>
        <p:blipFill rotWithShape="1">
          <a:blip r:embed="rId6">
            <a:extLst>
              <a:ext uri="{28A0092B-C50C-407E-A947-70E740481C1C}">
                <a14:useLocalDpi xmlns:a14="http://schemas.microsoft.com/office/drawing/2010/main" val="0"/>
              </a:ext>
            </a:extLst>
          </a:blip>
          <a:srcRect l="69097" t="24028" r="14707" b="-3179"/>
          <a:stretch/>
        </p:blipFill>
        <p:spPr bwMode="auto">
          <a:xfrm>
            <a:off x="10456334" y="3872204"/>
            <a:ext cx="839462" cy="2307535"/>
          </a:xfrm>
          <a:prstGeom prst="rect">
            <a:avLst/>
          </a:prstGeom>
          <a:ln>
            <a:noFill/>
          </a:ln>
          <a:extLst>
            <a:ext uri="{53640926-AAD7-44D8-BBD7-CCE9431645EC}">
              <a14:shadowObscured xmlns:a14="http://schemas.microsoft.com/office/drawing/2010/main"/>
            </a:ext>
          </a:extLst>
        </p:spPr>
      </p:pic>
      <p:pic>
        <p:nvPicPr>
          <p:cNvPr id="11" name="Grafik 10" descr="Ein Bild, das Kleidung, Schuhwerk, Person, Kunst enthält.&#10;&#10;Automatisch generierte Beschreibung">
            <a:extLst>
              <a:ext uri="{FF2B5EF4-FFF2-40B4-BE49-F238E27FC236}">
                <a16:creationId xmlns:a16="http://schemas.microsoft.com/office/drawing/2014/main" id="{841E3F6F-2808-DE3C-AC34-7A5597D2CC95}"/>
              </a:ext>
            </a:extLst>
          </p:cNvPr>
          <p:cNvPicPr>
            <a:picLocks noChangeAspect="1"/>
          </p:cNvPicPr>
          <p:nvPr/>
        </p:nvPicPr>
        <p:blipFill rotWithShape="1">
          <a:blip r:embed="rId6">
            <a:extLst>
              <a:ext uri="{28A0092B-C50C-407E-A947-70E740481C1C}">
                <a14:useLocalDpi xmlns:a14="http://schemas.microsoft.com/office/drawing/2010/main" val="0"/>
              </a:ext>
            </a:extLst>
          </a:blip>
          <a:srcRect l="19467" t="16561" r="63274" b="-3179"/>
          <a:stretch/>
        </p:blipFill>
        <p:spPr bwMode="auto">
          <a:xfrm>
            <a:off x="896204" y="3872204"/>
            <a:ext cx="815977" cy="2303936"/>
          </a:xfrm>
          <a:prstGeom prst="rect">
            <a:avLst/>
          </a:prstGeom>
          <a:ln>
            <a:noFill/>
          </a:ln>
          <a:extLst>
            <a:ext uri="{53640926-AAD7-44D8-BBD7-CCE9431645EC}">
              <a14:shadowObscured xmlns:a14="http://schemas.microsoft.com/office/drawing/2010/main"/>
            </a:ext>
          </a:extLst>
        </p:spPr>
      </p:pic>
      <p:pic>
        <p:nvPicPr>
          <p:cNvPr id="13" name="Grafik 12">
            <a:extLst>
              <a:ext uri="{FF2B5EF4-FFF2-40B4-BE49-F238E27FC236}">
                <a16:creationId xmlns:a16="http://schemas.microsoft.com/office/drawing/2014/main" id="{A8147B27-17C5-B3B5-0FC4-E1C6FF486241}"/>
              </a:ext>
            </a:extLst>
          </p:cNvPr>
          <p:cNvPicPr>
            <a:picLocks noChangeAspect="1"/>
          </p:cNvPicPr>
          <p:nvPr/>
        </p:nvPicPr>
        <p:blipFill rotWithShape="1">
          <a:blip r:embed="rId7"/>
          <a:srcRect l="15727" t="24390" r="8943"/>
          <a:stretch/>
        </p:blipFill>
        <p:spPr>
          <a:xfrm>
            <a:off x="7613930" y="5076456"/>
            <a:ext cx="2251650" cy="1515924"/>
          </a:xfrm>
          <a:prstGeom prst="rect">
            <a:avLst/>
          </a:prstGeom>
        </p:spPr>
      </p:pic>
    </p:spTree>
    <p:extLst>
      <p:ext uri="{BB962C8B-B14F-4D97-AF65-F5344CB8AC3E}">
        <p14:creationId xmlns:p14="http://schemas.microsoft.com/office/powerpoint/2010/main" val="3431998012"/>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2.xml><?xml version="1.0" encoding="utf-8"?>
<ds:datastoreItem xmlns:ds="http://schemas.openxmlformats.org/officeDocument/2006/customXml" ds:itemID="{F1084FA1-9BE1-49F9-89DB-58862349BDCE}"/>
</file>

<file path=customXml/itemProps3.xml><?xml version="1.0" encoding="utf-8"?>
<ds:datastoreItem xmlns:ds="http://schemas.openxmlformats.org/officeDocument/2006/customXml" ds:itemID="{78B7817B-C6F9-4FC6-A964-90145759D0B6}">
  <ds:schemaRefs>
    <ds:schemaRef ds:uri="http://schemas.microsoft.com/office/2006/documentManagement/types"/>
    <ds:schemaRef ds:uri="http://schemas.microsoft.com/office/infopath/2007/PartnerControls"/>
    <ds:schemaRef ds:uri="http://schemas.openxmlformats.org/package/2006/metadata/core-properties"/>
    <ds:schemaRef ds:uri="http://purl.org/dc/dcmitype/"/>
    <ds:schemaRef ds:uri="http://purl.org/dc/terms/"/>
    <ds:schemaRef ds:uri="http://schemas.microsoft.com/office/2006/metadata/properties"/>
    <ds:schemaRef ds:uri="http://purl.org/dc/elements/1.1/"/>
    <ds:schemaRef ds:uri="698a1803-52f3-4d4f-bff9-093c0d5dc281"/>
    <ds:schemaRef ds:uri="f799415d-695a-4815-bd71-e216a568b99c"/>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832</Words>
  <Application>Microsoft Office PowerPoint</Application>
  <PresentationFormat>Breitbild</PresentationFormat>
  <Paragraphs>109</Paragraphs>
  <Slides>28</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28</vt:i4>
      </vt:variant>
    </vt:vector>
  </HeadingPairs>
  <TitlesOfParts>
    <vt:vector size="35" baseType="lpstr">
      <vt:lpstr>Arial</vt:lpstr>
      <vt:lpstr>Calibri</vt:lpstr>
      <vt:lpstr>Cavolini</vt:lpstr>
      <vt:lpstr>Lexend</vt:lpstr>
      <vt:lpstr>Lexend ExtraBold</vt:lpstr>
      <vt:lpstr>Lexend SemiBold</vt:lpstr>
      <vt:lpstr>1_Office</vt:lpstr>
      <vt:lpstr>Los  Geht’s!</vt:lpstr>
      <vt:lpstr>Einstieg Wirtschafts-kreislauf</vt:lpstr>
      <vt:lpstr>Was passiert hier?</vt:lpstr>
      <vt:lpstr>Video: Der Wirtschaftskreislauf</vt:lpstr>
      <vt:lpstr>Wer bekommt Geld? Wer gibt Geld aus? Wofür?</vt:lpstr>
      <vt:lpstr>Video: Der Wirtschaftskreislauf</vt:lpstr>
      <vt:lpstr>Nachbesprechung</vt:lpstr>
      <vt:lpstr>Der Wirtschaftskreislauf </vt:lpstr>
      <vt:lpstr>Ordne die Personen zu.</vt:lpstr>
      <vt:lpstr>Theorie</vt:lpstr>
      <vt:lpstr>Unternehmen</vt:lpstr>
      <vt:lpstr>Blick in die Zukunft: Wie würdest du dich entscheiden?</vt:lpstr>
      <vt:lpstr>Diskussion - Leitfragen</vt:lpstr>
      <vt:lpstr>Unternehmensziele</vt:lpstr>
      <vt:lpstr>Unternehmensziele</vt:lpstr>
      <vt:lpstr>Unternehmensziele</vt:lpstr>
      <vt:lpstr>Unternehmensziele</vt:lpstr>
      <vt:lpstr>Staat</vt:lpstr>
      <vt:lpstr>Worum geht es heute?</vt:lpstr>
      <vt:lpstr>Der Staat – Wer ist das?</vt:lpstr>
      <vt:lpstr>Die Aufgaben des Staats</vt:lpstr>
      <vt:lpstr>Der Staat im Wirtschaftskreislauf</vt:lpstr>
      <vt:lpstr>Was hast du dir gemerkt?</vt:lpstr>
      <vt:lpstr>Sicherung</vt:lpstr>
      <vt:lpstr>Sicherung</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dc:creator>Silvana Lobin</dc:creator>
  <cp:lastModifiedBy>Anna Steinbauer</cp:lastModifiedBy>
  <cp:revision>27</cp:revision>
  <dcterms:modified xsi:type="dcterms:W3CDTF">2025-03-31T12:41:33Z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