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4"/>
  </p:sldMasterIdLst>
  <p:notesMasterIdLst>
    <p:notesMasterId r:id="rId19"/>
  </p:notesMasterIdLst>
  <p:sldIdLst>
    <p:sldId id="256" r:id="rId5"/>
    <p:sldId id="257" r:id="rId6"/>
    <p:sldId id="285" r:id="rId7"/>
    <p:sldId id="264" r:id="rId8"/>
    <p:sldId id="263" r:id="rId9"/>
    <p:sldId id="262" r:id="rId10"/>
    <p:sldId id="259" r:id="rId11"/>
    <p:sldId id="260" r:id="rId12"/>
    <p:sldId id="261" r:id="rId13"/>
    <p:sldId id="289" r:id="rId14"/>
    <p:sldId id="287" r:id="rId15"/>
    <p:sldId id="290" r:id="rId16"/>
    <p:sldId id="281" r:id="rId17"/>
    <p:sldId id="282" r:id="rId18"/>
  </p:sldIdLst>
  <p:sldSz cx="12192000" cy="6858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60CE7905-B0A4-27B7-58CC-131548C72EC4}" name="Michaela Eibler" initials="ME" userId="S::michaela.eibler@stiftung-wirtschaftsbildung.at::b6841168-4e8f-4806-9592-cb8d3b1b68dd" providerId="AD"/>
  <p188:author id="{166D302D-A269-E164-E7DC-DCD2E59CF3D5}" name="Gastbenutzer" initials="Ga" userId="S::urn:spo:anon#e305987d98ab3668859978075e73d215c783e971edc2ec9ae47b6fb70331fe0d::" providerId="AD"/>
  <p188:author id="{9829DAF9-BD50-D6B4-7683-64BDA11A1C8E}" name="Philipp Ringswirth" initials="PR" userId="S::philipp.ringswirth@stiftung-wirtschaftsbildung.at::789ddbea-5776-41ae-8246-72ec835be84b"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0" name="Lesley Kirnbauer" initials="LK" lastIdx="4" clrIdx="0"/>
</p:cm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D82B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B51F45A-E0DA-406C-8A30-3B92F64D5585}" v="3" dt="2025-03-31T12:40:31.308"/>
  </p1510:revLst>
</p1510:revInfo>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DD4EA"/>
          </a:solidFill>
        </a:fill>
      </a:tcStyle>
    </a:wholeTbl>
    <a:band2H>
      <a:tcTxStyle/>
      <a:tcStyle>
        <a:tcBdr/>
        <a:fill>
          <a:solidFill>
            <a:srgbClr val="E8EBF5"/>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E0E0E0"/>
          </a:solidFill>
        </a:fill>
      </a:tcStyle>
    </a:wholeTbl>
    <a:band2H>
      <a:tcTxStyle/>
      <a:tcStyle>
        <a:tcBdr/>
        <a:fill>
          <a:solidFill>
            <a:srgbClr val="F0F0F0"/>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4E2CE"/>
          </a:solidFill>
        </a:fill>
      </a:tcStyle>
    </a:wholeTbl>
    <a:band2H>
      <a:tcTxStyle/>
      <a:tcStyle>
        <a:tcBdr/>
        <a:fill>
          <a:solidFill>
            <a:srgbClr val="EBF1E8"/>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CF821DB8-F4EB-4A41-A1BA-3FCAFE7338EE}"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in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in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wholeTbl>
    <a:band2H>
      <a:tcTxStyle/>
      <a:tcStyle>
        <a:tcBdr/>
        <a:fill>
          <a:solidFill>
            <a:srgbClr val="FFFFFF"/>
          </a:solidFill>
        </a:fill>
      </a:tcStyle>
    </a:band2H>
    <a:firstCol>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firstCol>
    <a:lastRow>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508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lastRow>
    <a:firstRow>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254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firstRow>
  </a:tblStyle>
  <a:tblStyle styleId="{5940675A-B579-460E-94D1-54222C63F5DA}" styleName="Keine Formatvorlage, Tabellenraster">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173" autoAdjust="0"/>
    <p:restoredTop sz="94660"/>
  </p:normalViewPr>
  <p:slideViewPr>
    <p:cSldViewPr snapToGrid="0">
      <p:cViewPr varScale="1">
        <p:scale>
          <a:sx n="60" d="100"/>
          <a:sy n="60" d="100"/>
        </p:scale>
        <p:origin x="1016" y="4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microsoft.com/office/2015/10/relationships/revisionInfo" Target="revisionInfo.xml"/><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viewProps" Target="viewProps.xml"/><Relationship Id="rId27" Type="http://schemas.microsoft.com/office/2018/10/relationships/authors" Targe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nna Steinbauer" userId="aa9e69c0-640f-4dee-88df-45dd0169f62d" providerId="ADAL" clId="{AB51F45A-E0DA-406C-8A30-3B92F64D5585}"/>
    <pc:docChg chg="addSld delSld modSld">
      <pc:chgData name="Anna Steinbauer" userId="aa9e69c0-640f-4dee-88df-45dd0169f62d" providerId="ADAL" clId="{AB51F45A-E0DA-406C-8A30-3B92F64D5585}" dt="2025-03-31T12:40:34.615" v="200" actId="20577"/>
      <pc:docMkLst>
        <pc:docMk/>
      </pc:docMkLst>
      <pc:sldChg chg="new del">
        <pc:chgData name="Anna Steinbauer" userId="aa9e69c0-640f-4dee-88df-45dd0169f62d" providerId="ADAL" clId="{AB51F45A-E0DA-406C-8A30-3B92F64D5585}" dt="2025-03-31T12:34:02.847" v="4" actId="2696"/>
        <pc:sldMkLst>
          <pc:docMk/>
          <pc:sldMk cId="2745210386" sldId="286"/>
        </pc:sldMkLst>
      </pc:sldChg>
      <pc:sldChg chg="addSp modSp new mod">
        <pc:chgData name="Anna Steinbauer" userId="aa9e69c0-640f-4dee-88df-45dd0169f62d" providerId="ADAL" clId="{AB51F45A-E0DA-406C-8A30-3B92F64D5585}" dt="2025-03-31T12:35:47.709" v="189" actId="1076"/>
        <pc:sldMkLst>
          <pc:docMk/>
          <pc:sldMk cId="1354791934" sldId="287"/>
        </pc:sldMkLst>
        <pc:spChg chg="mod">
          <ac:chgData name="Anna Steinbauer" userId="aa9e69c0-640f-4dee-88df-45dd0169f62d" providerId="ADAL" clId="{AB51F45A-E0DA-406C-8A30-3B92F64D5585}" dt="2025-03-31T12:34:10.305" v="13" actId="20577"/>
          <ac:spMkLst>
            <pc:docMk/>
            <pc:sldMk cId="1354791934" sldId="287"/>
            <ac:spMk id="2" creationId="{97C451DC-27C5-B03E-BCC7-BDE3D5510802}"/>
          </ac:spMkLst>
        </pc:spChg>
        <pc:spChg chg="mod">
          <ac:chgData name="Anna Steinbauer" userId="aa9e69c0-640f-4dee-88df-45dd0169f62d" providerId="ADAL" clId="{AB51F45A-E0DA-406C-8A30-3B92F64D5585}" dt="2025-03-31T12:35:43.586" v="188" actId="948"/>
          <ac:spMkLst>
            <pc:docMk/>
            <pc:sldMk cId="1354791934" sldId="287"/>
            <ac:spMk id="3" creationId="{238AF1B9-692A-85A0-598C-C7EF53C09713}"/>
          </ac:spMkLst>
        </pc:spChg>
        <pc:picChg chg="add mod">
          <ac:chgData name="Anna Steinbauer" userId="aa9e69c0-640f-4dee-88df-45dd0169f62d" providerId="ADAL" clId="{AB51F45A-E0DA-406C-8A30-3B92F64D5585}" dt="2025-03-31T12:35:47.709" v="189" actId="1076"/>
          <ac:picMkLst>
            <pc:docMk/>
            <pc:sldMk cId="1354791934" sldId="287"/>
            <ac:picMk id="5" creationId="{99B30A41-25A6-CE05-8CA5-070EDDE17766}"/>
          </ac:picMkLst>
        </pc:picChg>
      </pc:sldChg>
      <pc:sldChg chg="add del">
        <pc:chgData name="Anna Steinbauer" userId="aa9e69c0-640f-4dee-88df-45dd0169f62d" providerId="ADAL" clId="{AB51F45A-E0DA-406C-8A30-3B92F64D5585}" dt="2025-03-31T12:34:02.847" v="4" actId="2696"/>
        <pc:sldMkLst>
          <pc:docMk/>
          <pc:sldMk cId="1573815909" sldId="288"/>
        </pc:sldMkLst>
      </pc:sldChg>
      <pc:sldChg chg="modSp add mod">
        <pc:chgData name="Anna Steinbauer" userId="aa9e69c0-640f-4dee-88df-45dd0169f62d" providerId="ADAL" clId="{AB51F45A-E0DA-406C-8A30-3B92F64D5585}" dt="2025-03-31T12:34:17.154" v="23" actId="20577"/>
        <pc:sldMkLst>
          <pc:docMk/>
          <pc:sldMk cId="2915233827" sldId="289"/>
        </pc:sldMkLst>
        <pc:spChg chg="mod">
          <ac:chgData name="Anna Steinbauer" userId="aa9e69c0-640f-4dee-88df-45dd0169f62d" providerId="ADAL" clId="{AB51F45A-E0DA-406C-8A30-3B92F64D5585}" dt="2025-03-31T12:34:17.154" v="23" actId="20577"/>
          <ac:spMkLst>
            <pc:docMk/>
            <pc:sldMk cId="2915233827" sldId="289"/>
            <ac:spMk id="362" creationId="{8432871C-4FFE-0D1E-8C2E-87E5B53B2740}"/>
          </ac:spMkLst>
        </pc:spChg>
      </pc:sldChg>
      <pc:sldChg chg="modSp add mod">
        <pc:chgData name="Anna Steinbauer" userId="aa9e69c0-640f-4dee-88df-45dd0169f62d" providerId="ADAL" clId="{AB51F45A-E0DA-406C-8A30-3B92F64D5585}" dt="2025-03-31T12:40:34.615" v="200" actId="20577"/>
        <pc:sldMkLst>
          <pc:docMk/>
          <pc:sldMk cId="2428419624" sldId="290"/>
        </pc:sldMkLst>
        <pc:spChg chg="mod">
          <ac:chgData name="Anna Steinbauer" userId="aa9e69c0-640f-4dee-88df-45dd0169f62d" providerId="ADAL" clId="{AB51F45A-E0DA-406C-8A30-3B92F64D5585}" dt="2025-03-31T12:40:34.615" v="200" actId="20577"/>
          <ac:spMkLst>
            <pc:docMk/>
            <pc:sldMk cId="2428419624" sldId="290"/>
            <ac:spMk id="362" creationId="{99EA82D9-CFC9-DFF0-D682-AF6AB9456E11}"/>
          </ac:spMkLst>
        </pc:spChg>
      </pc:sldChg>
    </pc:docChg>
  </pc:docChgLst>
  <pc:docChgLst>
    <pc:chgData name="Anna Steinbauer" userId="S::anna.steinbauer@stiftung-wirtschaftsbildung.at::aa9e69c0-640f-4dee-88df-45dd0169f62d" providerId="AD" clId="Web-{0126D77B-14CA-1F3C-0AFE-93DB569D3FEF}"/>
    <pc:docChg chg="modSld sldOrd">
      <pc:chgData name="Anna Steinbauer" userId="S::anna.steinbauer@stiftung-wirtschaftsbildung.at::aa9e69c0-640f-4dee-88df-45dd0169f62d" providerId="AD" clId="Web-{0126D77B-14CA-1F3C-0AFE-93DB569D3FEF}" dt="2023-12-21T13:36:46.733" v="3" actId="20577"/>
      <pc:docMkLst>
        <pc:docMk/>
      </pc:docMkLst>
      <pc:sldChg chg="ord">
        <pc:chgData name="Anna Steinbauer" userId="S::anna.steinbauer@stiftung-wirtschaftsbildung.at::aa9e69c0-640f-4dee-88df-45dd0169f62d" providerId="AD" clId="Web-{0126D77B-14CA-1F3C-0AFE-93DB569D3FEF}" dt="2023-12-21T13:36:30.279" v="0"/>
        <pc:sldMkLst>
          <pc:docMk/>
          <pc:sldMk cId="0" sldId="256"/>
        </pc:sldMkLst>
      </pc:sldChg>
      <pc:sldChg chg="modSp">
        <pc:chgData name="Anna Steinbauer" userId="S::anna.steinbauer@stiftung-wirtschaftsbildung.at::aa9e69c0-640f-4dee-88df-45dd0169f62d" providerId="AD" clId="Web-{0126D77B-14CA-1F3C-0AFE-93DB569D3FEF}" dt="2023-12-21T13:36:46.733" v="3" actId="20577"/>
        <pc:sldMkLst>
          <pc:docMk/>
          <pc:sldMk cId="857739450" sldId="264"/>
        </pc:sldMkLst>
      </pc:sldChg>
      <pc:sldChg chg="modSp">
        <pc:chgData name="Anna Steinbauer" userId="S::anna.steinbauer@stiftung-wirtschaftsbildung.at::aa9e69c0-640f-4dee-88df-45dd0169f62d" providerId="AD" clId="Web-{0126D77B-14CA-1F3C-0AFE-93DB569D3FEF}" dt="2023-12-21T13:36:41.170" v="2" actId="20577"/>
        <pc:sldMkLst>
          <pc:docMk/>
          <pc:sldMk cId="2349246566" sldId="285"/>
        </pc:sldMkLst>
      </pc:sldChg>
    </pc:docChg>
  </pc:docChgLst>
  <pc:docChgLst>
    <pc:chgData name="Anna Steinbauer" userId="aa9e69c0-640f-4dee-88df-45dd0169f62d" providerId="ADAL" clId="{3C3E89B9-1B84-4A27-8591-C4B7BDDD5281}"/>
    <pc:docChg chg="modSld">
      <pc:chgData name="Anna Steinbauer" userId="aa9e69c0-640f-4dee-88df-45dd0169f62d" providerId="ADAL" clId="{3C3E89B9-1B84-4A27-8591-C4B7BDDD5281}" dt="2023-12-21T13:37:00.072" v="0" actId="2711"/>
      <pc:docMkLst>
        <pc:docMk/>
      </pc:docMkLst>
      <pc:sldChg chg="modSp mod">
        <pc:chgData name="Anna Steinbauer" userId="aa9e69c0-640f-4dee-88df-45dd0169f62d" providerId="ADAL" clId="{3C3E89B9-1B84-4A27-8591-C4B7BDDD5281}" dt="2023-12-21T13:37:00.072" v="0" actId="2711"/>
        <pc:sldMkLst>
          <pc:docMk/>
          <pc:sldMk cId="2349246566" sldId="285"/>
        </pc:sldMkLst>
      </pc:sldChg>
    </pc:docChg>
  </pc:docChgLst>
  <pc:docChgLst>
    <pc:chgData name="Michaela Eibler" userId="b6841168-4e8f-4806-9592-cb8d3b1b68dd" providerId="ADAL" clId="{6F4BDC23-834B-4472-9865-B0A8EAAABB63}"/>
    <pc:docChg chg="undo custSel modSld">
      <pc:chgData name="Michaela Eibler" userId="b6841168-4e8f-4806-9592-cb8d3b1b68dd" providerId="ADAL" clId="{6F4BDC23-834B-4472-9865-B0A8EAAABB63}" dt="2023-12-19T09:26:18.350" v="690" actId="14100"/>
      <pc:docMkLst>
        <pc:docMk/>
      </pc:docMkLst>
      <pc:sldChg chg="addSp delSp modSp mod">
        <pc:chgData name="Michaela Eibler" userId="b6841168-4e8f-4806-9592-cb8d3b1b68dd" providerId="ADAL" clId="{6F4BDC23-834B-4472-9865-B0A8EAAABB63}" dt="2023-12-19T08:45:43.997" v="461" actId="14100"/>
        <pc:sldMkLst>
          <pc:docMk/>
          <pc:sldMk cId="94022329" sldId="259"/>
        </pc:sldMkLst>
      </pc:sldChg>
      <pc:sldChg chg="addSp delSp modSp mod">
        <pc:chgData name="Michaela Eibler" userId="b6841168-4e8f-4806-9592-cb8d3b1b68dd" providerId="ADAL" clId="{6F4BDC23-834B-4472-9865-B0A8EAAABB63}" dt="2023-12-19T08:23:07.893" v="5" actId="167"/>
        <pc:sldMkLst>
          <pc:docMk/>
          <pc:sldMk cId="2311816117" sldId="260"/>
        </pc:sldMkLst>
      </pc:sldChg>
      <pc:sldChg chg="addSp delSp modSp mod">
        <pc:chgData name="Michaela Eibler" userId="b6841168-4e8f-4806-9592-cb8d3b1b68dd" providerId="ADAL" clId="{6F4BDC23-834B-4472-9865-B0A8EAAABB63}" dt="2023-12-19T08:28:39.094" v="265" actId="1037"/>
        <pc:sldMkLst>
          <pc:docMk/>
          <pc:sldMk cId="3260782491" sldId="261"/>
        </pc:sldMkLst>
      </pc:sldChg>
      <pc:sldChg chg="addSp delSp modSp mod">
        <pc:chgData name="Michaela Eibler" userId="b6841168-4e8f-4806-9592-cb8d3b1b68dd" providerId="ADAL" clId="{6F4BDC23-834B-4472-9865-B0A8EAAABB63}" dt="2023-12-19T08:50:30.642" v="556" actId="1037"/>
        <pc:sldMkLst>
          <pc:docMk/>
          <pc:sldMk cId="1002941365" sldId="262"/>
        </pc:sldMkLst>
      </pc:sldChg>
      <pc:sldChg chg="addSp delSp modSp mod">
        <pc:chgData name="Michaela Eibler" userId="b6841168-4e8f-4806-9592-cb8d3b1b68dd" providerId="ADAL" clId="{6F4BDC23-834B-4472-9865-B0A8EAAABB63}" dt="2023-12-19T08:37:30.614" v="411"/>
        <pc:sldMkLst>
          <pc:docMk/>
          <pc:sldMk cId="663360880" sldId="263"/>
        </pc:sldMkLst>
      </pc:sldChg>
      <pc:sldChg chg="addSp delSp modSp mod">
        <pc:chgData name="Michaela Eibler" userId="b6841168-4e8f-4806-9592-cb8d3b1b68dd" providerId="ADAL" clId="{6F4BDC23-834B-4472-9865-B0A8EAAABB63}" dt="2023-12-19T09:04:26.661" v="591" actId="1037"/>
        <pc:sldMkLst>
          <pc:docMk/>
          <pc:sldMk cId="857739450" sldId="264"/>
        </pc:sldMkLst>
      </pc:sldChg>
      <pc:sldChg chg="addSp modSp mod delCm">
        <pc:chgData name="Michaela Eibler" userId="b6841168-4e8f-4806-9592-cb8d3b1b68dd" providerId="ADAL" clId="{6F4BDC23-834B-4472-9865-B0A8EAAABB63}" dt="2023-12-19T09:25:36.919" v="684" actId="6549"/>
        <pc:sldMkLst>
          <pc:docMk/>
          <pc:sldMk cId="0" sldId="281"/>
        </pc:sldMkLst>
        <pc:extLst>
          <p:ext xmlns:p="http://schemas.openxmlformats.org/presentationml/2006/main" uri="{D6D511B9-2390-475A-947B-AFAB55BFBCF1}">
            <pc226:cmChg xmlns:pc226="http://schemas.microsoft.com/office/powerpoint/2022/06/main/command" chg="del">
              <pc226:chgData name="Michaela Eibler" userId="b6841168-4e8f-4806-9592-cb8d3b1b68dd" providerId="ADAL" clId="{6F4BDC23-834B-4472-9865-B0A8EAAABB63}" dt="2023-12-19T08:23:41.565" v="31"/>
              <pc2:cmMkLst xmlns:pc2="http://schemas.microsoft.com/office/powerpoint/2019/9/main/command">
                <pc:docMk/>
                <pc:sldMk cId="0" sldId="281"/>
                <pc2:cmMk id="{77828B45-7D65-4ACF-B9BB-E2452B1AA87D}"/>
              </pc2:cmMkLst>
            </pc226:cmChg>
          </p:ext>
        </pc:extLst>
      </pc:sldChg>
      <pc:sldChg chg="addSp delSp modSp mod">
        <pc:chgData name="Michaela Eibler" userId="b6841168-4e8f-4806-9592-cb8d3b1b68dd" providerId="ADAL" clId="{6F4BDC23-834B-4472-9865-B0A8EAAABB63}" dt="2023-12-19T09:26:18.350" v="690" actId="14100"/>
        <pc:sldMkLst>
          <pc:docMk/>
          <pc:sldMk cId="2349246566" sldId="285"/>
        </pc:sldMkLst>
      </pc:sldChg>
    </pc:docChg>
  </pc:docChgLst>
  <pc:docChgLst>
    <pc:chgData name="Anna Steinbauer" userId="aa9e69c0-640f-4dee-88df-45dd0169f62d" providerId="ADAL" clId="{C9A771F0-31C6-4F5C-93F3-A6C3C513AE62}"/>
    <pc:docChg chg="modSld">
      <pc:chgData name="Anna Steinbauer" userId="aa9e69c0-640f-4dee-88df-45dd0169f62d" providerId="ADAL" clId="{C9A771F0-31C6-4F5C-93F3-A6C3C513AE62}" dt="2025-03-06T16:14:45.154" v="4" actId="2711"/>
      <pc:docMkLst>
        <pc:docMk/>
      </pc:docMkLst>
      <pc:sldChg chg="modSp mod">
        <pc:chgData name="Anna Steinbauer" userId="aa9e69c0-640f-4dee-88df-45dd0169f62d" providerId="ADAL" clId="{C9A771F0-31C6-4F5C-93F3-A6C3C513AE62}" dt="2025-03-06T16:14:29.161" v="1" actId="404"/>
        <pc:sldMkLst>
          <pc:docMk/>
          <pc:sldMk cId="0" sldId="257"/>
        </pc:sldMkLst>
        <pc:spChg chg="mod">
          <ac:chgData name="Anna Steinbauer" userId="aa9e69c0-640f-4dee-88df-45dd0169f62d" providerId="ADAL" clId="{C9A771F0-31C6-4F5C-93F3-A6C3C513AE62}" dt="2025-03-06T16:14:29.161" v="1" actId="404"/>
          <ac:spMkLst>
            <pc:docMk/>
            <pc:sldMk cId="0" sldId="257"/>
            <ac:spMk id="362" creationId="{00000000-0000-0000-0000-000000000000}"/>
          </ac:spMkLst>
        </pc:spChg>
      </pc:sldChg>
      <pc:sldChg chg="modSp mod">
        <pc:chgData name="Anna Steinbauer" userId="aa9e69c0-640f-4dee-88df-45dd0169f62d" providerId="ADAL" clId="{C9A771F0-31C6-4F5C-93F3-A6C3C513AE62}" dt="2025-03-06T16:14:45.154" v="4" actId="2711"/>
        <pc:sldMkLst>
          <pc:docMk/>
          <pc:sldMk cId="857739450" sldId="264"/>
        </pc:sldMkLst>
        <pc:spChg chg="mod">
          <ac:chgData name="Anna Steinbauer" userId="aa9e69c0-640f-4dee-88df-45dd0169f62d" providerId="ADAL" clId="{C9A771F0-31C6-4F5C-93F3-A6C3C513AE62}" dt="2025-03-06T16:14:45.154" v="4" actId="2711"/>
          <ac:spMkLst>
            <pc:docMk/>
            <pc:sldMk cId="857739450" sldId="264"/>
            <ac:spMk id="5" creationId="{372CE65D-1FB8-43BF-A47A-D7783CB342EA}"/>
          </ac:spMkLst>
        </pc:spChg>
      </pc:sldChg>
    </pc:docChg>
  </pc:docChgLst>
  <pc:docChgLst>
    <pc:chgData name="Gastbenutzer" userId="S::urn:spo:anon#e305987d98ab3668859978075e73d215c783e971edc2ec9ae47b6fb70331fe0d::" providerId="AD" clId="Web-{F2C44E6C-F14B-96B2-F4B7-BEE0BCCDE78F}"/>
    <pc:docChg chg="mod modSld">
      <pc:chgData name="Gastbenutzer" userId="S::urn:spo:anon#e305987d98ab3668859978075e73d215c783e971edc2ec9ae47b6fb70331fe0d::" providerId="AD" clId="Web-{F2C44E6C-F14B-96B2-F4B7-BEE0BCCDE78F}" dt="2025-03-15T14:30:30.774" v="46"/>
      <pc:docMkLst>
        <pc:docMk/>
      </pc:docMkLst>
      <pc:sldChg chg="modSp">
        <pc:chgData name="Gastbenutzer" userId="S::urn:spo:anon#e305987d98ab3668859978075e73d215c783e971edc2ec9ae47b6fb70331fe0d::" providerId="AD" clId="Web-{F2C44E6C-F14B-96B2-F4B7-BEE0BCCDE78F}" dt="2025-03-15T14:28:27.660" v="32" actId="20577"/>
        <pc:sldMkLst>
          <pc:docMk/>
          <pc:sldMk cId="2311816117" sldId="260"/>
        </pc:sldMkLst>
        <pc:spChg chg="mod">
          <ac:chgData name="Gastbenutzer" userId="S::urn:spo:anon#e305987d98ab3668859978075e73d215c783e971edc2ec9ae47b6fb70331fe0d::" providerId="AD" clId="Web-{F2C44E6C-F14B-96B2-F4B7-BEE0BCCDE78F}" dt="2025-03-15T14:28:27.660" v="32" actId="20577"/>
          <ac:spMkLst>
            <pc:docMk/>
            <pc:sldMk cId="2311816117" sldId="260"/>
            <ac:spMk id="5" creationId="{D6349133-0A40-D0BE-A85E-A8BA393344E1}"/>
          </ac:spMkLst>
        </pc:spChg>
      </pc:sldChg>
      <pc:sldChg chg="modSp">
        <pc:chgData name="Gastbenutzer" userId="S::urn:spo:anon#e305987d98ab3668859978075e73d215c783e971edc2ec9ae47b6fb70331fe0d::" providerId="AD" clId="Web-{F2C44E6C-F14B-96B2-F4B7-BEE0BCCDE78F}" dt="2025-03-15T14:29:40.069" v="45" actId="20577"/>
        <pc:sldMkLst>
          <pc:docMk/>
          <pc:sldMk cId="3260782491" sldId="261"/>
        </pc:sldMkLst>
        <pc:spChg chg="mod">
          <ac:chgData name="Gastbenutzer" userId="S::urn:spo:anon#e305987d98ab3668859978075e73d215c783e971edc2ec9ae47b6fb70331fe0d::" providerId="AD" clId="Web-{F2C44E6C-F14B-96B2-F4B7-BEE0BCCDE78F}" dt="2025-03-15T14:29:40.069" v="45" actId="20577"/>
          <ac:spMkLst>
            <pc:docMk/>
            <pc:sldMk cId="3260782491" sldId="261"/>
            <ac:spMk id="5" creationId="{AF99271F-DB81-57DC-5353-5EAD3872719A}"/>
          </ac:spMkLst>
        </pc:spChg>
      </pc:sldChg>
      <pc:sldChg chg="modSp">
        <pc:chgData name="Gastbenutzer" userId="S::urn:spo:anon#e305987d98ab3668859978075e73d215c783e971edc2ec9ae47b6fb70331fe0d::" providerId="AD" clId="Web-{F2C44E6C-F14B-96B2-F4B7-BEE0BCCDE78F}" dt="2025-03-15T14:27:29.049" v="25" actId="20577"/>
        <pc:sldMkLst>
          <pc:docMk/>
          <pc:sldMk cId="1002941365" sldId="262"/>
        </pc:sldMkLst>
        <pc:spChg chg="mod">
          <ac:chgData name="Gastbenutzer" userId="S::urn:spo:anon#e305987d98ab3668859978075e73d215c783e971edc2ec9ae47b6fb70331fe0d::" providerId="AD" clId="Web-{F2C44E6C-F14B-96B2-F4B7-BEE0BCCDE78F}" dt="2025-03-15T14:27:29.049" v="25" actId="20577"/>
          <ac:spMkLst>
            <pc:docMk/>
            <pc:sldMk cId="1002941365" sldId="262"/>
            <ac:spMk id="5" creationId="{F382E6DB-B7BE-B8B4-30B9-138576E5CD20}"/>
          </ac:spMkLst>
        </pc:spChg>
      </pc:sldChg>
      <pc:sldChg chg="modSp">
        <pc:chgData name="Gastbenutzer" userId="S::urn:spo:anon#e305987d98ab3668859978075e73d215c783e971edc2ec9ae47b6fb70331fe0d::" providerId="AD" clId="Web-{F2C44E6C-F14B-96B2-F4B7-BEE0BCCDE78F}" dt="2025-03-15T14:26:33.961" v="23" actId="20577"/>
        <pc:sldMkLst>
          <pc:docMk/>
          <pc:sldMk cId="857739450" sldId="264"/>
        </pc:sldMkLst>
        <pc:spChg chg="mod">
          <ac:chgData name="Gastbenutzer" userId="S::urn:spo:anon#e305987d98ab3668859978075e73d215c783e971edc2ec9ae47b6fb70331fe0d::" providerId="AD" clId="Web-{F2C44E6C-F14B-96B2-F4B7-BEE0BCCDE78F}" dt="2025-03-15T14:26:33.961" v="23" actId="20577"/>
          <ac:spMkLst>
            <pc:docMk/>
            <pc:sldMk cId="857739450" sldId="264"/>
            <ac:spMk id="5" creationId="{372CE65D-1FB8-43BF-A47A-D7783CB342EA}"/>
          </ac:spMkLst>
        </pc:spChg>
      </pc:sldChg>
      <pc:sldChg chg="modSp">
        <pc:chgData name="Gastbenutzer" userId="S::urn:spo:anon#e305987d98ab3668859978075e73d215c783e971edc2ec9ae47b6fb70331fe0d::" providerId="AD" clId="Web-{F2C44E6C-F14B-96B2-F4B7-BEE0BCCDE78F}" dt="2025-03-15T14:26:06.226" v="21" actId="20577"/>
        <pc:sldMkLst>
          <pc:docMk/>
          <pc:sldMk cId="2349246566" sldId="285"/>
        </pc:sldMkLst>
        <pc:spChg chg="mod">
          <ac:chgData name="Gastbenutzer" userId="S::urn:spo:anon#e305987d98ab3668859978075e73d215c783e971edc2ec9ae47b6fb70331fe0d::" providerId="AD" clId="Web-{F2C44E6C-F14B-96B2-F4B7-BEE0BCCDE78F}" dt="2025-03-15T14:26:06.226" v="21" actId="20577"/>
          <ac:spMkLst>
            <pc:docMk/>
            <pc:sldMk cId="2349246566" sldId="285"/>
            <ac:spMk id="13" creationId="{31513D66-7183-D3B0-2995-CFFE8FC6A5C6}"/>
          </ac:spMkLst>
        </pc:spChg>
      </pc:sldChg>
    </pc:docChg>
  </pc:docChgLst>
  <pc:docChgLst>
    <pc:chgData name="Anna Steinbauer" userId="S::anna.steinbauer@stiftung-wirtschaftsbildung.at::aa9e69c0-640f-4dee-88df-45dd0169f62d" providerId="AD" clId="Web-{C0698467-4D12-4546-F740-DCA1A3123D32}"/>
    <pc:docChg chg="modSld">
      <pc:chgData name="Anna Steinbauer" userId="S::anna.steinbauer@stiftung-wirtschaftsbildung.at::aa9e69c0-640f-4dee-88df-45dd0169f62d" providerId="AD" clId="Web-{C0698467-4D12-4546-F740-DCA1A3123D32}" dt="2025-03-17T14:05:16.118" v="1" actId="20577"/>
      <pc:docMkLst>
        <pc:docMk/>
      </pc:docMkLst>
      <pc:sldChg chg="modSp modCm">
        <pc:chgData name="Anna Steinbauer" userId="S::anna.steinbauer@stiftung-wirtschaftsbildung.at::aa9e69c0-640f-4dee-88df-45dd0169f62d" providerId="AD" clId="Web-{C0698467-4D12-4546-F740-DCA1A3123D32}" dt="2025-03-17T14:05:16.118" v="1" actId="20577"/>
        <pc:sldMkLst>
          <pc:docMk/>
          <pc:sldMk cId="858717602" sldId="282"/>
        </pc:sldMkLst>
        <pc:spChg chg="mod">
          <ac:chgData name="Anna Steinbauer" userId="S::anna.steinbauer@stiftung-wirtschaftsbildung.at::aa9e69c0-640f-4dee-88df-45dd0169f62d" providerId="AD" clId="Web-{C0698467-4D12-4546-F740-DCA1A3123D32}" dt="2025-03-17T14:05:16.118" v="1" actId="20577"/>
          <ac:spMkLst>
            <pc:docMk/>
            <pc:sldMk cId="858717602" sldId="282"/>
            <ac:spMk id="3" creationId="{5458406A-D156-7B30-F971-7443E33ECA23}"/>
          </ac:spMkLst>
        </pc:spChg>
        <pc:extLst>
          <p:ext xmlns:p="http://schemas.openxmlformats.org/presentationml/2006/main" uri="{D6D511B9-2390-475A-947B-AFAB55BFBCF1}">
            <pc226:cmChg xmlns:pc226="http://schemas.microsoft.com/office/powerpoint/2022/06/main/command" chg="mod">
              <pc226:chgData name="Anna Steinbauer" userId="S::anna.steinbauer@stiftung-wirtschaftsbildung.at::aa9e69c0-640f-4dee-88df-45dd0169f62d" providerId="AD" clId="Web-{C0698467-4D12-4546-F740-DCA1A3123D32}" dt="2025-03-17T14:05:13.680" v="0" actId="20577"/>
              <pc2:cmMkLst xmlns:pc2="http://schemas.microsoft.com/office/powerpoint/2019/9/main/command">
                <pc:docMk/>
                <pc:sldMk cId="858717602" sldId="282"/>
                <pc2:cmMk id="{F7E27EA8-9493-43D9-A3B8-1C62A210D436}"/>
              </pc2:cmMkLst>
            </pc226:cmChg>
          </p:ext>
        </pc:extLst>
      </pc:sldChg>
    </pc:docChg>
  </pc:docChgLst>
  <pc:docChgLst>
    <pc:chgData name="Anna Steinbauer" userId="S::anna.steinbauer@stiftung-wirtschaftsbildung.at::aa9e69c0-640f-4dee-88df-45dd0169f62d" providerId="AD" clId="Web-{7931157A-A863-562B-AC43-A9EEAF19FE18}"/>
    <pc:docChg chg="modSld">
      <pc:chgData name="Anna Steinbauer" userId="S::anna.steinbauer@stiftung-wirtschaftsbildung.at::aa9e69c0-640f-4dee-88df-45dd0169f62d" providerId="AD" clId="Web-{7931157A-A863-562B-AC43-A9EEAF19FE18}" dt="2023-12-29T20:13:11.175" v="25" actId="20577"/>
      <pc:docMkLst>
        <pc:docMk/>
      </pc:docMkLst>
      <pc:sldChg chg="modSp">
        <pc:chgData name="Anna Steinbauer" userId="S::anna.steinbauer@stiftung-wirtschaftsbildung.at::aa9e69c0-640f-4dee-88df-45dd0169f62d" providerId="AD" clId="Web-{7931157A-A863-562B-AC43-A9EEAF19FE18}" dt="2023-12-29T20:13:11.175" v="25" actId="20577"/>
        <pc:sldMkLst>
          <pc:docMk/>
          <pc:sldMk cId="0" sldId="281"/>
        </pc:sldMkLst>
      </pc:sldChg>
    </pc:docChg>
  </pc:docChgLst>
  <pc:docChgLst>
    <pc:chgData name="Philipp Ringswirth" userId="789ddbea-5776-41ae-8246-72ec835be84b" providerId="ADAL" clId="{829C49BA-7E7D-4DCF-8404-3546C0027F5E}"/>
    <pc:docChg chg="undo custSel modSld">
      <pc:chgData name="Philipp Ringswirth" userId="789ddbea-5776-41ae-8246-72ec835be84b" providerId="ADAL" clId="{829C49BA-7E7D-4DCF-8404-3546C0027F5E}" dt="2023-11-14T12:53:36.079" v="18" actId="14100"/>
      <pc:docMkLst>
        <pc:docMk/>
      </pc:docMkLst>
      <pc:sldChg chg="modSp mod">
        <pc:chgData name="Philipp Ringswirth" userId="789ddbea-5776-41ae-8246-72ec835be84b" providerId="ADAL" clId="{829C49BA-7E7D-4DCF-8404-3546C0027F5E}" dt="2023-11-14T12:44:41.350" v="3" actId="20577"/>
        <pc:sldMkLst>
          <pc:docMk/>
          <pc:sldMk cId="0" sldId="256"/>
        </pc:sldMkLst>
      </pc:sldChg>
      <pc:sldChg chg="modSp mod">
        <pc:chgData name="Philipp Ringswirth" userId="789ddbea-5776-41ae-8246-72ec835be84b" providerId="ADAL" clId="{829C49BA-7E7D-4DCF-8404-3546C0027F5E}" dt="2023-11-14T12:48:10.455" v="8" actId="108"/>
        <pc:sldMkLst>
          <pc:docMk/>
          <pc:sldMk cId="94022329" sldId="259"/>
        </pc:sldMkLst>
      </pc:sldChg>
      <pc:sldChg chg="modSp mod">
        <pc:chgData name="Philipp Ringswirth" userId="789ddbea-5776-41ae-8246-72ec835be84b" providerId="ADAL" clId="{829C49BA-7E7D-4DCF-8404-3546C0027F5E}" dt="2023-11-14T12:51:12.376" v="17" actId="20577"/>
        <pc:sldMkLst>
          <pc:docMk/>
          <pc:sldMk cId="2311816117" sldId="260"/>
        </pc:sldMkLst>
      </pc:sldChg>
      <pc:sldChg chg="modSp mod">
        <pc:chgData name="Philipp Ringswirth" userId="789ddbea-5776-41ae-8246-72ec835be84b" providerId="ADAL" clId="{829C49BA-7E7D-4DCF-8404-3546C0027F5E}" dt="2023-11-14T12:48:17.489" v="10" actId="108"/>
        <pc:sldMkLst>
          <pc:docMk/>
          <pc:sldMk cId="3260782491" sldId="261"/>
        </pc:sldMkLst>
      </pc:sldChg>
      <pc:sldChg chg="modSp mod">
        <pc:chgData name="Philipp Ringswirth" userId="789ddbea-5776-41ae-8246-72ec835be84b" providerId="ADAL" clId="{829C49BA-7E7D-4DCF-8404-3546C0027F5E}" dt="2023-11-14T12:48:06.525" v="7" actId="108"/>
        <pc:sldMkLst>
          <pc:docMk/>
          <pc:sldMk cId="1002941365" sldId="262"/>
        </pc:sldMkLst>
      </pc:sldChg>
      <pc:sldChg chg="modSp mod">
        <pc:chgData name="Philipp Ringswirth" userId="789ddbea-5776-41ae-8246-72ec835be84b" providerId="ADAL" clId="{829C49BA-7E7D-4DCF-8404-3546C0027F5E}" dt="2023-11-14T12:48:03.884" v="6" actId="108"/>
        <pc:sldMkLst>
          <pc:docMk/>
          <pc:sldMk cId="663360880" sldId="263"/>
        </pc:sldMkLst>
      </pc:sldChg>
      <pc:sldChg chg="modSp mod">
        <pc:chgData name="Philipp Ringswirth" userId="789ddbea-5776-41ae-8246-72ec835be84b" providerId="ADAL" clId="{829C49BA-7E7D-4DCF-8404-3546C0027F5E}" dt="2023-11-14T12:49:27.965" v="15" actId="20577"/>
        <pc:sldMkLst>
          <pc:docMk/>
          <pc:sldMk cId="857739450" sldId="264"/>
        </pc:sldMkLst>
      </pc:sldChg>
      <pc:sldChg chg="modSp mod">
        <pc:chgData name="Philipp Ringswirth" userId="789ddbea-5776-41ae-8246-72ec835be84b" providerId="ADAL" clId="{829C49BA-7E7D-4DCF-8404-3546C0027F5E}" dt="2023-11-14T12:53:36.079" v="18" actId="14100"/>
        <pc:sldMkLst>
          <pc:docMk/>
          <pc:sldMk cId="858717602" sldId="282"/>
        </pc:sldMkLst>
      </pc:sldChg>
      <pc:sldChg chg="modSp mod">
        <pc:chgData name="Philipp Ringswirth" userId="789ddbea-5776-41ae-8246-72ec835be84b" providerId="ADAL" clId="{829C49BA-7E7D-4DCF-8404-3546C0027F5E}" dt="2023-11-14T12:48:45.277" v="12" actId="108"/>
        <pc:sldMkLst>
          <pc:docMk/>
          <pc:sldMk cId="2349246566" sldId="285"/>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56" name="Shape 356"/>
          <p:cNvSpPr>
            <a:spLocks noGrp="1" noRot="1" noChangeAspect="1"/>
          </p:cNvSpPr>
          <p:nvPr>
            <p:ph type="sldImg"/>
          </p:nvPr>
        </p:nvSpPr>
        <p:spPr>
          <a:xfrm>
            <a:off x="1143000" y="685800"/>
            <a:ext cx="4572000" cy="3429000"/>
          </a:xfrm>
          <a:prstGeom prst="rect">
            <a:avLst/>
          </a:prstGeom>
        </p:spPr>
        <p:txBody>
          <a:bodyPr/>
          <a:lstStyle/>
          <a:p>
            <a:endParaRPr/>
          </a:p>
        </p:txBody>
      </p:sp>
      <p:sp>
        <p:nvSpPr>
          <p:cNvPr id="357" name="Shape 357"/>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latinLnBrk="0">
      <a:defRPr sz="1200">
        <a:latin typeface="+mn-lt"/>
        <a:ea typeface="+mn-ea"/>
        <a:cs typeface="+mn-cs"/>
        <a:sym typeface="Calibri"/>
      </a:defRPr>
    </a:lvl1pPr>
    <a:lvl2pPr indent="228600" latinLnBrk="0">
      <a:defRPr sz="1200">
        <a:latin typeface="+mn-lt"/>
        <a:ea typeface="+mn-ea"/>
        <a:cs typeface="+mn-cs"/>
        <a:sym typeface="Calibri"/>
      </a:defRPr>
    </a:lvl2pPr>
    <a:lvl3pPr indent="457200" latinLnBrk="0">
      <a:defRPr sz="1200">
        <a:latin typeface="+mn-lt"/>
        <a:ea typeface="+mn-ea"/>
        <a:cs typeface="+mn-cs"/>
        <a:sym typeface="Calibri"/>
      </a:defRPr>
    </a:lvl3pPr>
    <a:lvl4pPr indent="685800" latinLnBrk="0">
      <a:defRPr sz="1200">
        <a:latin typeface="+mn-lt"/>
        <a:ea typeface="+mn-ea"/>
        <a:cs typeface="+mn-cs"/>
        <a:sym typeface="Calibri"/>
      </a:defRPr>
    </a:lvl4pPr>
    <a:lvl5pPr indent="914400" latinLnBrk="0">
      <a:defRPr sz="1200">
        <a:latin typeface="+mn-lt"/>
        <a:ea typeface="+mn-ea"/>
        <a:cs typeface="+mn-cs"/>
        <a:sym typeface="Calibri"/>
      </a:defRPr>
    </a:lvl5pPr>
    <a:lvl6pPr indent="1143000" latinLnBrk="0">
      <a:defRPr sz="1200">
        <a:latin typeface="+mn-lt"/>
        <a:ea typeface="+mn-ea"/>
        <a:cs typeface="+mn-cs"/>
        <a:sym typeface="Calibri"/>
      </a:defRPr>
    </a:lvl6pPr>
    <a:lvl7pPr indent="1371600" latinLnBrk="0">
      <a:defRPr sz="1200">
        <a:latin typeface="+mn-lt"/>
        <a:ea typeface="+mn-ea"/>
        <a:cs typeface="+mn-cs"/>
        <a:sym typeface="Calibri"/>
      </a:defRPr>
    </a:lvl7pPr>
    <a:lvl8pPr indent="1600200" latinLnBrk="0">
      <a:defRPr sz="1200">
        <a:latin typeface="+mn-lt"/>
        <a:ea typeface="+mn-ea"/>
        <a:cs typeface="+mn-cs"/>
        <a:sym typeface="Calibri"/>
      </a:defRPr>
    </a:lvl8pPr>
    <a:lvl9pPr indent="1828800" latinLnBrk="0">
      <a:defRPr sz="1200">
        <a:latin typeface="+mn-lt"/>
        <a:ea typeface="+mn-ea"/>
        <a:cs typeface="+mn-cs"/>
        <a:sym typeface="Calibri"/>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endParaRPr lang="de-AT" dirty="0"/>
          </a:p>
        </p:txBody>
      </p:sp>
    </p:spTree>
    <p:extLst>
      <p:ext uri="{BB962C8B-B14F-4D97-AF65-F5344CB8AC3E}">
        <p14:creationId xmlns:p14="http://schemas.microsoft.com/office/powerpoint/2010/main" val="135677245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endParaRPr lang="de-AT" dirty="0"/>
          </a:p>
        </p:txBody>
      </p:sp>
    </p:spTree>
    <p:extLst>
      <p:ext uri="{BB962C8B-B14F-4D97-AF65-F5344CB8AC3E}">
        <p14:creationId xmlns:p14="http://schemas.microsoft.com/office/powerpoint/2010/main" val="65128259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Master" Target="../slideMasters/slideMaster1.xml"/><Relationship Id="rId5" Type="http://schemas.openxmlformats.org/officeDocument/2006/relationships/image" Target="../media/image13.png"/><Relationship Id="rId4" Type="http://schemas.openxmlformats.org/officeDocument/2006/relationships/image" Target="../media/image12.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Master" Target="../slideMasters/slideMaster1.xml"/><Relationship Id="rId4" Type="http://schemas.openxmlformats.org/officeDocument/2006/relationships/image" Target="../media/image13.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Master" Target="../slideMasters/slideMaster1.xml"/><Relationship Id="rId4" Type="http://schemas.openxmlformats.org/officeDocument/2006/relationships/image" Target="../media/image13.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4.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5.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1.png"/><Relationship Id="rId7" Type="http://schemas.openxmlformats.org/officeDocument/2006/relationships/image" Target="../media/image19.png"/><Relationship Id="rId2" Type="http://schemas.openxmlformats.org/officeDocument/2006/relationships/image" Target="../media/image10.jpeg"/><Relationship Id="rId1" Type="http://schemas.openxmlformats.org/officeDocument/2006/relationships/slideMaster" Target="../slideMasters/slideMaster1.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Layouts/_rels/slideLayout19.xml.rels><?xml version="1.0" encoding="UTF-8" standalone="yes"?>
<Relationships xmlns="http://schemas.openxmlformats.org/package/2006/relationships"><Relationship Id="rId8" Type="http://schemas.openxmlformats.org/officeDocument/2006/relationships/image" Target="../media/image20.png"/><Relationship Id="rId13" Type="http://schemas.openxmlformats.org/officeDocument/2006/relationships/image" Target="../media/image25.png"/><Relationship Id="rId3" Type="http://schemas.openxmlformats.org/officeDocument/2006/relationships/image" Target="../media/image11.png"/><Relationship Id="rId7" Type="http://schemas.openxmlformats.org/officeDocument/2006/relationships/image" Target="../media/image19.png"/><Relationship Id="rId12" Type="http://schemas.openxmlformats.org/officeDocument/2006/relationships/image" Target="../media/image24.png"/><Relationship Id="rId2" Type="http://schemas.openxmlformats.org/officeDocument/2006/relationships/image" Target="../media/image10.jpe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5" Type="http://schemas.openxmlformats.org/officeDocument/2006/relationships/image" Target="../media/image27.png"/><Relationship Id="rId10" Type="http://schemas.openxmlformats.org/officeDocument/2006/relationships/image" Target="../media/image22.png"/><Relationship Id="rId4" Type="http://schemas.openxmlformats.org/officeDocument/2006/relationships/image" Target="../media/image16.png"/><Relationship Id="rId9" Type="http://schemas.openxmlformats.org/officeDocument/2006/relationships/image" Target="../media/image21.png"/><Relationship Id="rId14" Type="http://schemas.openxmlformats.org/officeDocument/2006/relationships/image" Target="../media/image26.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8" Type="http://schemas.openxmlformats.org/officeDocument/2006/relationships/image" Target="../media/image23.png"/><Relationship Id="rId13" Type="http://schemas.openxmlformats.org/officeDocument/2006/relationships/image" Target="../media/image29.png"/><Relationship Id="rId3" Type="http://schemas.openxmlformats.org/officeDocument/2006/relationships/image" Target="../media/image12.png"/><Relationship Id="rId7" Type="http://schemas.openxmlformats.org/officeDocument/2006/relationships/image" Target="../media/image22.png"/><Relationship Id="rId12" Type="http://schemas.openxmlformats.org/officeDocument/2006/relationships/image" Target="../media/image27.png"/><Relationship Id="rId2" Type="http://schemas.openxmlformats.org/officeDocument/2006/relationships/image" Target="../media/image28.png"/><Relationship Id="rId1" Type="http://schemas.openxmlformats.org/officeDocument/2006/relationships/slideMaster" Target="../slideMasters/slideMaster1.xml"/><Relationship Id="rId6" Type="http://schemas.openxmlformats.org/officeDocument/2006/relationships/image" Target="../media/image21.png"/><Relationship Id="rId11" Type="http://schemas.openxmlformats.org/officeDocument/2006/relationships/image" Target="../media/image26.png"/><Relationship Id="rId5" Type="http://schemas.openxmlformats.org/officeDocument/2006/relationships/image" Target="../media/image11.png"/><Relationship Id="rId10" Type="http://schemas.openxmlformats.org/officeDocument/2006/relationships/image" Target="../media/image25.png"/><Relationship Id="rId4" Type="http://schemas.openxmlformats.org/officeDocument/2006/relationships/image" Target="../media/image2.png"/><Relationship Id="rId9" Type="http://schemas.openxmlformats.org/officeDocument/2006/relationships/image" Target="../media/image24.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x">
  <p:cSld name="Start Titelfolie">
    <p:spTree>
      <p:nvGrpSpPr>
        <p:cNvPr id="1" name=""/>
        <p:cNvGrpSpPr/>
        <p:nvPr/>
      </p:nvGrpSpPr>
      <p:grpSpPr>
        <a:xfrm>
          <a:off x="0" y="0"/>
          <a:ext cx="0" cy="0"/>
          <a:chOff x="0" y="0"/>
          <a:chExt cx="0" cy="0"/>
        </a:xfrm>
      </p:grpSpPr>
      <p:pic>
        <p:nvPicPr>
          <p:cNvPr id="13" name="Grafik 5" descr="Grafik 5"/>
          <p:cNvPicPr>
            <a:picLocks noChangeAspect="1"/>
          </p:cNvPicPr>
          <p:nvPr/>
        </p:nvPicPr>
        <p:blipFill>
          <a:blip r:embed="rId2"/>
          <a:stretch>
            <a:fillRect/>
          </a:stretch>
        </p:blipFill>
        <p:spPr>
          <a:xfrm>
            <a:off x="0" y="0"/>
            <a:ext cx="12191997" cy="6858000"/>
          </a:xfrm>
          <a:prstGeom prst="rect">
            <a:avLst/>
          </a:prstGeom>
          <a:ln w="12700">
            <a:miter lim="400000"/>
          </a:ln>
        </p:spPr>
      </p:pic>
      <p:pic>
        <p:nvPicPr>
          <p:cNvPr id="14" name="Grafik 6" descr="Grafik 6"/>
          <p:cNvPicPr>
            <a:picLocks noChangeAspect="1"/>
          </p:cNvPicPr>
          <p:nvPr/>
        </p:nvPicPr>
        <p:blipFill>
          <a:blip r:embed="rId3"/>
          <a:stretch>
            <a:fillRect/>
          </a:stretch>
        </p:blipFill>
        <p:spPr>
          <a:xfrm>
            <a:off x="469790" y="421144"/>
            <a:ext cx="1877456" cy="1048058"/>
          </a:xfrm>
          <a:prstGeom prst="rect">
            <a:avLst/>
          </a:prstGeom>
          <a:ln w="12700">
            <a:miter lim="400000"/>
          </a:ln>
        </p:spPr>
      </p:pic>
      <p:sp>
        <p:nvSpPr>
          <p:cNvPr id="15" name="Titeltext"/>
          <p:cNvSpPr txBox="1">
            <a:spLocks noGrp="1"/>
          </p:cNvSpPr>
          <p:nvPr>
            <p:ph type="title"/>
          </p:nvPr>
        </p:nvSpPr>
        <p:spPr>
          <a:xfrm>
            <a:off x="369581" y="2136138"/>
            <a:ext cx="7355836" cy="1968502"/>
          </a:xfrm>
          <a:prstGeom prst="rect">
            <a:avLst/>
          </a:prstGeom>
        </p:spPr>
        <p:txBody>
          <a:bodyPr/>
          <a:lstStyle>
            <a:lvl1pPr algn="l">
              <a:defRPr sz="7000" cap="all">
                <a:latin typeface="Lexend ExtraBold"/>
                <a:ea typeface="Lexend ExtraBold"/>
                <a:cs typeface="Lexend ExtraBold"/>
                <a:sym typeface="Lexend ExtraBold"/>
              </a:defRPr>
            </a:lvl1pPr>
          </a:lstStyle>
          <a:p>
            <a:r>
              <a:t>Titeltext</a:t>
            </a:r>
          </a:p>
        </p:txBody>
      </p:sp>
      <p:sp>
        <p:nvSpPr>
          <p:cNvPr id="16" name="Textebene 1…"/>
          <p:cNvSpPr txBox="1">
            <a:spLocks noGrp="1"/>
          </p:cNvSpPr>
          <p:nvPr>
            <p:ph type="body" sz="quarter" idx="1"/>
          </p:nvPr>
        </p:nvSpPr>
        <p:spPr>
          <a:xfrm>
            <a:off x="369581" y="4246874"/>
            <a:ext cx="7355836" cy="314956"/>
          </a:xfrm>
          <a:prstGeom prst="rect">
            <a:avLst/>
          </a:prstGeom>
        </p:spPr>
        <p:txBody>
          <a:bodyPr/>
          <a:lstStyle>
            <a:lvl1pPr marL="0" indent="0">
              <a:lnSpc>
                <a:spcPts val="2200"/>
              </a:lnSpc>
              <a:spcBef>
                <a:spcPts val="0"/>
              </a:spcBef>
              <a:buSzTx/>
              <a:buFontTx/>
              <a:buNone/>
              <a:defRPr sz="1600" b="1">
                <a:latin typeface="Lexend SemiBold"/>
                <a:ea typeface="Lexend SemiBold"/>
                <a:cs typeface="Lexend SemiBold"/>
                <a:sym typeface="Lexend SemiBold"/>
              </a:defRPr>
            </a:lvl1pPr>
            <a:lvl2pPr marL="0" indent="0">
              <a:lnSpc>
                <a:spcPts val="2200"/>
              </a:lnSpc>
              <a:spcBef>
                <a:spcPts val="0"/>
              </a:spcBef>
              <a:buSzTx/>
              <a:buFontTx/>
              <a:buNone/>
              <a:defRPr sz="1600" b="1">
                <a:latin typeface="Lexend SemiBold"/>
                <a:ea typeface="Lexend SemiBold"/>
                <a:cs typeface="Lexend SemiBold"/>
                <a:sym typeface="Lexend SemiBold"/>
              </a:defRPr>
            </a:lvl2pPr>
            <a:lvl3pPr marL="1143000" indent="-228600">
              <a:lnSpc>
                <a:spcPts val="2200"/>
              </a:lnSpc>
              <a:spcBef>
                <a:spcPts val="0"/>
              </a:spcBef>
              <a:buFontTx/>
              <a:defRPr sz="1600" b="1">
                <a:latin typeface="Lexend SemiBold"/>
                <a:ea typeface="Lexend SemiBold"/>
                <a:cs typeface="Lexend SemiBold"/>
                <a:sym typeface="Lexend SemiBold"/>
              </a:defRPr>
            </a:lvl3pPr>
            <a:lvl4pPr marL="1632857" indent="-261257">
              <a:lnSpc>
                <a:spcPts val="2200"/>
              </a:lnSpc>
              <a:spcBef>
                <a:spcPts val="0"/>
              </a:spcBef>
              <a:buFontTx/>
              <a:defRPr sz="1600" b="1">
                <a:latin typeface="Lexend SemiBold"/>
                <a:ea typeface="Lexend SemiBold"/>
                <a:cs typeface="Lexend SemiBold"/>
                <a:sym typeface="Lexend SemiBold"/>
              </a:defRPr>
            </a:lvl4pPr>
            <a:lvl5pPr marL="2133600" indent="-304800">
              <a:lnSpc>
                <a:spcPts val="2200"/>
              </a:lnSpc>
              <a:spcBef>
                <a:spcPts val="0"/>
              </a:spcBef>
              <a:buFontTx/>
              <a:defRPr sz="1600" b="1">
                <a:latin typeface="Lexend SemiBold"/>
                <a:ea typeface="Lexend SemiBold"/>
                <a:cs typeface="Lexend SemiBold"/>
                <a:sym typeface="Lexend SemiBold"/>
              </a:defRPr>
            </a:lvl5pPr>
          </a:lstStyle>
          <a:p>
            <a:r>
              <a:t>Textebene 1</a:t>
            </a:r>
          </a:p>
          <a:p>
            <a:pPr lvl="1"/>
            <a:r>
              <a:t>Textebene 2</a:t>
            </a:r>
          </a:p>
          <a:p>
            <a:pPr lvl="2"/>
            <a:r>
              <a:t>Textebene 3</a:t>
            </a:r>
          </a:p>
          <a:p>
            <a:pPr lvl="3"/>
            <a:r>
              <a:t>Textebene 4</a:t>
            </a:r>
          </a:p>
          <a:p>
            <a:pPr lvl="4"/>
            <a:r>
              <a:t>Textebene 5</a:t>
            </a:r>
          </a:p>
        </p:txBody>
      </p:sp>
      <p:sp>
        <p:nvSpPr>
          <p:cNvPr id="17"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tx">
  <p:cSld name="Text mit Zitat">
    <p:spTree>
      <p:nvGrpSpPr>
        <p:cNvPr id="1" name=""/>
        <p:cNvGrpSpPr/>
        <p:nvPr/>
      </p:nvGrpSpPr>
      <p:grpSpPr>
        <a:xfrm>
          <a:off x="0" y="0"/>
          <a:ext cx="0" cy="0"/>
          <a:chOff x="0" y="0"/>
          <a:chExt cx="0" cy="0"/>
        </a:xfrm>
      </p:grpSpPr>
      <p:pic>
        <p:nvPicPr>
          <p:cNvPr id="140" name="Grafik 11" descr="Grafik 11"/>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141" name="Titeltext"/>
          <p:cNvSpPr txBox="1">
            <a:spLocks noGrp="1"/>
          </p:cNvSpPr>
          <p:nvPr>
            <p:ph type="title"/>
          </p:nvPr>
        </p:nvSpPr>
        <p:spPr>
          <a:xfrm>
            <a:off x="469790" y="661925"/>
            <a:ext cx="9639413" cy="755934"/>
          </a:xfrm>
          <a:prstGeom prst="rect">
            <a:avLst/>
          </a:prstGeom>
        </p:spPr>
        <p:txBody>
          <a:bodyPr anchor="t"/>
          <a:lstStyle>
            <a:lvl1pPr algn="l">
              <a:defRPr cap="all">
                <a:solidFill>
                  <a:srgbClr val="303059"/>
                </a:solidFill>
              </a:defRPr>
            </a:lvl1pPr>
          </a:lstStyle>
          <a:p>
            <a:r>
              <a:t>Titeltext</a:t>
            </a:r>
          </a:p>
        </p:txBody>
      </p:sp>
      <p:pic>
        <p:nvPicPr>
          <p:cNvPr id="142" name="Grafik 17" descr="Grafik 17"/>
          <p:cNvPicPr>
            <a:picLocks noChangeAspect="1"/>
          </p:cNvPicPr>
          <p:nvPr/>
        </p:nvPicPr>
        <p:blipFill>
          <a:blip r:embed="rId3"/>
          <a:stretch>
            <a:fillRect/>
          </a:stretch>
        </p:blipFill>
        <p:spPr>
          <a:xfrm>
            <a:off x="10473518" y="638178"/>
            <a:ext cx="1354154" cy="755934"/>
          </a:xfrm>
          <a:prstGeom prst="rect">
            <a:avLst/>
          </a:prstGeom>
          <a:ln w="12700">
            <a:miter lim="400000"/>
          </a:ln>
        </p:spPr>
      </p:pic>
      <p:sp>
        <p:nvSpPr>
          <p:cNvPr id="143" name="Textebene 1…"/>
          <p:cNvSpPr txBox="1">
            <a:spLocks noGrp="1"/>
          </p:cNvSpPr>
          <p:nvPr>
            <p:ph type="body" sz="quarter" idx="1"/>
          </p:nvPr>
        </p:nvSpPr>
        <p:spPr>
          <a:xfrm>
            <a:off x="441215" y="1686080"/>
            <a:ext cx="5654797" cy="393705"/>
          </a:xfrm>
          <a:prstGeom prst="rect">
            <a:avLst/>
          </a:prstGeom>
        </p:spPr>
        <p:txBody>
          <a:bodyPr anchor="ctr"/>
          <a:lstStyle>
            <a:lvl1pPr marL="0" indent="0">
              <a:lnSpc>
                <a:spcPts val="2200"/>
              </a:lnSpc>
              <a:spcBef>
                <a:spcPts val="0"/>
              </a:spcBef>
              <a:buSzTx/>
              <a:buFontTx/>
              <a:buNone/>
              <a:defRPr sz="1600" b="1" cap="all">
                <a:solidFill>
                  <a:srgbClr val="8D82B1"/>
                </a:solidFill>
              </a:defRPr>
            </a:lvl1pPr>
            <a:lvl2pPr marL="660400" indent="-203200">
              <a:lnSpc>
                <a:spcPts val="2200"/>
              </a:lnSpc>
              <a:spcBef>
                <a:spcPts val="0"/>
              </a:spcBef>
              <a:buFontTx/>
              <a:defRPr sz="1600" b="1" cap="all">
                <a:solidFill>
                  <a:srgbClr val="8D82B1"/>
                </a:solidFill>
              </a:defRPr>
            </a:lvl2pPr>
            <a:lvl3pPr marL="1143000" indent="-228600">
              <a:lnSpc>
                <a:spcPts val="2200"/>
              </a:lnSpc>
              <a:spcBef>
                <a:spcPts val="0"/>
              </a:spcBef>
              <a:buFontTx/>
              <a:defRPr sz="1600" b="1" cap="all">
                <a:solidFill>
                  <a:srgbClr val="8D82B1"/>
                </a:solidFill>
              </a:defRPr>
            </a:lvl3pPr>
            <a:lvl4pPr marL="1632857" indent="-261257">
              <a:lnSpc>
                <a:spcPts val="2200"/>
              </a:lnSpc>
              <a:spcBef>
                <a:spcPts val="0"/>
              </a:spcBef>
              <a:buFontTx/>
              <a:defRPr sz="1600" b="1" cap="all">
                <a:solidFill>
                  <a:srgbClr val="8D82B1"/>
                </a:solidFill>
              </a:defRPr>
            </a:lvl4pPr>
            <a:lvl5pPr marL="2133600" indent="-304800">
              <a:lnSpc>
                <a:spcPts val="2200"/>
              </a:lnSpc>
              <a:spcBef>
                <a:spcPts val="0"/>
              </a:spcBef>
              <a:buFontTx/>
              <a:defRPr sz="1600" b="1" cap="all">
                <a:solidFill>
                  <a:srgbClr val="8D82B1"/>
                </a:solidFill>
              </a:defRPr>
            </a:lvl5pPr>
          </a:lstStyle>
          <a:p>
            <a:r>
              <a:t>Textebene 1</a:t>
            </a:r>
          </a:p>
          <a:p>
            <a:pPr lvl="1"/>
            <a:r>
              <a:t>Textebene 2</a:t>
            </a:r>
          </a:p>
          <a:p>
            <a:pPr lvl="2"/>
            <a:r>
              <a:t>Textebene 3</a:t>
            </a:r>
          </a:p>
          <a:p>
            <a:pPr lvl="3"/>
            <a:r>
              <a:t>Textebene 4</a:t>
            </a:r>
          </a:p>
          <a:p>
            <a:pPr lvl="4"/>
            <a:r>
              <a:t>Textebene 5</a:t>
            </a:r>
          </a:p>
        </p:txBody>
      </p:sp>
      <p:sp>
        <p:nvSpPr>
          <p:cNvPr id="144" name="Textplatzhalter 7"/>
          <p:cNvSpPr txBox="1"/>
          <p:nvPr/>
        </p:nvSpPr>
        <p:spPr>
          <a:xfrm>
            <a:off x="442852" y="2186503"/>
            <a:ext cx="5653142" cy="4244097"/>
          </a:xfrm>
          <a:prstGeom prst="rect">
            <a:avLst/>
          </a:prstGeom>
          <a:ln w="12700">
            <a:miter lim="400000"/>
          </a:ln>
        </p:spPr>
        <p:txBody>
          <a:bodyPr lIns="0" tIns="0" rIns="0" bIns="0">
            <a:normAutofit/>
          </a:bodyPr>
          <a:lstStyle/>
          <a:p>
            <a:pPr>
              <a:lnSpc>
                <a:spcPts val="2000"/>
              </a:lnSpc>
              <a:defRPr sz="1400">
                <a:solidFill>
                  <a:srgbClr val="494848"/>
                </a:solidFill>
                <a:latin typeface="Lexend"/>
                <a:ea typeface="Lexend"/>
                <a:cs typeface="Lexend"/>
                <a:sym typeface="Lexend"/>
              </a:defRPr>
            </a:pPr>
            <a:endParaRPr/>
          </a:p>
        </p:txBody>
      </p:sp>
      <p:sp>
        <p:nvSpPr>
          <p:cNvPr id="145" name="Textplatzhalter 7"/>
          <p:cNvSpPr txBox="1">
            <a:spLocks noGrp="1"/>
          </p:cNvSpPr>
          <p:nvPr>
            <p:ph type="body" sz="quarter" idx="21"/>
          </p:nvPr>
        </p:nvSpPr>
        <p:spPr>
          <a:xfrm>
            <a:off x="6615052" y="5039357"/>
            <a:ext cx="5057565" cy="1391242"/>
          </a:xfrm>
          <a:prstGeom prst="rect">
            <a:avLst/>
          </a:prstGeom>
        </p:spPr>
        <p:txBody>
          <a:bodyPr anchor="ctr"/>
          <a:lstStyle/>
          <a:p>
            <a:pPr marL="0" indent="0" algn="ctr">
              <a:lnSpc>
                <a:spcPts val="2000"/>
              </a:lnSpc>
              <a:spcBef>
                <a:spcPts val="0"/>
              </a:spcBef>
              <a:buSzTx/>
              <a:buFontTx/>
              <a:buNone/>
              <a:defRPr sz="1600" b="1">
                <a:latin typeface="Lexend SemiBold"/>
                <a:ea typeface="Lexend SemiBold"/>
                <a:cs typeface="Lexend SemiBold"/>
                <a:sym typeface="Lexend SemiBold"/>
              </a:defRPr>
            </a:pPr>
            <a:endParaRPr/>
          </a:p>
        </p:txBody>
      </p:sp>
      <p:sp>
        <p:nvSpPr>
          <p:cNvPr id="146" name="Foliennummer"/>
          <p:cNvSpPr txBox="1">
            <a:spLocks noGrp="1"/>
          </p:cNvSpPr>
          <p:nvPr>
            <p:ph type="sldNum" sz="quarter" idx="2"/>
          </p:nvPr>
        </p:nvSpPr>
        <p:spPr>
          <a:xfrm>
            <a:off x="11548493" y="6565901"/>
            <a:ext cx="182216" cy="177801"/>
          </a:xfrm>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tx">
  <p:cSld name="Zitat">
    <p:spTree>
      <p:nvGrpSpPr>
        <p:cNvPr id="1" name=""/>
        <p:cNvGrpSpPr/>
        <p:nvPr/>
      </p:nvGrpSpPr>
      <p:grpSpPr>
        <a:xfrm>
          <a:off x="0" y="0"/>
          <a:ext cx="0" cy="0"/>
          <a:chOff x="0" y="0"/>
          <a:chExt cx="0" cy="0"/>
        </a:xfrm>
      </p:grpSpPr>
      <p:pic>
        <p:nvPicPr>
          <p:cNvPr id="153" name="Grafik 14" descr="Grafik 14"/>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154" name="Titeltext"/>
          <p:cNvSpPr txBox="1">
            <a:spLocks noGrp="1"/>
          </p:cNvSpPr>
          <p:nvPr>
            <p:ph type="title"/>
          </p:nvPr>
        </p:nvSpPr>
        <p:spPr>
          <a:xfrm>
            <a:off x="469790" y="661925"/>
            <a:ext cx="9639413" cy="755934"/>
          </a:xfrm>
          <a:prstGeom prst="rect">
            <a:avLst/>
          </a:prstGeom>
        </p:spPr>
        <p:txBody>
          <a:bodyPr anchor="t"/>
          <a:lstStyle>
            <a:lvl1pPr algn="l">
              <a:defRPr cap="all">
                <a:solidFill>
                  <a:srgbClr val="303059"/>
                </a:solidFill>
              </a:defRPr>
            </a:lvl1pPr>
          </a:lstStyle>
          <a:p>
            <a:r>
              <a:t>Titeltext</a:t>
            </a:r>
          </a:p>
        </p:txBody>
      </p:sp>
      <p:pic>
        <p:nvPicPr>
          <p:cNvPr id="155" name="Grafik 20" descr="Grafik 20"/>
          <p:cNvPicPr>
            <a:picLocks noChangeAspect="1"/>
          </p:cNvPicPr>
          <p:nvPr/>
        </p:nvPicPr>
        <p:blipFill>
          <a:blip r:embed="rId3"/>
          <a:stretch>
            <a:fillRect/>
          </a:stretch>
        </p:blipFill>
        <p:spPr>
          <a:xfrm>
            <a:off x="10473518" y="638178"/>
            <a:ext cx="1354154" cy="755934"/>
          </a:xfrm>
          <a:prstGeom prst="rect">
            <a:avLst/>
          </a:prstGeom>
          <a:ln w="12700">
            <a:miter lim="400000"/>
          </a:ln>
        </p:spPr>
      </p:pic>
      <p:pic>
        <p:nvPicPr>
          <p:cNvPr id="156" name="Grafik 12" descr="Grafik 12"/>
          <p:cNvPicPr>
            <a:picLocks noChangeAspect="1"/>
          </p:cNvPicPr>
          <p:nvPr/>
        </p:nvPicPr>
        <p:blipFill>
          <a:blip r:embed="rId4"/>
          <a:stretch>
            <a:fillRect/>
          </a:stretch>
        </p:blipFill>
        <p:spPr>
          <a:xfrm rot="20278511">
            <a:off x="4388570" y="4026923"/>
            <a:ext cx="508562" cy="475909"/>
          </a:xfrm>
          <a:prstGeom prst="rect">
            <a:avLst/>
          </a:prstGeom>
          <a:ln w="12700">
            <a:miter lim="400000"/>
          </a:ln>
        </p:spPr>
      </p:pic>
      <p:sp>
        <p:nvSpPr>
          <p:cNvPr id="157" name="Rechteck 1"/>
          <p:cNvSpPr txBox="1"/>
          <p:nvPr/>
        </p:nvSpPr>
        <p:spPr>
          <a:xfrm>
            <a:off x="4751440" y="2989758"/>
            <a:ext cx="432750" cy="42035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9" rIns="45719">
            <a:spAutoFit/>
          </a:bodyPr>
          <a:lstStyle>
            <a:lvl1pPr indent="11108" algn="ctr">
              <a:lnSpc>
                <a:spcPts val="1800"/>
              </a:lnSpc>
              <a:defRPr sz="5000" b="1">
                <a:solidFill>
                  <a:srgbClr val="FFFFFF"/>
                </a:solidFill>
                <a:latin typeface="Lexend SemiBold"/>
                <a:ea typeface="Lexend SemiBold"/>
                <a:cs typeface="Lexend SemiBold"/>
                <a:sym typeface="Lexend SemiBold"/>
              </a:defRPr>
            </a:lvl1pPr>
          </a:lstStyle>
          <a:p>
            <a:r>
              <a:t>„</a:t>
            </a:r>
          </a:p>
        </p:txBody>
      </p:sp>
      <p:sp>
        <p:nvSpPr>
          <p:cNvPr id="158" name="Foliennummer"/>
          <p:cNvSpPr txBox="1">
            <a:spLocks noGrp="1"/>
          </p:cNvSpPr>
          <p:nvPr>
            <p:ph type="sldNum" sz="quarter" idx="2"/>
          </p:nvPr>
        </p:nvSpPr>
        <p:spPr>
          <a:xfrm>
            <a:off x="11548493" y="6565901"/>
            <a:ext cx="182216" cy="177801"/>
          </a:xfrm>
          <a:prstGeom prst="rect">
            <a:avLst/>
          </a:prstGeom>
        </p:spPr>
        <p:txBody>
          <a:bodyPr/>
          <a:lstStyle/>
          <a:p>
            <a:fld id="{86CB4B4D-7CA3-9044-876B-883B54F8677D}" type="slidenum">
              <a:t>‹Nr.›</a:t>
            </a:fld>
            <a:endParaRPr/>
          </a:p>
        </p:txBody>
      </p:sp>
      <p:sp>
        <p:nvSpPr>
          <p:cNvPr id="159" name="Textebene 1…"/>
          <p:cNvSpPr txBox="1">
            <a:spLocks noGrp="1"/>
          </p:cNvSpPr>
          <p:nvPr>
            <p:ph type="body" sz="quarter" idx="1"/>
          </p:nvPr>
        </p:nvSpPr>
        <p:spPr>
          <a:xfrm>
            <a:off x="5292774" y="3115131"/>
            <a:ext cx="6379852" cy="1465692"/>
          </a:xfrm>
          <a:prstGeom prst="rect">
            <a:avLst/>
          </a:prstGeom>
        </p:spPr>
        <p:txBody>
          <a:bodyPr/>
          <a:lstStyle>
            <a:lvl1pPr marL="0" indent="0">
              <a:lnSpc>
                <a:spcPts val="2000"/>
              </a:lnSpc>
              <a:spcBef>
                <a:spcPts val="0"/>
              </a:spcBef>
              <a:buSzTx/>
              <a:buFontTx/>
              <a:buNone/>
              <a:defRPr b="1">
                <a:solidFill>
                  <a:srgbClr val="FFFFFF"/>
                </a:solidFill>
                <a:latin typeface="Lexend SemiBold"/>
                <a:ea typeface="Lexend SemiBold"/>
                <a:cs typeface="Lexend SemiBold"/>
                <a:sym typeface="Lexend SemiBold"/>
              </a:defRPr>
            </a:lvl1pPr>
            <a:lvl2pPr marL="0" indent="0">
              <a:lnSpc>
                <a:spcPts val="2000"/>
              </a:lnSpc>
              <a:spcBef>
                <a:spcPts val="0"/>
              </a:spcBef>
              <a:buSzTx/>
              <a:buFontTx/>
              <a:buNone/>
              <a:defRPr b="1">
                <a:solidFill>
                  <a:srgbClr val="FFFFFF"/>
                </a:solidFill>
                <a:latin typeface="Lexend SemiBold"/>
                <a:ea typeface="Lexend SemiBold"/>
                <a:cs typeface="Lexend SemiBold"/>
                <a:sym typeface="Lexend SemiBold"/>
              </a:defRPr>
            </a:lvl2pPr>
            <a:lvl3pPr>
              <a:lnSpc>
                <a:spcPts val="2000"/>
              </a:lnSpc>
              <a:spcBef>
                <a:spcPts val="0"/>
              </a:spcBef>
              <a:buFontTx/>
              <a:defRPr b="1">
                <a:solidFill>
                  <a:srgbClr val="FFFFFF"/>
                </a:solidFill>
                <a:latin typeface="Lexend SemiBold"/>
                <a:ea typeface="Lexend SemiBold"/>
                <a:cs typeface="Lexend SemiBold"/>
                <a:sym typeface="Lexend SemiBold"/>
              </a:defRPr>
            </a:lvl3pPr>
            <a:lvl4pPr>
              <a:lnSpc>
                <a:spcPts val="2000"/>
              </a:lnSpc>
              <a:spcBef>
                <a:spcPts val="0"/>
              </a:spcBef>
              <a:buFontTx/>
              <a:defRPr b="1">
                <a:solidFill>
                  <a:srgbClr val="FFFFFF"/>
                </a:solidFill>
                <a:latin typeface="Lexend SemiBold"/>
                <a:ea typeface="Lexend SemiBold"/>
                <a:cs typeface="Lexend SemiBold"/>
                <a:sym typeface="Lexend SemiBold"/>
              </a:defRPr>
            </a:lvl4pPr>
            <a:lvl5pPr>
              <a:lnSpc>
                <a:spcPts val="2000"/>
              </a:lnSpc>
              <a:spcBef>
                <a:spcPts val="0"/>
              </a:spcBef>
              <a:buFontTx/>
              <a:defRPr b="1">
                <a:solidFill>
                  <a:srgbClr val="FFFFFF"/>
                </a:solidFill>
                <a:latin typeface="Lexend SemiBold"/>
                <a:ea typeface="Lexend SemiBold"/>
                <a:cs typeface="Lexend SemiBold"/>
                <a:sym typeface="Lexend SemiBold"/>
              </a:defRPr>
            </a:lvl5pPr>
          </a:lstStyle>
          <a:p>
            <a:r>
              <a:t>Textebene 1</a:t>
            </a:r>
          </a:p>
          <a:p>
            <a:pPr lvl="1"/>
            <a:r>
              <a:t>Textebene 2</a:t>
            </a:r>
          </a:p>
          <a:p>
            <a:pPr lvl="2"/>
            <a:r>
              <a:t>Textebene 3</a:t>
            </a:r>
          </a:p>
          <a:p>
            <a:pPr lvl="3"/>
            <a:r>
              <a:t>Textebene 4</a:t>
            </a:r>
          </a:p>
          <a:p>
            <a:pPr lvl="4"/>
            <a:r>
              <a:t>Textebene 5</a:t>
            </a:r>
          </a:p>
        </p:txBody>
      </p:sp>
      <p:pic>
        <p:nvPicPr>
          <p:cNvPr id="160" name="Bildplatzhalter 3" descr="Bildplatzhalter 3"/>
          <p:cNvPicPr>
            <a:picLocks noChangeAspect="1"/>
          </p:cNvPicPr>
          <p:nvPr/>
        </p:nvPicPr>
        <p:blipFill>
          <a:blip r:embed="rId5"/>
          <a:stretch>
            <a:fillRect/>
          </a:stretch>
        </p:blipFill>
        <p:spPr>
          <a:xfrm>
            <a:off x="1883901" y="2754729"/>
            <a:ext cx="1097399" cy="1357738"/>
          </a:xfrm>
          <a:prstGeom prst="rect">
            <a:avLst/>
          </a:prstGeom>
          <a:ln w="12700">
            <a:miter lim="400000"/>
          </a:ln>
        </p:spPr>
      </p:pic>
      <p:sp>
        <p:nvSpPr>
          <p:cNvPr id="161" name="Textplatzhalter 7"/>
          <p:cNvSpPr txBox="1">
            <a:spLocks noGrp="1"/>
          </p:cNvSpPr>
          <p:nvPr>
            <p:ph type="body" sz="quarter" idx="21"/>
          </p:nvPr>
        </p:nvSpPr>
        <p:spPr>
          <a:xfrm>
            <a:off x="442852" y="4275916"/>
            <a:ext cx="3875037" cy="524409"/>
          </a:xfrm>
          <a:prstGeom prst="rect">
            <a:avLst/>
          </a:prstGeom>
        </p:spPr>
        <p:txBody>
          <a:bodyPr anchor="b"/>
          <a:lstStyle/>
          <a:p>
            <a:pPr marL="0" indent="0" algn="ctr">
              <a:lnSpc>
                <a:spcPts val="2000"/>
              </a:lnSpc>
              <a:spcBef>
                <a:spcPts val="0"/>
              </a:spcBef>
              <a:buSzTx/>
              <a:buFontTx/>
              <a:buNone/>
              <a:defRPr sz="1400"/>
            </a:pPr>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x">
  <p:cSld name="Vorstand etc.">
    <p:spTree>
      <p:nvGrpSpPr>
        <p:cNvPr id="1" name=""/>
        <p:cNvGrpSpPr/>
        <p:nvPr/>
      </p:nvGrpSpPr>
      <p:grpSpPr>
        <a:xfrm>
          <a:off x="0" y="0"/>
          <a:ext cx="0" cy="0"/>
          <a:chOff x="0" y="0"/>
          <a:chExt cx="0" cy="0"/>
        </a:xfrm>
      </p:grpSpPr>
      <p:pic>
        <p:nvPicPr>
          <p:cNvPr id="168" name="Grafik 21" descr="Grafik 21"/>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169" name="Titeltext"/>
          <p:cNvSpPr txBox="1">
            <a:spLocks noGrp="1"/>
          </p:cNvSpPr>
          <p:nvPr>
            <p:ph type="title"/>
          </p:nvPr>
        </p:nvSpPr>
        <p:spPr>
          <a:xfrm>
            <a:off x="469790" y="661925"/>
            <a:ext cx="9639413" cy="755934"/>
          </a:xfrm>
          <a:prstGeom prst="rect">
            <a:avLst/>
          </a:prstGeom>
        </p:spPr>
        <p:txBody>
          <a:bodyPr anchor="t"/>
          <a:lstStyle>
            <a:lvl1pPr algn="l">
              <a:defRPr cap="all">
                <a:solidFill>
                  <a:srgbClr val="303059"/>
                </a:solidFill>
              </a:defRPr>
            </a:lvl1pPr>
          </a:lstStyle>
          <a:p>
            <a:r>
              <a:t>Titeltext</a:t>
            </a:r>
          </a:p>
        </p:txBody>
      </p:sp>
      <p:pic>
        <p:nvPicPr>
          <p:cNvPr id="170" name="Grafik 23" descr="Grafik 23"/>
          <p:cNvPicPr>
            <a:picLocks noChangeAspect="1"/>
          </p:cNvPicPr>
          <p:nvPr/>
        </p:nvPicPr>
        <p:blipFill>
          <a:blip r:embed="rId3"/>
          <a:stretch>
            <a:fillRect/>
          </a:stretch>
        </p:blipFill>
        <p:spPr>
          <a:xfrm>
            <a:off x="10473518" y="638178"/>
            <a:ext cx="1354154" cy="755934"/>
          </a:xfrm>
          <a:prstGeom prst="rect">
            <a:avLst/>
          </a:prstGeom>
          <a:ln w="12700">
            <a:miter lim="400000"/>
          </a:ln>
        </p:spPr>
      </p:pic>
      <p:sp>
        <p:nvSpPr>
          <p:cNvPr id="171" name="Textebene 1…"/>
          <p:cNvSpPr txBox="1">
            <a:spLocks noGrp="1"/>
          </p:cNvSpPr>
          <p:nvPr>
            <p:ph type="body" sz="quarter" idx="1"/>
          </p:nvPr>
        </p:nvSpPr>
        <p:spPr>
          <a:xfrm>
            <a:off x="442853" y="4422064"/>
            <a:ext cx="5043547" cy="1845828"/>
          </a:xfrm>
          <a:prstGeom prst="rect">
            <a:avLst/>
          </a:prstGeom>
        </p:spPr>
        <p:txBody>
          <a:bodyPr/>
          <a:lstStyle>
            <a:lvl1pPr marL="0" indent="0">
              <a:lnSpc>
                <a:spcPts val="1400"/>
              </a:lnSpc>
              <a:spcBef>
                <a:spcPts val="0"/>
              </a:spcBef>
              <a:buSzTx/>
              <a:buFontTx/>
              <a:buNone/>
              <a:defRPr sz="1200"/>
            </a:lvl1pPr>
            <a:lvl2pPr marL="0" indent="0">
              <a:lnSpc>
                <a:spcPts val="1400"/>
              </a:lnSpc>
              <a:spcBef>
                <a:spcPts val="0"/>
              </a:spcBef>
              <a:buSzTx/>
              <a:buFontTx/>
              <a:buNone/>
              <a:defRPr sz="1200"/>
            </a:lvl2pPr>
            <a:lvl3pPr marL="0" indent="0">
              <a:lnSpc>
                <a:spcPts val="1400"/>
              </a:lnSpc>
              <a:spcBef>
                <a:spcPts val="0"/>
              </a:spcBef>
              <a:buSzTx/>
              <a:buFontTx/>
              <a:buNone/>
              <a:defRPr sz="1200"/>
            </a:lvl3pPr>
            <a:lvl4pPr marL="1567542" indent="-195942">
              <a:lnSpc>
                <a:spcPts val="1400"/>
              </a:lnSpc>
              <a:spcBef>
                <a:spcPts val="0"/>
              </a:spcBef>
              <a:buFontTx/>
              <a:defRPr sz="1200"/>
            </a:lvl4pPr>
            <a:lvl5pPr marL="2057400" indent="-228600">
              <a:lnSpc>
                <a:spcPts val="1400"/>
              </a:lnSpc>
              <a:spcBef>
                <a:spcPts val="0"/>
              </a:spcBef>
              <a:buFontTx/>
              <a:defRPr sz="1200"/>
            </a:lvl5pPr>
          </a:lstStyle>
          <a:p>
            <a:r>
              <a:t>Textebene 1</a:t>
            </a:r>
          </a:p>
          <a:p>
            <a:pPr lvl="1"/>
            <a:r>
              <a:t>Textebene 2</a:t>
            </a:r>
          </a:p>
          <a:p>
            <a:pPr lvl="2"/>
            <a:r>
              <a:t>Textebene 3</a:t>
            </a:r>
          </a:p>
          <a:p>
            <a:pPr lvl="3"/>
            <a:r>
              <a:t>Textebene 4</a:t>
            </a:r>
          </a:p>
          <a:p>
            <a:pPr lvl="4"/>
            <a:r>
              <a:t>Textebene 5</a:t>
            </a:r>
          </a:p>
        </p:txBody>
      </p:sp>
      <p:sp>
        <p:nvSpPr>
          <p:cNvPr id="172" name="Rechteck 1"/>
          <p:cNvSpPr txBox="1"/>
          <p:nvPr/>
        </p:nvSpPr>
        <p:spPr>
          <a:xfrm>
            <a:off x="287388" y="4226731"/>
            <a:ext cx="623250" cy="50798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9" rIns="45719">
            <a:spAutoFit/>
          </a:bodyPr>
          <a:lstStyle>
            <a:lvl1pPr indent="11108" algn="ctr">
              <a:lnSpc>
                <a:spcPts val="1800"/>
              </a:lnSpc>
              <a:defRPr sz="8000" b="1">
                <a:solidFill>
                  <a:srgbClr val="BEBFD6"/>
                </a:solidFill>
                <a:latin typeface="Lexend SemiBold"/>
                <a:ea typeface="Lexend SemiBold"/>
                <a:cs typeface="Lexend SemiBold"/>
                <a:sym typeface="Lexend SemiBold"/>
              </a:defRPr>
            </a:lvl1pPr>
          </a:lstStyle>
          <a:p>
            <a:r>
              <a:t>„</a:t>
            </a:r>
          </a:p>
        </p:txBody>
      </p:sp>
      <p:sp>
        <p:nvSpPr>
          <p:cNvPr id="173" name="Foliennummer"/>
          <p:cNvSpPr txBox="1">
            <a:spLocks noGrp="1"/>
          </p:cNvSpPr>
          <p:nvPr>
            <p:ph type="sldNum" sz="quarter" idx="2"/>
          </p:nvPr>
        </p:nvSpPr>
        <p:spPr>
          <a:xfrm>
            <a:off x="11548493" y="6565901"/>
            <a:ext cx="182216" cy="177801"/>
          </a:xfrm>
          <a:prstGeom prst="rect">
            <a:avLst/>
          </a:prstGeom>
        </p:spPr>
        <p:txBody>
          <a:bodyPr/>
          <a:lstStyle/>
          <a:p>
            <a:fld id="{86CB4B4D-7CA3-9044-876B-883B54F8677D}" type="slidenum">
              <a:t>‹Nr.›</a:t>
            </a:fld>
            <a:endParaRPr/>
          </a:p>
        </p:txBody>
      </p:sp>
      <p:pic>
        <p:nvPicPr>
          <p:cNvPr id="174" name="Bildplatzhalter 3" descr="Bildplatzhalter 3"/>
          <p:cNvPicPr>
            <a:picLocks noChangeAspect="1"/>
          </p:cNvPicPr>
          <p:nvPr/>
        </p:nvPicPr>
        <p:blipFill>
          <a:blip r:embed="rId4"/>
          <a:stretch>
            <a:fillRect/>
          </a:stretch>
        </p:blipFill>
        <p:spPr>
          <a:xfrm>
            <a:off x="498476" y="1996253"/>
            <a:ext cx="1403083" cy="1909807"/>
          </a:xfrm>
          <a:prstGeom prst="rect">
            <a:avLst/>
          </a:prstGeom>
          <a:ln w="12700">
            <a:miter lim="400000"/>
          </a:ln>
        </p:spPr>
      </p:pic>
      <p:pic>
        <p:nvPicPr>
          <p:cNvPr id="175" name="Bildplatzhalter 3" descr="Bildplatzhalter 3"/>
          <p:cNvPicPr>
            <a:picLocks noChangeAspect="1"/>
          </p:cNvPicPr>
          <p:nvPr/>
        </p:nvPicPr>
        <p:blipFill>
          <a:blip r:embed="rId4"/>
          <a:stretch>
            <a:fillRect/>
          </a:stretch>
        </p:blipFill>
        <p:spPr>
          <a:xfrm>
            <a:off x="2138734" y="1859487"/>
            <a:ext cx="1899860" cy="755935"/>
          </a:xfrm>
          <a:prstGeom prst="rect">
            <a:avLst/>
          </a:prstGeom>
          <a:ln w="12700">
            <a:miter lim="400000"/>
          </a:ln>
        </p:spPr>
      </p:pic>
      <p:sp>
        <p:nvSpPr>
          <p:cNvPr id="176" name="Textplatzhalter 7"/>
          <p:cNvSpPr txBox="1"/>
          <p:nvPr/>
        </p:nvSpPr>
        <p:spPr>
          <a:xfrm>
            <a:off x="2163030" y="2708809"/>
            <a:ext cx="2935343" cy="520696"/>
          </a:xfrm>
          <a:prstGeom prst="rect">
            <a:avLst/>
          </a:prstGeom>
          <a:ln w="12700">
            <a:miter lim="400000"/>
          </a:ln>
        </p:spPr>
        <p:txBody>
          <a:bodyPr lIns="0" tIns="0" rIns="0" bIns="0" anchor="b">
            <a:normAutofit/>
          </a:bodyPr>
          <a:lstStyle/>
          <a:p>
            <a:pPr>
              <a:lnSpc>
                <a:spcPts val="2200"/>
              </a:lnSpc>
              <a:defRPr sz="2000" b="1">
                <a:solidFill>
                  <a:srgbClr val="303059"/>
                </a:solidFill>
                <a:latin typeface="Lexend SemiBold"/>
                <a:ea typeface="Lexend SemiBold"/>
                <a:cs typeface="Lexend SemiBold"/>
                <a:sym typeface="Lexend SemiBold"/>
              </a:defRPr>
            </a:pPr>
            <a:endParaRPr/>
          </a:p>
        </p:txBody>
      </p:sp>
      <p:sp>
        <p:nvSpPr>
          <p:cNvPr id="177" name="Textplatzhalter 7"/>
          <p:cNvSpPr txBox="1"/>
          <p:nvPr/>
        </p:nvSpPr>
        <p:spPr>
          <a:xfrm>
            <a:off x="2150329" y="3305711"/>
            <a:ext cx="2948045" cy="438436"/>
          </a:xfrm>
          <a:prstGeom prst="rect">
            <a:avLst/>
          </a:prstGeom>
          <a:ln w="12700">
            <a:miter lim="400000"/>
          </a:ln>
        </p:spPr>
        <p:txBody>
          <a:bodyPr lIns="0" tIns="0" rIns="0" bIns="0">
            <a:normAutofit/>
          </a:bodyPr>
          <a:lstStyle/>
          <a:p>
            <a:pPr>
              <a:lnSpc>
                <a:spcPts val="1600"/>
              </a:lnSpc>
              <a:defRPr sz="1200">
                <a:solidFill>
                  <a:srgbClr val="494848"/>
                </a:solidFill>
                <a:latin typeface="Lexend"/>
                <a:ea typeface="Lexend"/>
                <a:cs typeface="Lexend"/>
                <a:sym typeface="Lexend"/>
              </a:defRPr>
            </a:pPr>
            <a:endParaRPr/>
          </a:p>
        </p:txBody>
      </p:sp>
      <p:sp>
        <p:nvSpPr>
          <p:cNvPr id="178" name="Textplatzhalter 7"/>
          <p:cNvSpPr txBox="1"/>
          <p:nvPr/>
        </p:nvSpPr>
        <p:spPr>
          <a:xfrm>
            <a:off x="2150329" y="3782981"/>
            <a:ext cx="2948045" cy="230603"/>
          </a:xfrm>
          <a:prstGeom prst="rect">
            <a:avLst/>
          </a:prstGeom>
          <a:ln w="12700">
            <a:miter lim="400000"/>
          </a:ln>
        </p:spPr>
        <p:txBody>
          <a:bodyPr lIns="0" tIns="0" rIns="0" bIns="0" anchor="ctr">
            <a:normAutofit/>
          </a:bodyPr>
          <a:lstStyle/>
          <a:p>
            <a:pPr>
              <a:lnSpc>
                <a:spcPts val="1600"/>
              </a:lnSpc>
              <a:defRPr sz="1200">
                <a:solidFill>
                  <a:srgbClr val="ADABAB"/>
                </a:solidFill>
                <a:latin typeface="Lexend"/>
                <a:ea typeface="Lexend"/>
                <a:cs typeface="Lexend"/>
                <a:sym typeface="Lexend"/>
              </a:defRPr>
            </a:pPr>
            <a:endParaRPr/>
          </a:p>
        </p:txBody>
      </p:sp>
      <p:sp>
        <p:nvSpPr>
          <p:cNvPr id="179" name="Textplatzhalter 7"/>
          <p:cNvSpPr txBox="1"/>
          <p:nvPr/>
        </p:nvSpPr>
        <p:spPr>
          <a:xfrm>
            <a:off x="6876388" y="4422064"/>
            <a:ext cx="4987924" cy="1845828"/>
          </a:xfrm>
          <a:prstGeom prst="rect">
            <a:avLst/>
          </a:prstGeom>
          <a:ln w="12700">
            <a:miter lim="400000"/>
          </a:ln>
        </p:spPr>
        <p:txBody>
          <a:bodyPr lIns="0" tIns="0" rIns="0" bIns="0">
            <a:normAutofit/>
          </a:bodyPr>
          <a:lstStyle/>
          <a:p>
            <a:pPr>
              <a:lnSpc>
                <a:spcPts val="1400"/>
              </a:lnSpc>
              <a:defRPr sz="1200">
                <a:solidFill>
                  <a:srgbClr val="494848"/>
                </a:solidFill>
                <a:latin typeface="Lexend"/>
                <a:ea typeface="Lexend"/>
                <a:cs typeface="Lexend"/>
                <a:sym typeface="Lexend"/>
              </a:defRPr>
            </a:pPr>
            <a:endParaRPr/>
          </a:p>
        </p:txBody>
      </p:sp>
      <p:pic>
        <p:nvPicPr>
          <p:cNvPr id="180" name="Bildplatzhalter 3" descr="Bildplatzhalter 3"/>
          <p:cNvPicPr>
            <a:picLocks noChangeAspect="1"/>
          </p:cNvPicPr>
          <p:nvPr/>
        </p:nvPicPr>
        <p:blipFill>
          <a:blip r:embed="rId4"/>
          <a:stretch>
            <a:fillRect/>
          </a:stretch>
        </p:blipFill>
        <p:spPr>
          <a:xfrm>
            <a:off x="6793259" y="1996253"/>
            <a:ext cx="1403083" cy="1909807"/>
          </a:xfrm>
          <a:prstGeom prst="rect">
            <a:avLst/>
          </a:prstGeom>
          <a:ln w="12700">
            <a:miter lim="400000"/>
          </a:ln>
        </p:spPr>
      </p:pic>
      <p:pic>
        <p:nvPicPr>
          <p:cNvPr id="181" name="Bildplatzhalter 3" descr="Bildplatzhalter 3"/>
          <p:cNvPicPr>
            <a:picLocks noChangeAspect="1"/>
          </p:cNvPicPr>
          <p:nvPr/>
        </p:nvPicPr>
        <p:blipFill>
          <a:blip r:embed="rId4"/>
          <a:stretch>
            <a:fillRect/>
          </a:stretch>
        </p:blipFill>
        <p:spPr>
          <a:xfrm>
            <a:off x="8433520" y="1859487"/>
            <a:ext cx="1899859" cy="755935"/>
          </a:xfrm>
          <a:prstGeom prst="rect">
            <a:avLst/>
          </a:prstGeom>
          <a:ln w="12700">
            <a:miter lim="400000"/>
          </a:ln>
        </p:spPr>
      </p:pic>
      <p:sp>
        <p:nvSpPr>
          <p:cNvPr id="182" name="Textplatzhalter 7"/>
          <p:cNvSpPr txBox="1"/>
          <p:nvPr/>
        </p:nvSpPr>
        <p:spPr>
          <a:xfrm>
            <a:off x="8457814" y="2708809"/>
            <a:ext cx="2935343" cy="520696"/>
          </a:xfrm>
          <a:prstGeom prst="rect">
            <a:avLst/>
          </a:prstGeom>
          <a:ln w="12700">
            <a:miter lim="400000"/>
          </a:ln>
        </p:spPr>
        <p:txBody>
          <a:bodyPr lIns="0" tIns="0" rIns="0" bIns="0" anchor="b">
            <a:normAutofit/>
          </a:bodyPr>
          <a:lstStyle/>
          <a:p>
            <a:pPr>
              <a:lnSpc>
                <a:spcPts val="2200"/>
              </a:lnSpc>
              <a:defRPr sz="2000" b="1">
                <a:solidFill>
                  <a:srgbClr val="303059"/>
                </a:solidFill>
                <a:latin typeface="Lexend SemiBold"/>
                <a:ea typeface="Lexend SemiBold"/>
                <a:cs typeface="Lexend SemiBold"/>
                <a:sym typeface="Lexend SemiBold"/>
              </a:defRPr>
            </a:pPr>
            <a:endParaRPr/>
          </a:p>
        </p:txBody>
      </p:sp>
      <p:sp>
        <p:nvSpPr>
          <p:cNvPr id="183" name="Textplatzhalter 7"/>
          <p:cNvSpPr txBox="1"/>
          <p:nvPr/>
        </p:nvSpPr>
        <p:spPr>
          <a:xfrm>
            <a:off x="8445113" y="3305711"/>
            <a:ext cx="2948045" cy="438436"/>
          </a:xfrm>
          <a:prstGeom prst="rect">
            <a:avLst/>
          </a:prstGeom>
          <a:ln w="12700">
            <a:miter lim="400000"/>
          </a:ln>
        </p:spPr>
        <p:txBody>
          <a:bodyPr lIns="0" tIns="0" rIns="0" bIns="0">
            <a:normAutofit/>
          </a:bodyPr>
          <a:lstStyle/>
          <a:p>
            <a:pPr>
              <a:lnSpc>
                <a:spcPts val="1600"/>
              </a:lnSpc>
              <a:defRPr sz="1200">
                <a:solidFill>
                  <a:srgbClr val="494848"/>
                </a:solidFill>
                <a:latin typeface="Lexend"/>
                <a:ea typeface="Lexend"/>
                <a:cs typeface="Lexend"/>
                <a:sym typeface="Lexend"/>
              </a:defRPr>
            </a:pPr>
            <a:endParaRPr/>
          </a:p>
        </p:txBody>
      </p:sp>
      <p:sp>
        <p:nvSpPr>
          <p:cNvPr id="184" name="Textplatzhalter 7"/>
          <p:cNvSpPr txBox="1">
            <a:spLocks noGrp="1"/>
          </p:cNvSpPr>
          <p:nvPr>
            <p:ph type="body" sz="quarter" idx="21"/>
          </p:nvPr>
        </p:nvSpPr>
        <p:spPr>
          <a:xfrm>
            <a:off x="8445113" y="3782981"/>
            <a:ext cx="2948045" cy="230603"/>
          </a:xfrm>
          <a:prstGeom prst="rect">
            <a:avLst/>
          </a:prstGeom>
        </p:spPr>
        <p:txBody>
          <a:bodyPr anchor="ctr"/>
          <a:lstStyle/>
          <a:p>
            <a:pPr marL="0" indent="0">
              <a:lnSpc>
                <a:spcPts val="1600"/>
              </a:lnSpc>
              <a:spcBef>
                <a:spcPts val="0"/>
              </a:spcBef>
              <a:buSzTx/>
              <a:buFontTx/>
              <a:buNone/>
              <a:defRPr sz="1200">
                <a:solidFill>
                  <a:srgbClr val="ADABAB"/>
                </a:solidFill>
              </a:defRPr>
            </a:pPr>
            <a:endParaRPr/>
          </a:p>
        </p:txBody>
      </p:sp>
      <p:sp>
        <p:nvSpPr>
          <p:cNvPr id="185" name="Rechteck 25"/>
          <p:cNvSpPr txBox="1"/>
          <p:nvPr/>
        </p:nvSpPr>
        <p:spPr>
          <a:xfrm>
            <a:off x="6676310" y="4226731"/>
            <a:ext cx="623250" cy="50798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9" rIns="45719">
            <a:spAutoFit/>
          </a:bodyPr>
          <a:lstStyle>
            <a:lvl1pPr indent="11108" algn="ctr">
              <a:lnSpc>
                <a:spcPts val="1800"/>
              </a:lnSpc>
              <a:defRPr sz="8000" b="1">
                <a:solidFill>
                  <a:srgbClr val="BEBFD6"/>
                </a:solidFill>
                <a:latin typeface="Lexend SemiBold"/>
                <a:ea typeface="Lexend SemiBold"/>
                <a:cs typeface="Lexend SemiBold"/>
                <a:sym typeface="Lexend SemiBold"/>
              </a:defRPr>
            </a:lvl1pPr>
          </a:lstStyle>
          <a:p>
            <a:r>
              <a:t>„</a:t>
            </a:r>
          </a:p>
        </p:txBody>
      </p:sp>
    </p:spTree>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x">
  <p:cSld name="Team etc.">
    <p:spTree>
      <p:nvGrpSpPr>
        <p:cNvPr id="1" name=""/>
        <p:cNvGrpSpPr/>
        <p:nvPr/>
      </p:nvGrpSpPr>
      <p:grpSpPr>
        <a:xfrm>
          <a:off x="0" y="0"/>
          <a:ext cx="0" cy="0"/>
          <a:chOff x="0" y="0"/>
          <a:chExt cx="0" cy="0"/>
        </a:xfrm>
      </p:grpSpPr>
      <p:pic>
        <p:nvPicPr>
          <p:cNvPr id="192" name="Grafik 19" descr="Grafik 19"/>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193" name="Titeltext"/>
          <p:cNvSpPr txBox="1">
            <a:spLocks noGrp="1"/>
          </p:cNvSpPr>
          <p:nvPr>
            <p:ph type="title"/>
          </p:nvPr>
        </p:nvSpPr>
        <p:spPr>
          <a:xfrm>
            <a:off x="469790" y="661925"/>
            <a:ext cx="9639413" cy="755934"/>
          </a:xfrm>
          <a:prstGeom prst="rect">
            <a:avLst/>
          </a:prstGeom>
        </p:spPr>
        <p:txBody>
          <a:bodyPr anchor="t"/>
          <a:lstStyle>
            <a:lvl1pPr algn="l">
              <a:defRPr cap="all">
                <a:solidFill>
                  <a:srgbClr val="303059"/>
                </a:solidFill>
              </a:defRPr>
            </a:lvl1pPr>
          </a:lstStyle>
          <a:p>
            <a:r>
              <a:t>Titeltext</a:t>
            </a:r>
          </a:p>
        </p:txBody>
      </p:sp>
      <p:pic>
        <p:nvPicPr>
          <p:cNvPr id="194" name="Grafik 21" descr="Grafik 21"/>
          <p:cNvPicPr>
            <a:picLocks noChangeAspect="1"/>
          </p:cNvPicPr>
          <p:nvPr/>
        </p:nvPicPr>
        <p:blipFill>
          <a:blip r:embed="rId3"/>
          <a:stretch>
            <a:fillRect/>
          </a:stretch>
        </p:blipFill>
        <p:spPr>
          <a:xfrm>
            <a:off x="10473518" y="638178"/>
            <a:ext cx="1354154" cy="755934"/>
          </a:xfrm>
          <a:prstGeom prst="rect">
            <a:avLst/>
          </a:prstGeom>
          <a:ln w="12700">
            <a:miter lim="400000"/>
          </a:ln>
        </p:spPr>
      </p:pic>
      <p:sp>
        <p:nvSpPr>
          <p:cNvPr id="195" name="Foliennummer"/>
          <p:cNvSpPr txBox="1">
            <a:spLocks noGrp="1"/>
          </p:cNvSpPr>
          <p:nvPr>
            <p:ph type="sldNum" sz="quarter" idx="2"/>
          </p:nvPr>
        </p:nvSpPr>
        <p:spPr>
          <a:xfrm>
            <a:off x="11548493" y="6565901"/>
            <a:ext cx="182216" cy="177801"/>
          </a:xfrm>
          <a:prstGeom prst="rect">
            <a:avLst/>
          </a:prstGeom>
        </p:spPr>
        <p:txBody>
          <a:bodyPr/>
          <a:lstStyle/>
          <a:p>
            <a:fld id="{86CB4B4D-7CA3-9044-876B-883B54F8677D}" type="slidenum">
              <a:t>‹Nr.›</a:t>
            </a:fld>
            <a:endParaRPr/>
          </a:p>
        </p:txBody>
      </p:sp>
      <p:pic>
        <p:nvPicPr>
          <p:cNvPr id="196" name="Bildplatzhalter 3" descr="Bildplatzhalter 3"/>
          <p:cNvPicPr>
            <a:picLocks noChangeAspect="1"/>
          </p:cNvPicPr>
          <p:nvPr/>
        </p:nvPicPr>
        <p:blipFill>
          <a:blip r:embed="rId4"/>
          <a:stretch>
            <a:fillRect/>
          </a:stretch>
        </p:blipFill>
        <p:spPr>
          <a:xfrm>
            <a:off x="980035" y="2079783"/>
            <a:ext cx="1403083" cy="1909807"/>
          </a:xfrm>
          <a:prstGeom prst="rect">
            <a:avLst/>
          </a:prstGeom>
          <a:ln w="12700">
            <a:miter lim="400000"/>
          </a:ln>
        </p:spPr>
      </p:pic>
      <p:sp>
        <p:nvSpPr>
          <p:cNvPr id="197" name="Textebene 1…"/>
          <p:cNvSpPr txBox="1">
            <a:spLocks noGrp="1"/>
          </p:cNvSpPr>
          <p:nvPr>
            <p:ph type="body" sz="quarter" idx="1"/>
          </p:nvPr>
        </p:nvSpPr>
        <p:spPr>
          <a:xfrm>
            <a:off x="522798" y="4196803"/>
            <a:ext cx="2422713" cy="332604"/>
          </a:xfrm>
          <a:prstGeom prst="rect">
            <a:avLst/>
          </a:prstGeom>
        </p:spPr>
        <p:txBody>
          <a:bodyPr/>
          <a:lstStyle>
            <a:lvl1pPr marL="0" indent="11108" algn="ctr">
              <a:lnSpc>
                <a:spcPts val="2200"/>
              </a:lnSpc>
              <a:spcBef>
                <a:spcPts val="0"/>
              </a:spcBef>
              <a:buSzTx/>
              <a:buFontTx/>
              <a:buNone/>
              <a:defRPr b="1">
                <a:solidFill>
                  <a:srgbClr val="31315B"/>
                </a:solidFill>
                <a:latin typeface="Lexend SemiBold"/>
                <a:ea typeface="Lexend SemiBold"/>
                <a:cs typeface="Lexend SemiBold"/>
                <a:sym typeface="Lexend SemiBold"/>
              </a:defRPr>
            </a:lvl1pPr>
            <a:lvl2pPr algn="ctr">
              <a:lnSpc>
                <a:spcPts val="2200"/>
              </a:lnSpc>
              <a:spcBef>
                <a:spcPts val="0"/>
              </a:spcBef>
              <a:buFontTx/>
              <a:defRPr b="1">
                <a:solidFill>
                  <a:srgbClr val="31315B"/>
                </a:solidFill>
                <a:latin typeface="Lexend SemiBold"/>
                <a:ea typeface="Lexend SemiBold"/>
                <a:cs typeface="Lexend SemiBold"/>
                <a:sym typeface="Lexend SemiBold"/>
              </a:defRPr>
            </a:lvl2pPr>
            <a:lvl3pPr algn="ctr">
              <a:lnSpc>
                <a:spcPts val="2200"/>
              </a:lnSpc>
              <a:spcBef>
                <a:spcPts val="0"/>
              </a:spcBef>
              <a:buFontTx/>
              <a:defRPr b="1">
                <a:solidFill>
                  <a:srgbClr val="31315B"/>
                </a:solidFill>
                <a:latin typeface="Lexend SemiBold"/>
                <a:ea typeface="Lexend SemiBold"/>
                <a:cs typeface="Lexend SemiBold"/>
                <a:sym typeface="Lexend SemiBold"/>
              </a:defRPr>
            </a:lvl3pPr>
            <a:lvl4pPr algn="ctr">
              <a:lnSpc>
                <a:spcPts val="2200"/>
              </a:lnSpc>
              <a:spcBef>
                <a:spcPts val="0"/>
              </a:spcBef>
              <a:buFontTx/>
              <a:defRPr b="1">
                <a:solidFill>
                  <a:srgbClr val="31315B"/>
                </a:solidFill>
                <a:latin typeface="Lexend SemiBold"/>
                <a:ea typeface="Lexend SemiBold"/>
                <a:cs typeface="Lexend SemiBold"/>
                <a:sym typeface="Lexend SemiBold"/>
              </a:defRPr>
            </a:lvl4pPr>
            <a:lvl5pPr algn="ctr">
              <a:lnSpc>
                <a:spcPts val="2200"/>
              </a:lnSpc>
              <a:spcBef>
                <a:spcPts val="0"/>
              </a:spcBef>
              <a:buFontTx/>
              <a:defRPr b="1">
                <a:solidFill>
                  <a:srgbClr val="31315B"/>
                </a:solidFill>
                <a:latin typeface="Lexend SemiBold"/>
                <a:ea typeface="Lexend SemiBold"/>
                <a:cs typeface="Lexend SemiBold"/>
                <a:sym typeface="Lexend SemiBold"/>
              </a:defRPr>
            </a:lvl5pPr>
          </a:lstStyle>
          <a:p>
            <a:r>
              <a:t>Textebene 1</a:t>
            </a:r>
          </a:p>
          <a:p>
            <a:pPr lvl="1"/>
            <a:r>
              <a:t>Textebene 2</a:t>
            </a:r>
          </a:p>
          <a:p>
            <a:pPr lvl="2"/>
            <a:r>
              <a:t>Textebene 3</a:t>
            </a:r>
          </a:p>
          <a:p>
            <a:pPr lvl="3"/>
            <a:r>
              <a:t>Textebene 4</a:t>
            </a:r>
          </a:p>
          <a:p>
            <a:pPr lvl="4"/>
            <a:r>
              <a:t>Textebene 5</a:t>
            </a:r>
          </a:p>
        </p:txBody>
      </p:sp>
      <p:pic>
        <p:nvPicPr>
          <p:cNvPr id="198" name="Bildplatzhalter 3" descr="Bildplatzhalter 3"/>
          <p:cNvPicPr>
            <a:picLocks noChangeAspect="1"/>
          </p:cNvPicPr>
          <p:nvPr/>
        </p:nvPicPr>
        <p:blipFill>
          <a:blip r:embed="rId4"/>
          <a:stretch>
            <a:fillRect/>
          </a:stretch>
        </p:blipFill>
        <p:spPr>
          <a:xfrm>
            <a:off x="3872529" y="2079783"/>
            <a:ext cx="1403083" cy="1909807"/>
          </a:xfrm>
          <a:prstGeom prst="rect">
            <a:avLst/>
          </a:prstGeom>
          <a:ln w="12700">
            <a:miter lim="400000"/>
          </a:ln>
        </p:spPr>
      </p:pic>
      <p:pic>
        <p:nvPicPr>
          <p:cNvPr id="199" name="Bildplatzhalter 3" descr="Bildplatzhalter 3"/>
          <p:cNvPicPr>
            <a:picLocks noChangeAspect="1"/>
          </p:cNvPicPr>
          <p:nvPr/>
        </p:nvPicPr>
        <p:blipFill>
          <a:blip r:embed="rId4"/>
          <a:stretch>
            <a:fillRect/>
          </a:stretch>
        </p:blipFill>
        <p:spPr>
          <a:xfrm>
            <a:off x="6837498" y="2079783"/>
            <a:ext cx="1403083" cy="1909807"/>
          </a:xfrm>
          <a:prstGeom prst="rect">
            <a:avLst/>
          </a:prstGeom>
          <a:ln w="12700">
            <a:miter lim="400000"/>
          </a:ln>
        </p:spPr>
      </p:pic>
      <p:pic>
        <p:nvPicPr>
          <p:cNvPr id="200" name="Bildplatzhalter 3" descr="Bildplatzhalter 3"/>
          <p:cNvPicPr>
            <a:picLocks noChangeAspect="1"/>
          </p:cNvPicPr>
          <p:nvPr/>
        </p:nvPicPr>
        <p:blipFill>
          <a:blip r:embed="rId4"/>
          <a:stretch>
            <a:fillRect/>
          </a:stretch>
        </p:blipFill>
        <p:spPr>
          <a:xfrm>
            <a:off x="9729992" y="2079783"/>
            <a:ext cx="1403083" cy="1909807"/>
          </a:xfrm>
          <a:prstGeom prst="rect">
            <a:avLst/>
          </a:prstGeom>
          <a:ln w="12700">
            <a:miter lim="400000"/>
          </a:ln>
        </p:spPr>
      </p:pic>
      <p:sp>
        <p:nvSpPr>
          <p:cNvPr id="201" name="Textplatzhalter 7"/>
          <p:cNvSpPr txBox="1"/>
          <p:nvPr/>
        </p:nvSpPr>
        <p:spPr>
          <a:xfrm>
            <a:off x="522798" y="4657359"/>
            <a:ext cx="2422713" cy="332604"/>
          </a:xfrm>
          <a:prstGeom prst="rect">
            <a:avLst/>
          </a:prstGeom>
          <a:ln w="12700">
            <a:miter lim="400000"/>
          </a:ln>
        </p:spPr>
        <p:txBody>
          <a:bodyPr lIns="0" tIns="0" rIns="0" bIns="0">
            <a:normAutofit/>
          </a:bodyPr>
          <a:lstStyle/>
          <a:p>
            <a:pPr algn="ctr">
              <a:lnSpc>
                <a:spcPts val="1600"/>
              </a:lnSpc>
              <a:defRPr sz="1400">
                <a:solidFill>
                  <a:srgbClr val="494848"/>
                </a:solidFill>
                <a:latin typeface="Lexend"/>
                <a:ea typeface="Lexend"/>
                <a:cs typeface="Lexend"/>
                <a:sym typeface="Lexend"/>
              </a:defRPr>
            </a:pPr>
            <a:endParaRPr/>
          </a:p>
        </p:txBody>
      </p:sp>
      <p:sp>
        <p:nvSpPr>
          <p:cNvPr id="202" name="Textplatzhalter 7"/>
          <p:cNvSpPr txBox="1"/>
          <p:nvPr/>
        </p:nvSpPr>
        <p:spPr>
          <a:xfrm>
            <a:off x="3408233" y="4196803"/>
            <a:ext cx="2422712" cy="332604"/>
          </a:xfrm>
          <a:prstGeom prst="rect">
            <a:avLst/>
          </a:prstGeom>
          <a:ln w="12700">
            <a:miter lim="400000"/>
          </a:ln>
        </p:spPr>
        <p:txBody>
          <a:bodyPr lIns="0" tIns="0" rIns="0" bIns="0">
            <a:normAutofit/>
          </a:bodyPr>
          <a:lstStyle/>
          <a:p>
            <a:pPr indent="11108" algn="ctr">
              <a:lnSpc>
                <a:spcPts val="2200"/>
              </a:lnSpc>
              <a:defRPr sz="2000" b="1">
                <a:solidFill>
                  <a:srgbClr val="31315B"/>
                </a:solidFill>
                <a:latin typeface="Lexend SemiBold"/>
                <a:ea typeface="Lexend SemiBold"/>
                <a:cs typeface="Lexend SemiBold"/>
                <a:sym typeface="Lexend SemiBold"/>
              </a:defRPr>
            </a:pPr>
            <a:endParaRPr/>
          </a:p>
        </p:txBody>
      </p:sp>
      <p:sp>
        <p:nvSpPr>
          <p:cNvPr id="203" name="Textplatzhalter 7"/>
          <p:cNvSpPr txBox="1"/>
          <p:nvPr/>
        </p:nvSpPr>
        <p:spPr>
          <a:xfrm>
            <a:off x="3408233" y="4657359"/>
            <a:ext cx="2422712" cy="332604"/>
          </a:xfrm>
          <a:prstGeom prst="rect">
            <a:avLst/>
          </a:prstGeom>
          <a:ln w="12700">
            <a:miter lim="400000"/>
          </a:ln>
        </p:spPr>
        <p:txBody>
          <a:bodyPr lIns="0" tIns="0" rIns="0" bIns="0">
            <a:normAutofit/>
          </a:bodyPr>
          <a:lstStyle/>
          <a:p>
            <a:pPr algn="ctr">
              <a:lnSpc>
                <a:spcPts val="1600"/>
              </a:lnSpc>
              <a:defRPr sz="1400">
                <a:solidFill>
                  <a:srgbClr val="494848"/>
                </a:solidFill>
                <a:latin typeface="Lexend"/>
                <a:ea typeface="Lexend"/>
                <a:cs typeface="Lexend"/>
                <a:sym typeface="Lexend"/>
              </a:defRPr>
            </a:pPr>
            <a:endParaRPr/>
          </a:p>
        </p:txBody>
      </p:sp>
      <p:sp>
        <p:nvSpPr>
          <p:cNvPr id="204" name="Textplatzhalter 7"/>
          <p:cNvSpPr txBox="1"/>
          <p:nvPr/>
        </p:nvSpPr>
        <p:spPr>
          <a:xfrm>
            <a:off x="6385118" y="4196803"/>
            <a:ext cx="2422712" cy="332604"/>
          </a:xfrm>
          <a:prstGeom prst="rect">
            <a:avLst/>
          </a:prstGeom>
          <a:ln w="12700">
            <a:miter lim="400000"/>
          </a:ln>
        </p:spPr>
        <p:txBody>
          <a:bodyPr lIns="0" tIns="0" rIns="0" bIns="0">
            <a:normAutofit/>
          </a:bodyPr>
          <a:lstStyle/>
          <a:p>
            <a:pPr indent="11108" algn="ctr">
              <a:lnSpc>
                <a:spcPts val="2200"/>
              </a:lnSpc>
              <a:defRPr sz="2000" b="1">
                <a:solidFill>
                  <a:srgbClr val="31315B"/>
                </a:solidFill>
                <a:latin typeface="Lexend SemiBold"/>
                <a:ea typeface="Lexend SemiBold"/>
                <a:cs typeface="Lexend SemiBold"/>
                <a:sym typeface="Lexend SemiBold"/>
              </a:defRPr>
            </a:pPr>
            <a:endParaRPr/>
          </a:p>
        </p:txBody>
      </p:sp>
      <p:sp>
        <p:nvSpPr>
          <p:cNvPr id="205" name="Textplatzhalter 7"/>
          <p:cNvSpPr txBox="1"/>
          <p:nvPr/>
        </p:nvSpPr>
        <p:spPr>
          <a:xfrm>
            <a:off x="6385118" y="4657359"/>
            <a:ext cx="2422712" cy="332604"/>
          </a:xfrm>
          <a:prstGeom prst="rect">
            <a:avLst/>
          </a:prstGeom>
          <a:ln w="12700">
            <a:miter lim="400000"/>
          </a:ln>
        </p:spPr>
        <p:txBody>
          <a:bodyPr lIns="0" tIns="0" rIns="0" bIns="0">
            <a:normAutofit/>
          </a:bodyPr>
          <a:lstStyle/>
          <a:p>
            <a:pPr algn="ctr">
              <a:lnSpc>
                <a:spcPts val="1600"/>
              </a:lnSpc>
              <a:defRPr sz="1400">
                <a:solidFill>
                  <a:srgbClr val="494848"/>
                </a:solidFill>
                <a:latin typeface="Lexend"/>
                <a:ea typeface="Lexend"/>
                <a:cs typeface="Lexend"/>
                <a:sym typeface="Lexend"/>
              </a:defRPr>
            </a:pPr>
            <a:endParaRPr/>
          </a:p>
        </p:txBody>
      </p:sp>
      <p:sp>
        <p:nvSpPr>
          <p:cNvPr id="206" name="Textplatzhalter 7"/>
          <p:cNvSpPr txBox="1"/>
          <p:nvPr/>
        </p:nvSpPr>
        <p:spPr>
          <a:xfrm>
            <a:off x="9270551" y="4196803"/>
            <a:ext cx="2422713" cy="332604"/>
          </a:xfrm>
          <a:prstGeom prst="rect">
            <a:avLst/>
          </a:prstGeom>
          <a:ln w="12700">
            <a:miter lim="400000"/>
          </a:ln>
        </p:spPr>
        <p:txBody>
          <a:bodyPr lIns="0" tIns="0" rIns="0" bIns="0">
            <a:normAutofit/>
          </a:bodyPr>
          <a:lstStyle/>
          <a:p>
            <a:pPr indent="11108" algn="ctr">
              <a:lnSpc>
                <a:spcPts val="2200"/>
              </a:lnSpc>
              <a:defRPr sz="2000" b="1">
                <a:solidFill>
                  <a:srgbClr val="31315B"/>
                </a:solidFill>
                <a:latin typeface="Lexend SemiBold"/>
                <a:ea typeface="Lexend SemiBold"/>
                <a:cs typeface="Lexend SemiBold"/>
                <a:sym typeface="Lexend SemiBold"/>
              </a:defRPr>
            </a:pPr>
            <a:endParaRPr/>
          </a:p>
        </p:txBody>
      </p:sp>
      <p:sp>
        <p:nvSpPr>
          <p:cNvPr id="207" name="Textplatzhalter 7"/>
          <p:cNvSpPr txBox="1">
            <a:spLocks noGrp="1"/>
          </p:cNvSpPr>
          <p:nvPr>
            <p:ph type="body" sz="quarter" idx="21"/>
          </p:nvPr>
        </p:nvSpPr>
        <p:spPr>
          <a:xfrm>
            <a:off x="9270551" y="4657359"/>
            <a:ext cx="2422713" cy="332604"/>
          </a:xfrm>
          <a:prstGeom prst="rect">
            <a:avLst/>
          </a:prstGeom>
        </p:spPr>
        <p:txBody>
          <a:bodyPr/>
          <a:lstStyle/>
          <a:p>
            <a:pPr marL="0" indent="0" algn="ctr">
              <a:lnSpc>
                <a:spcPts val="1600"/>
              </a:lnSpc>
              <a:spcBef>
                <a:spcPts val="0"/>
              </a:spcBef>
              <a:buSzTx/>
              <a:buFontTx/>
              <a:buNone/>
              <a:defRPr sz="1400"/>
            </a:pPr>
            <a:endParaRPr/>
          </a:p>
        </p:txBody>
      </p:sp>
    </p:spTree>
  </p:cSld>
  <p:clrMapOvr>
    <a:masterClrMapping/>
  </p:clrMapOvr>
  <p:transition spd="med"/>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tx">
  <p:cSld name="Angebot">
    <p:spTree>
      <p:nvGrpSpPr>
        <p:cNvPr id="1" name=""/>
        <p:cNvGrpSpPr/>
        <p:nvPr/>
      </p:nvGrpSpPr>
      <p:grpSpPr>
        <a:xfrm>
          <a:off x="0" y="0"/>
          <a:ext cx="0" cy="0"/>
          <a:chOff x="0" y="0"/>
          <a:chExt cx="0" cy="0"/>
        </a:xfrm>
      </p:grpSpPr>
      <p:pic>
        <p:nvPicPr>
          <p:cNvPr id="214" name="Grafik 4" descr="Grafik 4"/>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215" name="Textebene 1…"/>
          <p:cNvSpPr txBox="1">
            <a:spLocks noGrp="1"/>
          </p:cNvSpPr>
          <p:nvPr>
            <p:ph type="body" sz="quarter" idx="1"/>
          </p:nvPr>
        </p:nvSpPr>
        <p:spPr>
          <a:xfrm>
            <a:off x="469790" y="1240904"/>
            <a:ext cx="11231887" cy="755934"/>
          </a:xfrm>
          <a:prstGeom prst="rect">
            <a:avLst/>
          </a:prstGeom>
        </p:spPr>
        <p:txBody>
          <a:bodyPr anchor="ctr"/>
          <a:lstStyle>
            <a:lvl1pPr marL="0" indent="0" algn="ctr">
              <a:lnSpc>
                <a:spcPct val="100000"/>
              </a:lnSpc>
              <a:buSzTx/>
              <a:buFontTx/>
              <a:buNone/>
              <a:defRPr sz="3000" b="1" cap="all">
                <a:solidFill>
                  <a:srgbClr val="303059"/>
                </a:solidFill>
              </a:defRPr>
            </a:lvl1pPr>
            <a:lvl2pPr marL="838200" indent="-381000" algn="ctr">
              <a:lnSpc>
                <a:spcPct val="100000"/>
              </a:lnSpc>
              <a:buFontTx/>
              <a:defRPr sz="3000" b="1" cap="all">
                <a:solidFill>
                  <a:srgbClr val="303059"/>
                </a:solidFill>
              </a:defRPr>
            </a:lvl2pPr>
            <a:lvl3pPr marL="1343025" indent="-428625" algn="ctr">
              <a:lnSpc>
                <a:spcPct val="100000"/>
              </a:lnSpc>
              <a:buFontTx/>
              <a:defRPr sz="3000" b="1" cap="all">
                <a:solidFill>
                  <a:srgbClr val="303059"/>
                </a:solidFill>
              </a:defRPr>
            </a:lvl3pPr>
            <a:lvl4pPr marL="1861457" indent="-489857" algn="ctr">
              <a:lnSpc>
                <a:spcPct val="100000"/>
              </a:lnSpc>
              <a:buFontTx/>
              <a:defRPr sz="3000" b="1" cap="all">
                <a:solidFill>
                  <a:srgbClr val="303059"/>
                </a:solidFill>
              </a:defRPr>
            </a:lvl4pPr>
            <a:lvl5pPr marL="2400300" indent="-571500" algn="ctr">
              <a:lnSpc>
                <a:spcPct val="100000"/>
              </a:lnSpc>
              <a:buFontTx/>
              <a:defRPr sz="3000" b="1" cap="all">
                <a:solidFill>
                  <a:srgbClr val="303059"/>
                </a:solidFill>
              </a:defRPr>
            </a:lvl5pPr>
          </a:lstStyle>
          <a:p>
            <a:r>
              <a:t>Textebene 1</a:t>
            </a:r>
          </a:p>
          <a:p>
            <a:pPr lvl="1"/>
            <a:r>
              <a:t>Textebene 2</a:t>
            </a:r>
          </a:p>
          <a:p>
            <a:pPr lvl="2"/>
            <a:r>
              <a:t>Textebene 3</a:t>
            </a:r>
          </a:p>
          <a:p>
            <a:pPr lvl="3"/>
            <a:r>
              <a:t>Textebene 4</a:t>
            </a:r>
          </a:p>
          <a:p>
            <a:pPr lvl="4"/>
            <a:r>
              <a:t>Textebene 5</a:t>
            </a:r>
          </a:p>
        </p:txBody>
      </p:sp>
      <p:sp>
        <p:nvSpPr>
          <p:cNvPr id="216" name="Textplatzhalter 2"/>
          <p:cNvSpPr txBox="1"/>
          <p:nvPr/>
        </p:nvSpPr>
        <p:spPr>
          <a:xfrm>
            <a:off x="441215" y="3791925"/>
            <a:ext cx="3464919" cy="663535"/>
          </a:xfrm>
          <a:prstGeom prst="rect">
            <a:avLst/>
          </a:prstGeom>
          <a:ln w="12700">
            <a:miter lim="400000"/>
          </a:ln>
        </p:spPr>
        <p:txBody>
          <a:bodyPr lIns="0" tIns="0" rIns="0" bIns="0" anchor="b">
            <a:normAutofit/>
          </a:bodyPr>
          <a:lstStyle/>
          <a:p>
            <a:pPr algn="ctr">
              <a:lnSpc>
                <a:spcPts val="2200"/>
              </a:lnSpc>
              <a:defRPr sz="2000" b="1" cap="all">
                <a:solidFill>
                  <a:srgbClr val="303059"/>
                </a:solidFill>
                <a:latin typeface="Lexend"/>
                <a:ea typeface="Lexend"/>
                <a:cs typeface="Lexend"/>
                <a:sym typeface="Lexend"/>
              </a:defRPr>
            </a:pPr>
            <a:endParaRPr/>
          </a:p>
        </p:txBody>
      </p:sp>
      <p:sp>
        <p:nvSpPr>
          <p:cNvPr id="217" name="Textplatzhalter 7"/>
          <p:cNvSpPr txBox="1"/>
          <p:nvPr/>
        </p:nvSpPr>
        <p:spPr>
          <a:xfrm>
            <a:off x="442853" y="4585587"/>
            <a:ext cx="3463902" cy="663535"/>
          </a:xfrm>
          <a:prstGeom prst="rect">
            <a:avLst/>
          </a:prstGeom>
          <a:ln w="12700">
            <a:miter lim="400000"/>
          </a:ln>
        </p:spPr>
        <p:txBody>
          <a:bodyPr lIns="0" tIns="0" rIns="0" bIns="0">
            <a:normAutofit/>
          </a:bodyPr>
          <a:lstStyle/>
          <a:p>
            <a:pPr algn="ctr">
              <a:lnSpc>
                <a:spcPts val="2000"/>
              </a:lnSpc>
              <a:defRPr sz="1400">
                <a:solidFill>
                  <a:srgbClr val="494848"/>
                </a:solidFill>
                <a:latin typeface="Lexend"/>
                <a:ea typeface="Lexend"/>
                <a:cs typeface="Lexend"/>
                <a:sym typeface="Lexend"/>
              </a:defRPr>
            </a:pPr>
            <a:endParaRPr/>
          </a:p>
        </p:txBody>
      </p:sp>
      <p:sp>
        <p:nvSpPr>
          <p:cNvPr id="218" name="Textplatzhalter 2"/>
          <p:cNvSpPr txBox="1"/>
          <p:nvPr/>
        </p:nvSpPr>
        <p:spPr>
          <a:xfrm>
            <a:off x="4378211" y="3791925"/>
            <a:ext cx="3464918" cy="663535"/>
          </a:xfrm>
          <a:prstGeom prst="rect">
            <a:avLst/>
          </a:prstGeom>
          <a:ln w="12700">
            <a:miter lim="400000"/>
          </a:ln>
        </p:spPr>
        <p:txBody>
          <a:bodyPr lIns="0" tIns="0" rIns="0" bIns="0" anchor="b">
            <a:normAutofit/>
          </a:bodyPr>
          <a:lstStyle/>
          <a:p>
            <a:pPr algn="ctr">
              <a:lnSpc>
                <a:spcPts val="2200"/>
              </a:lnSpc>
              <a:defRPr sz="2000" b="1" cap="all">
                <a:solidFill>
                  <a:srgbClr val="303059"/>
                </a:solidFill>
                <a:latin typeface="Lexend"/>
                <a:ea typeface="Lexend"/>
                <a:cs typeface="Lexend"/>
                <a:sym typeface="Lexend"/>
              </a:defRPr>
            </a:pPr>
            <a:endParaRPr/>
          </a:p>
        </p:txBody>
      </p:sp>
      <p:sp>
        <p:nvSpPr>
          <p:cNvPr id="219" name="Textplatzhalter 7"/>
          <p:cNvSpPr txBox="1"/>
          <p:nvPr/>
        </p:nvSpPr>
        <p:spPr>
          <a:xfrm>
            <a:off x="4379857" y="4585587"/>
            <a:ext cx="3463902" cy="663535"/>
          </a:xfrm>
          <a:prstGeom prst="rect">
            <a:avLst/>
          </a:prstGeom>
          <a:ln w="12700">
            <a:miter lim="400000"/>
          </a:ln>
        </p:spPr>
        <p:txBody>
          <a:bodyPr lIns="0" tIns="0" rIns="0" bIns="0">
            <a:normAutofit/>
          </a:bodyPr>
          <a:lstStyle/>
          <a:p>
            <a:pPr algn="ctr">
              <a:lnSpc>
                <a:spcPts val="2000"/>
              </a:lnSpc>
              <a:defRPr sz="1400">
                <a:solidFill>
                  <a:srgbClr val="494848"/>
                </a:solidFill>
                <a:latin typeface="Lexend"/>
                <a:ea typeface="Lexend"/>
                <a:cs typeface="Lexend"/>
                <a:sym typeface="Lexend"/>
              </a:defRPr>
            </a:pPr>
            <a:endParaRPr/>
          </a:p>
        </p:txBody>
      </p:sp>
      <p:sp>
        <p:nvSpPr>
          <p:cNvPr id="220" name="Textplatzhalter 2"/>
          <p:cNvSpPr txBox="1"/>
          <p:nvPr/>
        </p:nvSpPr>
        <p:spPr>
          <a:xfrm>
            <a:off x="8302514" y="3791925"/>
            <a:ext cx="3464918" cy="663535"/>
          </a:xfrm>
          <a:prstGeom prst="rect">
            <a:avLst/>
          </a:prstGeom>
          <a:ln w="12700">
            <a:miter lim="400000"/>
          </a:ln>
        </p:spPr>
        <p:txBody>
          <a:bodyPr lIns="0" tIns="0" rIns="0" bIns="0" anchor="b">
            <a:normAutofit/>
          </a:bodyPr>
          <a:lstStyle/>
          <a:p>
            <a:pPr algn="ctr">
              <a:lnSpc>
                <a:spcPts val="2200"/>
              </a:lnSpc>
              <a:defRPr sz="2000" b="1" cap="all">
                <a:solidFill>
                  <a:srgbClr val="303059"/>
                </a:solidFill>
                <a:latin typeface="Lexend"/>
                <a:ea typeface="Lexend"/>
                <a:cs typeface="Lexend"/>
                <a:sym typeface="Lexend"/>
              </a:defRPr>
            </a:pPr>
            <a:endParaRPr/>
          </a:p>
        </p:txBody>
      </p:sp>
      <p:sp>
        <p:nvSpPr>
          <p:cNvPr id="221" name="Textplatzhalter 7"/>
          <p:cNvSpPr txBox="1">
            <a:spLocks noGrp="1"/>
          </p:cNvSpPr>
          <p:nvPr>
            <p:ph type="body" sz="quarter" idx="21"/>
          </p:nvPr>
        </p:nvSpPr>
        <p:spPr>
          <a:xfrm>
            <a:off x="8304159" y="4585587"/>
            <a:ext cx="3463903" cy="663535"/>
          </a:xfrm>
          <a:prstGeom prst="rect">
            <a:avLst/>
          </a:prstGeom>
        </p:spPr>
        <p:txBody>
          <a:bodyPr/>
          <a:lstStyle/>
          <a:p>
            <a:pPr marL="0" indent="0" algn="ctr">
              <a:lnSpc>
                <a:spcPts val="2000"/>
              </a:lnSpc>
              <a:spcBef>
                <a:spcPts val="0"/>
              </a:spcBef>
              <a:buSzTx/>
              <a:buFontTx/>
              <a:buNone/>
              <a:defRPr sz="1400"/>
            </a:pPr>
            <a:endParaRPr/>
          </a:p>
        </p:txBody>
      </p:sp>
      <p:pic>
        <p:nvPicPr>
          <p:cNvPr id="222" name="Grafik 21" descr="Grafik 21"/>
          <p:cNvPicPr>
            <a:picLocks noChangeAspect="1"/>
          </p:cNvPicPr>
          <p:nvPr/>
        </p:nvPicPr>
        <p:blipFill>
          <a:blip r:embed="rId3"/>
          <a:stretch>
            <a:fillRect/>
          </a:stretch>
        </p:blipFill>
        <p:spPr>
          <a:xfrm>
            <a:off x="10473518" y="638178"/>
            <a:ext cx="1354154" cy="755934"/>
          </a:xfrm>
          <a:prstGeom prst="rect">
            <a:avLst/>
          </a:prstGeom>
          <a:ln w="12700">
            <a:miter lim="400000"/>
          </a:ln>
        </p:spPr>
      </p:pic>
      <p:sp>
        <p:nvSpPr>
          <p:cNvPr id="223"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tx">
  <p:cSld name="Zwischenfolie">
    <p:spTree>
      <p:nvGrpSpPr>
        <p:cNvPr id="1" name=""/>
        <p:cNvGrpSpPr/>
        <p:nvPr/>
      </p:nvGrpSpPr>
      <p:grpSpPr>
        <a:xfrm>
          <a:off x="0" y="0"/>
          <a:ext cx="0" cy="0"/>
          <a:chOff x="0" y="0"/>
          <a:chExt cx="0" cy="0"/>
        </a:xfrm>
      </p:grpSpPr>
      <p:pic>
        <p:nvPicPr>
          <p:cNvPr id="230" name="Grafik 6" descr="Grafik 6"/>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231" name="Titeltext"/>
          <p:cNvSpPr txBox="1">
            <a:spLocks noGrp="1"/>
          </p:cNvSpPr>
          <p:nvPr>
            <p:ph type="title"/>
          </p:nvPr>
        </p:nvSpPr>
        <p:spPr>
          <a:xfrm>
            <a:off x="1524003" y="2514600"/>
            <a:ext cx="9144001" cy="1962146"/>
          </a:xfrm>
          <a:prstGeom prst="rect">
            <a:avLst/>
          </a:prstGeom>
        </p:spPr>
        <p:txBody>
          <a:bodyPr anchor="b"/>
          <a:lstStyle>
            <a:lvl1pPr>
              <a:defRPr sz="6000" cap="all">
                <a:solidFill>
                  <a:srgbClr val="303059"/>
                </a:solidFill>
              </a:defRPr>
            </a:lvl1pPr>
          </a:lstStyle>
          <a:p>
            <a:r>
              <a:t>Titeltext</a:t>
            </a:r>
          </a:p>
        </p:txBody>
      </p:sp>
      <p:sp>
        <p:nvSpPr>
          <p:cNvPr id="232" name="Textebene 1…"/>
          <p:cNvSpPr txBox="1">
            <a:spLocks noGrp="1"/>
          </p:cNvSpPr>
          <p:nvPr>
            <p:ph type="body" sz="quarter" idx="1"/>
          </p:nvPr>
        </p:nvSpPr>
        <p:spPr>
          <a:xfrm>
            <a:off x="1524003" y="4568826"/>
            <a:ext cx="9144001" cy="1655759"/>
          </a:xfrm>
          <a:prstGeom prst="rect">
            <a:avLst/>
          </a:prstGeom>
        </p:spPr>
        <p:txBody>
          <a:bodyPr/>
          <a:lstStyle>
            <a:lvl1pPr marL="0" indent="0" algn="ctr">
              <a:buSzTx/>
              <a:buFontTx/>
              <a:buNone/>
              <a:defRPr sz="2200"/>
            </a:lvl1pPr>
            <a:lvl2pPr marL="736600" indent="-279400" algn="ctr">
              <a:buFontTx/>
              <a:defRPr sz="2200"/>
            </a:lvl2pPr>
            <a:lvl3pPr marL="1228725" indent="-314325" algn="ctr">
              <a:buFontTx/>
              <a:defRPr sz="2200"/>
            </a:lvl3pPr>
            <a:lvl4pPr marL="1730828" indent="-359228" algn="ctr">
              <a:buFontTx/>
              <a:defRPr sz="2200"/>
            </a:lvl4pPr>
            <a:lvl5pPr marL="2247900" indent="-419100" algn="ctr">
              <a:buFontTx/>
              <a:defRPr sz="2200"/>
            </a:lvl5pPr>
          </a:lstStyle>
          <a:p>
            <a:r>
              <a:t>Textebene 1</a:t>
            </a:r>
          </a:p>
          <a:p>
            <a:pPr lvl="1"/>
            <a:r>
              <a:t>Textebene 2</a:t>
            </a:r>
          </a:p>
          <a:p>
            <a:pPr lvl="2"/>
            <a:r>
              <a:t>Textebene 3</a:t>
            </a:r>
          </a:p>
          <a:p>
            <a:pPr lvl="3"/>
            <a:r>
              <a:t>Textebene 4</a:t>
            </a:r>
          </a:p>
          <a:p>
            <a:pPr lvl="4"/>
            <a:r>
              <a:t>Textebene 5</a:t>
            </a:r>
          </a:p>
        </p:txBody>
      </p:sp>
      <p:pic>
        <p:nvPicPr>
          <p:cNvPr id="233" name="Grafik 5" descr="Grafik 5"/>
          <p:cNvPicPr>
            <a:picLocks noChangeAspect="1"/>
          </p:cNvPicPr>
          <p:nvPr/>
        </p:nvPicPr>
        <p:blipFill>
          <a:blip r:embed="rId3"/>
          <a:stretch>
            <a:fillRect/>
          </a:stretch>
        </p:blipFill>
        <p:spPr>
          <a:xfrm>
            <a:off x="5157270" y="421144"/>
            <a:ext cx="1877456" cy="1048058"/>
          </a:xfrm>
          <a:prstGeom prst="rect">
            <a:avLst/>
          </a:prstGeom>
          <a:ln w="12700">
            <a:miter lim="400000"/>
          </a:ln>
        </p:spPr>
      </p:pic>
      <p:sp>
        <p:nvSpPr>
          <p:cNvPr id="234"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x">
  <p:cSld name="Titel und Inhalt">
    <p:spTree>
      <p:nvGrpSpPr>
        <p:cNvPr id="1" name=""/>
        <p:cNvGrpSpPr/>
        <p:nvPr/>
      </p:nvGrpSpPr>
      <p:grpSpPr>
        <a:xfrm>
          <a:off x="0" y="0"/>
          <a:ext cx="0" cy="0"/>
          <a:chOff x="0" y="0"/>
          <a:chExt cx="0" cy="0"/>
        </a:xfrm>
      </p:grpSpPr>
      <p:pic>
        <p:nvPicPr>
          <p:cNvPr id="241" name="Grafik 14" descr="Grafik 14"/>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242" name="Titeltext"/>
          <p:cNvSpPr txBox="1">
            <a:spLocks noGrp="1"/>
          </p:cNvSpPr>
          <p:nvPr>
            <p:ph type="title"/>
          </p:nvPr>
        </p:nvSpPr>
        <p:spPr>
          <a:xfrm>
            <a:off x="469790" y="661925"/>
            <a:ext cx="9639413" cy="755934"/>
          </a:xfrm>
          <a:prstGeom prst="rect">
            <a:avLst/>
          </a:prstGeom>
        </p:spPr>
        <p:txBody>
          <a:bodyPr anchor="t"/>
          <a:lstStyle>
            <a:lvl1pPr algn="l">
              <a:defRPr cap="all">
                <a:solidFill>
                  <a:srgbClr val="303059"/>
                </a:solidFill>
              </a:defRPr>
            </a:lvl1pPr>
          </a:lstStyle>
          <a:p>
            <a:r>
              <a:t>Titeltext</a:t>
            </a:r>
          </a:p>
        </p:txBody>
      </p:sp>
      <p:pic>
        <p:nvPicPr>
          <p:cNvPr id="243" name="Grafik 16" descr="Grafik 16"/>
          <p:cNvPicPr>
            <a:picLocks noChangeAspect="1"/>
          </p:cNvPicPr>
          <p:nvPr/>
        </p:nvPicPr>
        <p:blipFill>
          <a:blip r:embed="rId3"/>
          <a:stretch>
            <a:fillRect/>
          </a:stretch>
        </p:blipFill>
        <p:spPr>
          <a:xfrm>
            <a:off x="10473518" y="638178"/>
            <a:ext cx="1354154" cy="755934"/>
          </a:xfrm>
          <a:prstGeom prst="rect">
            <a:avLst/>
          </a:prstGeom>
          <a:ln w="12700">
            <a:miter lim="400000"/>
          </a:ln>
        </p:spPr>
      </p:pic>
      <p:sp>
        <p:nvSpPr>
          <p:cNvPr id="244" name="Textebene 1…"/>
          <p:cNvSpPr txBox="1">
            <a:spLocks noGrp="1"/>
          </p:cNvSpPr>
          <p:nvPr>
            <p:ph type="body" idx="1"/>
          </p:nvPr>
        </p:nvSpPr>
        <p:spPr>
          <a:xfrm>
            <a:off x="450569" y="1793174"/>
            <a:ext cx="11280131" cy="4379026"/>
          </a:xfrm>
          <a:prstGeom prst="rect">
            <a:avLst/>
          </a:prstGeom>
        </p:spPr>
        <p:txBody>
          <a:bodyPr/>
          <a:lstStyle/>
          <a:p>
            <a:r>
              <a:t>Textebene 1</a:t>
            </a:r>
          </a:p>
          <a:p>
            <a:pPr lvl="1"/>
            <a:r>
              <a:t>Textebene 2</a:t>
            </a:r>
          </a:p>
          <a:p>
            <a:pPr lvl="2"/>
            <a:r>
              <a:t>Textebene 3</a:t>
            </a:r>
          </a:p>
          <a:p>
            <a:pPr lvl="3"/>
            <a:r>
              <a:t>Textebene 4</a:t>
            </a:r>
          </a:p>
          <a:p>
            <a:pPr lvl="4"/>
            <a:r>
              <a:t>Textebene 5</a:t>
            </a:r>
          </a:p>
        </p:txBody>
      </p:sp>
      <p:sp>
        <p:nvSpPr>
          <p:cNvPr id="245" name="Foliennummer"/>
          <p:cNvSpPr txBox="1">
            <a:spLocks noGrp="1"/>
          </p:cNvSpPr>
          <p:nvPr>
            <p:ph type="sldNum" sz="quarter" idx="2"/>
          </p:nvPr>
        </p:nvSpPr>
        <p:spPr>
          <a:xfrm>
            <a:off x="11548493" y="6565901"/>
            <a:ext cx="182216" cy="177801"/>
          </a:xfrm>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tx">
  <p:cSld name="Inhalt mit Überschrift">
    <p:spTree>
      <p:nvGrpSpPr>
        <p:cNvPr id="1" name=""/>
        <p:cNvGrpSpPr/>
        <p:nvPr/>
      </p:nvGrpSpPr>
      <p:grpSpPr>
        <a:xfrm>
          <a:off x="0" y="0"/>
          <a:ext cx="0" cy="0"/>
          <a:chOff x="0" y="0"/>
          <a:chExt cx="0" cy="0"/>
        </a:xfrm>
      </p:grpSpPr>
      <p:pic>
        <p:nvPicPr>
          <p:cNvPr id="252" name="Grafik 9" descr="Grafik 9"/>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253" name="Titeltext"/>
          <p:cNvSpPr txBox="1">
            <a:spLocks noGrp="1"/>
          </p:cNvSpPr>
          <p:nvPr>
            <p:ph type="title"/>
          </p:nvPr>
        </p:nvSpPr>
        <p:spPr>
          <a:xfrm>
            <a:off x="469790" y="661925"/>
            <a:ext cx="9639413" cy="755934"/>
          </a:xfrm>
          <a:prstGeom prst="rect">
            <a:avLst/>
          </a:prstGeom>
        </p:spPr>
        <p:txBody>
          <a:bodyPr anchor="t"/>
          <a:lstStyle>
            <a:lvl1pPr algn="l">
              <a:defRPr cap="all">
                <a:solidFill>
                  <a:srgbClr val="303059"/>
                </a:solidFill>
              </a:defRPr>
            </a:lvl1pPr>
          </a:lstStyle>
          <a:p>
            <a:r>
              <a:t>Titeltext</a:t>
            </a:r>
          </a:p>
        </p:txBody>
      </p:sp>
      <p:pic>
        <p:nvPicPr>
          <p:cNvPr id="254" name="Grafik 15" descr="Grafik 15"/>
          <p:cNvPicPr>
            <a:picLocks noChangeAspect="1"/>
          </p:cNvPicPr>
          <p:nvPr/>
        </p:nvPicPr>
        <p:blipFill>
          <a:blip r:embed="rId3"/>
          <a:stretch>
            <a:fillRect/>
          </a:stretch>
        </p:blipFill>
        <p:spPr>
          <a:xfrm>
            <a:off x="10473518" y="638178"/>
            <a:ext cx="1354154" cy="755934"/>
          </a:xfrm>
          <a:prstGeom prst="rect">
            <a:avLst/>
          </a:prstGeom>
          <a:ln w="12700">
            <a:miter lim="400000"/>
          </a:ln>
        </p:spPr>
      </p:pic>
      <p:sp>
        <p:nvSpPr>
          <p:cNvPr id="255" name="Textebene 1…"/>
          <p:cNvSpPr txBox="1">
            <a:spLocks noGrp="1"/>
          </p:cNvSpPr>
          <p:nvPr>
            <p:ph type="body" sz="half" idx="1"/>
          </p:nvPr>
        </p:nvSpPr>
        <p:spPr>
          <a:xfrm>
            <a:off x="5183184" y="1447796"/>
            <a:ext cx="6547516" cy="4892379"/>
          </a:xfrm>
          <a:prstGeom prst="rect">
            <a:avLst/>
          </a:prstGeom>
        </p:spPr>
        <p:txBody>
          <a:bodyPr/>
          <a:lstStyle>
            <a:lvl1pPr>
              <a:defRPr sz="3200"/>
            </a:lvl1pPr>
            <a:lvl2pPr marL="718457" indent="-261257">
              <a:defRPr sz="3200"/>
            </a:lvl2pPr>
            <a:lvl3pPr marL="1219200" indent="-304800">
              <a:defRPr sz="3200"/>
            </a:lvl3pPr>
            <a:lvl4pPr marL="1737360" indent="-365760">
              <a:defRPr sz="3200"/>
            </a:lvl4pPr>
            <a:lvl5pPr marL="2194560" indent="-365760">
              <a:defRPr sz="3200"/>
            </a:lvl5pPr>
          </a:lstStyle>
          <a:p>
            <a:r>
              <a:t>Textebene 1</a:t>
            </a:r>
          </a:p>
          <a:p>
            <a:pPr lvl="1"/>
            <a:r>
              <a:t>Textebene 2</a:t>
            </a:r>
          </a:p>
          <a:p>
            <a:pPr lvl="2"/>
            <a:r>
              <a:t>Textebene 3</a:t>
            </a:r>
          </a:p>
          <a:p>
            <a:pPr lvl="3"/>
            <a:r>
              <a:t>Textebene 4</a:t>
            </a:r>
          </a:p>
          <a:p>
            <a:pPr lvl="4"/>
            <a:r>
              <a:t>Textebene 5</a:t>
            </a:r>
          </a:p>
        </p:txBody>
      </p:sp>
      <p:sp>
        <p:nvSpPr>
          <p:cNvPr id="256" name="Textplatzhalter 3"/>
          <p:cNvSpPr txBox="1">
            <a:spLocks noGrp="1"/>
          </p:cNvSpPr>
          <p:nvPr>
            <p:ph type="body" sz="quarter" idx="21"/>
          </p:nvPr>
        </p:nvSpPr>
        <p:spPr>
          <a:xfrm>
            <a:off x="469790" y="2959098"/>
            <a:ext cx="4302235" cy="3381077"/>
          </a:xfrm>
          <a:prstGeom prst="rect">
            <a:avLst/>
          </a:prstGeom>
        </p:spPr>
        <p:txBody>
          <a:bodyPr/>
          <a:lstStyle/>
          <a:p>
            <a:pPr marL="0" indent="0">
              <a:buSzTx/>
              <a:buFontTx/>
              <a:buNone/>
              <a:defRPr sz="1600"/>
            </a:pPr>
            <a:endParaRPr/>
          </a:p>
        </p:txBody>
      </p:sp>
      <p:sp>
        <p:nvSpPr>
          <p:cNvPr id="257" name="Foliennummer"/>
          <p:cNvSpPr txBox="1">
            <a:spLocks noGrp="1"/>
          </p:cNvSpPr>
          <p:nvPr>
            <p:ph type="sldNum" sz="quarter" idx="2"/>
          </p:nvPr>
        </p:nvSpPr>
        <p:spPr>
          <a:xfrm>
            <a:off x="11548493" y="6565901"/>
            <a:ext cx="182216" cy="177801"/>
          </a:xfrm>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tx">
  <p:cSld name="Kontakt">
    <p:spTree>
      <p:nvGrpSpPr>
        <p:cNvPr id="1" name=""/>
        <p:cNvGrpSpPr/>
        <p:nvPr/>
      </p:nvGrpSpPr>
      <p:grpSpPr>
        <a:xfrm>
          <a:off x="0" y="0"/>
          <a:ext cx="0" cy="0"/>
          <a:chOff x="0" y="0"/>
          <a:chExt cx="0" cy="0"/>
        </a:xfrm>
      </p:grpSpPr>
      <p:pic>
        <p:nvPicPr>
          <p:cNvPr id="274" name="Grafik 12" descr="Grafik 12"/>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275" name="Titeltext"/>
          <p:cNvSpPr txBox="1">
            <a:spLocks noGrp="1"/>
          </p:cNvSpPr>
          <p:nvPr>
            <p:ph type="title"/>
          </p:nvPr>
        </p:nvSpPr>
        <p:spPr>
          <a:xfrm>
            <a:off x="469790" y="661925"/>
            <a:ext cx="9639413" cy="755934"/>
          </a:xfrm>
          <a:prstGeom prst="rect">
            <a:avLst/>
          </a:prstGeom>
        </p:spPr>
        <p:txBody>
          <a:bodyPr anchor="t"/>
          <a:lstStyle>
            <a:lvl1pPr algn="l">
              <a:defRPr cap="all">
                <a:solidFill>
                  <a:srgbClr val="303059"/>
                </a:solidFill>
              </a:defRPr>
            </a:lvl1pPr>
          </a:lstStyle>
          <a:p>
            <a:r>
              <a:t>Titeltext</a:t>
            </a:r>
          </a:p>
        </p:txBody>
      </p:sp>
      <p:pic>
        <p:nvPicPr>
          <p:cNvPr id="276" name="Grafik 15" descr="Grafik 15"/>
          <p:cNvPicPr>
            <a:picLocks noChangeAspect="1"/>
          </p:cNvPicPr>
          <p:nvPr/>
        </p:nvPicPr>
        <p:blipFill>
          <a:blip r:embed="rId3"/>
          <a:stretch>
            <a:fillRect/>
          </a:stretch>
        </p:blipFill>
        <p:spPr>
          <a:xfrm>
            <a:off x="10473518" y="638178"/>
            <a:ext cx="1354154" cy="755934"/>
          </a:xfrm>
          <a:prstGeom prst="rect">
            <a:avLst/>
          </a:prstGeom>
          <a:ln w="12700">
            <a:miter lim="400000"/>
          </a:ln>
        </p:spPr>
      </p:pic>
      <p:pic>
        <p:nvPicPr>
          <p:cNvPr id="277" name="Grafik 13" descr="Grafik 13"/>
          <p:cNvPicPr>
            <a:picLocks noChangeAspect="1"/>
          </p:cNvPicPr>
          <p:nvPr/>
        </p:nvPicPr>
        <p:blipFill>
          <a:blip r:embed="rId4"/>
          <a:stretch>
            <a:fillRect/>
          </a:stretch>
        </p:blipFill>
        <p:spPr>
          <a:xfrm>
            <a:off x="3028200" y="2107160"/>
            <a:ext cx="1041402" cy="863596"/>
          </a:xfrm>
          <a:prstGeom prst="rect">
            <a:avLst/>
          </a:prstGeom>
          <a:ln w="12700">
            <a:miter lim="400000"/>
          </a:ln>
        </p:spPr>
      </p:pic>
      <p:sp>
        <p:nvSpPr>
          <p:cNvPr id="278" name="Textebene 1…"/>
          <p:cNvSpPr txBox="1">
            <a:spLocks noGrp="1"/>
          </p:cNvSpPr>
          <p:nvPr>
            <p:ph type="body" sz="quarter" idx="1"/>
          </p:nvPr>
        </p:nvSpPr>
        <p:spPr>
          <a:xfrm>
            <a:off x="455553" y="3293000"/>
            <a:ext cx="5145275" cy="1964598"/>
          </a:xfrm>
          <a:prstGeom prst="rect">
            <a:avLst/>
          </a:prstGeom>
        </p:spPr>
        <p:txBody>
          <a:bodyPr/>
          <a:lstStyle>
            <a:lvl1pPr marL="0" indent="0">
              <a:lnSpc>
                <a:spcPts val="2000"/>
              </a:lnSpc>
              <a:spcBef>
                <a:spcPts val="0"/>
              </a:spcBef>
              <a:buSzTx/>
              <a:buFontTx/>
              <a:buNone/>
              <a:defRPr sz="1400"/>
            </a:lvl1pPr>
            <a:lvl2pPr marL="635000" indent="-177800">
              <a:lnSpc>
                <a:spcPts val="2000"/>
              </a:lnSpc>
              <a:spcBef>
                <a:spcPts val="0"/>
              </a:spcBef>
              <a:buFontTx/>
              <a:defRPr sz="1400"/>
            </a:lvl2pPr>
            <a:lvl3pPr marL="1114425" indent="-200025">
              <a:lnSpc>
                <a:spcPts val="2000"/>
              </a:lnSpc>
              <a:spcBef>
                <a:spcPts val="0"/>
              </a:spcBef>
              <a:buFontTx/>
              <a:defRPr sz="1400"/>
            </a:lvl3pPr>
            <a:lvl4pPr marL="1600200" indent="-228600">
              <a:lnSpc>
                <a:spcPts val="2000"/>
              </a:lnSpc>
              <a:spcBef>
                <a:spcPts val="0"/>
              </a:spcBef>
              <a:buFontTx/>
              <a:defRPr sz="1400"/>
            </a:lvl4pPr>
            <a:lvl5pPr marL="2095500" indent="-266700">
              <a:lnSpc>
                <a:spcPts val="2000"/>
              </a:lnSpc>
              <a:spcBef>
                <a:spcPts val="0"/>
              </a:spcBef>
              <a:buFontTx/>
              <a:defRPr sz="1400"/>
            </a:lvl5pPr>
          </a:lstStyle>
          <a:p>
            <a:r>
              <a:t>Textebene 1</a:t>
            </a:r>
          </a:p>
          <a:p>
            <a:pPr lvl="1"/>
            <a:r>
              <a:t>Textebene 2</a:t>
            </a:r>
          </a:p>
          <a:p>
            <a:pPr lvl="2"/>
            <a:r>
              <a:t>Textebene 3</a:t>
            </a:r>
          </a:p>
          <a:p>
            <a:pPr lvl="3"/>
            <a:r>
              <a:t>Textebene 4</a:t>
            </a:r>
          </a:p>
          <a:p>
            <a:pPr lvl="4"/>
            <a:r>
              <a:t>Textebene 5</a:t>
            </a:r>
          </a:p>
        </p:txBody>
      </p:sp>
      <p:sp>
        <p:nvSpPr>
          <p:cNvPr id="279" name="Textplatzhalter 7"/>
          <p:cNvSpPr txBox="1"/>
          <p:nvPr/>
        </p:nvSpPr>
        <p:spPr>
          <a:xfrm>
            <a:off x="6686850" y="2556835"/>
            <a:ext cx="4419122" cy="2007137"/>
          </a:xfrm>
          <a:prstGeom prst="rect">
            <a:avLst/>
          </a:prstGeom>
          <a:ln w="12700">
            <a:miter lim="400000"/>
          </a:ln>
        </p:spPr>
        <p:txBody>
          <a:bodyPr lIns="0" tIns="0" rIns="0" bIns="0">
            <a:normAutofit/>
          </a:bodyPr>
          <a:lstStyle/>
          <a:p>
            <a:pPr>
              <a:lnSpc>
                <a:spcPts val="2200"/>
              </a:lnSpc>
              <a:defRPr sz="1400">
                <a:solidFill>
                  <a:srgbClr val="C3CDDF"/>
                </a:solidFill>
                <a:latin typeface="Lexend Medium"/>
                <a:ea typeface="Lexend Medium"/>
                <a:cs typeface="Lexend Medium"/>
                <a:sym typeface="Lexend Medium"/>
              </a:defRPr>
            </a:pPr>
            <a:endParaRPr/>
          </a:p>
        </p:txBody>
      </p:sp>
      <p:sp>
        <p:nvSpPr>
          <p:cNvPr id="280" name="Textplatzhalter 3"/>
          <p:cNvSpPr txBox="1">
            <a:spLocks noGrp="1"/>
          </p:cNvSpPr>
          <p:nvPr>
            <p:ph type="body" sz="quarter" idx="21"/>
          </p:nvPr>
        </p:nvSpPr>
        <p:spPr>
          <a:xfrm>
            <a:off x="445586" y="2407998"/>
            <a:ext cx="5104438" cy="673109"/>
          </a:xfrm>
          <a:prstGeom prst="rect">
            <a:avLst/>
          </a:prstGeom>
        </p:spPr>
        <p:txBody>
          <a:bodyPr/>
          <a:lstStyle/>
          <a:p>
            <a:pPr marL="0" indent="0">
              <a:lnSpc>
                <a:spcPts val="2400"/>
              </a:lnSpc>
              <a:spcBef>
                <a:spcPts val="0"/>
              </a:spcBef>
              <a:buSzTx/>
              <a:buFontTx/>
              <a:buNone/>
              <a:defRPr b="1">
                <a:solidFill>
                  <a:srgbClr val="303059"/>
                </a:solidFill>
                <a:latin typeface="Lexend SemiBold"/>
                <a:ea typeface="Lexend SemiBold"/>
                <a:cs typeface="Lexend SemiBold"/>
                <a:sym typeface="Lexend SemiBold"/>
              </a:defRPr>
            </a:pPr>
            <a:endParaRPr/>
          </a:p>
        </p:txBody>
      </p:sp>
      <p:pic>
        <p:nvPicPr>
          <p:cNvPr id="281" name="Grafik 18" descr="Grafik 18"/>
          <p:cNvPicPr>
            <a:picLocks noChangeAspect="1"/>
          </p:cNvPicPr>
          <p:nvPr/>
        </p:nvPicPr>
        <p:blipFill>
          <a:blip r:embed="rId5"/>
          <a:stretch>
            <a:fillRect/>
          </a:stretch>
        </p:blipFill>
        <p:spPr>
          <a:xfrm>
            <a:off x="6096003" y="2487386"/>
            <a:ext cx="431798" cy="431798"/>
          </a:xfrm>
          <a:prstGeom prst="rect">
            <a:avLst/>
          </a:prstGeom>
          <a:ln w="12700">
            <a:miter lim="400000"/>
          </a:ln>
        </p:spPr>
      </p:pic>
      <p:pic>
        <p:nvPicPr>
          <p:cNvPr id="282" name="Grafik 19" descr="Grafik 19"/>
          <p:cNvPicPr>
            <a:picLocks noChangeAspect="1"/>
          </p:cNvPicPr>
          <p:nvPr/>
        </p:nvPicPr>
        <p:blipFill>
          <a:blip r:embed="rId6"/>
          <a:stretch>
            <a:fillRect/>
          </a:stretch>
        </p:blipFill>
        <p:spPr>
          <a:xfrm>
            <a:off x="6096003" y="3053683"/>
            <a:ext cx="431798" cy="431798"/>
          </a:xfrm>
          <a:prstGeom prst="rect">
            <a:avLst/>
          </a:prstGeom>
          <a:ln w="12700">
            <a:miter lim="400000"/>
          </a:ln>
        </p:spPr>
      </p:pic>
      <p:pic>
        <p:nvPicPr>
          <p:cNvPr id="283" name="Grafik 20" descr="Grafik 20"/>
          <p:cNvPicPr>
            <a:picLocks noChangeAspect="1"/>
          </p:cNvPicPr>
          <p:nvPr/>
        </p:nvPicPr>
        <p:blipFill>
          <a:blip r:embed="rId7"/>
          <a:stretch>
            <a:fillRect/>
          </a:stretch>
        </p:blipFill>
        <p:spPr>
          <a:xfrm>
            <a:off x="6097949" y="3619980"/>
            <a:ext cx="431798" cy="431798"/>
          </a:xfrm>
          <a:prstGeom prst="rect">
            <a:avLst/>
          </a:prstGeom>
          <a:ln w="12700">
            <a:miter lim="400000"/>
          </a:ln>
        </p:spPr>
      </p:pic>
      <p:pic>
        <p:nvPicPr>
          <p:cNvPr id="284" name="Grafik 21" descr="Grafik 21"/>
          <p:cNvPicPr>
            <a:picLocks noChangeAspect="1"/>
          </p:cNvPicPr>
          <p:nvPr/>
        </p:nvPicPr>
        <p:blipFill>
          <a:blip r:embed="rId8"/>
          <a:stretch>
            <a:fillRect/>
          </a:stretch>
        </p:blipFill>
        <p:spPr>
          <a:xfrm>
            <a:off x="6096003" y="4186277"/>
            <a:ext cx="431798" cy="431798"/>
          </a:xfrm>
          <a:prstGeom prst="rect">
            <a:avLst/>
          </a:prstGeom>
          <a:ln w="12700">
            <a:miter lim="400000"/>
          </a:ln>
        </p:spPr>
      </p:pic>
      <p:sp>
        <p:nvSpPr>
          <p:cNvPr id="285"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tx">
  <p:cSld name="1_Kontakt">
    <p:spTree>
      <p:nvGrpSpPr>
        <p:cNvPr id="1" name=""/>
        <p:cNvGrpSpPr/>
        <p:nvPr/>
      </p:nvGrpSpPr>
      <p:grpSpPr>
        <a:xfrm>
          <a:off x="0" y="0"/>
          <a:ext cx="0" cy="0"/>
          <a:chOff x="0" y="0"/>
          <a:chExt cx="0" cy="0"/>
        </a:xfrm>
      </p:grpSpPr>
      <p:pic>
        <p:nvPicPr>
          <p:cNvPr id="292" name="Grafik 12" descr="Grafik 12"/>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293" name="Titeltext"/>
          <p:cNvSpPr txBox="1">
            <a:spLocks noGrp="1"/>
          </p:cNvSpPr>
          <p:nvPr>
            <p:ph type="title"/>
          </p:nvPr>
        </p:nvSpPr>
        <p:spPr>
          <a:xfrm>
            <a:off x="469790" y="661925"/>
            <a:ext cx="9639413" cy="755934"/>
          </a:xfrm>
          <a:prstGeom prst="rect">
            <a:avLst/>
          </a:prstGeom>
        </p:spPr>
        <p:txBody>
          <a:bodyPr anchor="t"/>
          <a:lstStyle>
            <a:lvl1pPr algn="l">
              <a:defRPr cap="all">
                <a:solidFill>
                  <a:srgbClr val="303059"/>
                </a:solidFill>
              </a:defRPr>
            </a:lvl1pPr>
          </a:lstStyle>
          <a:p>
            <a:r>
              <a:t>Titeltext</a:t>
            </a:r>
          </a:p>
        </p:txBody>
      </p:sp>
      <p:pic>
        <p:nvPicPr>
          <p:cNvPr id="294" name="Grafik 15" descr="Grafik 15"/>
          <p:cNvPicPr>
            <a:picLocks noChangeAspect="1"/>
          </p:cNvPicPr>
          <p:nvPr/>
        </p:nvPicPr>
        <p:blipFill>
          <a:blip r:embed="rId3"/>
          <a:stretch>
            <a:fillRect/>
          </a:stretch>
        </p:blipFill>
        <p:spPr>
          <a:xfrm>
            <a:off x="10473518" y="638178"/>
            <a:ext cx="1354154" cy="755934"/>
          </a:xfrm>
          <a:prstGeom prst="rect">
            <a:avLst/>
          </a:prstGeom>
          <a:ln w="12700">
            <a:miter lim="400000"/>
          </a:ln>
        </p:spPr>
      </p:pic>
      <p:pic>
        <p:nvPicPr>
          <p:cNvPr id="295" name="Grafik 13" descr="Grafik 13"/>
          <p:cNvPicPr>
            <a:picLocks noChangeAspect="1"/>
          </p:cNvPicPr>
          <p:nvPr/>
        </p:nvPicPr>
        <p:blipFill>
          <a:blip r:embed="rId4"/>
          <a:stretch>
            <a:fillRect/>
          </a:stretch>
        </p:blipFill>
        <p:spPr>
          <a:xfrm>
            <a:off x="3028200" y="1793997"/>
            <a:ext cx="1041402" cy="863596"/>
          </a:xfrm>
          <a:prstGeom prst="rect">
            <a:avLst/>
          </a:prstGeom>
          <a:ln w="12700">
            <a:miter lim="400000"/>
          </a:ln>
        </p:spPr>
      </p:pic>
      <p:sp>
        <p:nvSpPr>
          <p:cNvPr id="296" name="Textebene 1…"/>
          <p:cNvSpPr txBox="1">
            <a:spLocks noGrp="1"/>
          </p:cNvSpPr>
          <p:nvPr>
            <p:ph type="body" sz="quarter" idx="1"/>
          </p:nvPr>
        </p:nvSpPr>
        <p:spPr>
          <a:xfrm>
            <a:off x="455553" y="2979836"/>
            <a:ext cx="5145275" cy="1964598"/>
          </a:xfrm>
          <a:prstGeom prst="rect">
            <a:avLst/>
          </a:prstGeom>
        </p:spPr>
        <p:txBody>
          <a:bodyPr/>
          <a:lstStyle>
            <a:lvl1pPr marL="0" indent="0">
              <a:lnSpc>
                <a:spcPts val="2000"/>
              </a:lnSpc>
              <a:spcBef>
                <a:spcPts val="0"/>
              </a:spcBef>
              <a:buSzTx/>
              <a:buFontTx/>
              <a:buNone/>
              <a:defRPr sz="1400"/>
            </a:lvl1pPr>
            <a:lvl2pPr marL="635000" indent="-177800">
              <a:lnSpc>
                <a:spcPts val="2000"/>
              </a:lnSpc>
              <a:spcBef>
                <a:spcPts val="0"/>
              </a:spcBef>
              <a:buFontTx/>
              <a:defRPr sz="1400"/>
            </a:lvl2pPr>
            <a:lvl3pPr marL="1114425" indent="-200025">
              <a:lnSpc>
                <a:spcPts val="2000"/>
              </a:lnSpc>
              <a:spcBef>
                <a:spcPts val="0"/>
              </a:spcBef>
              <a:buFontTx/>
              <a:defRPr sz="1400"/>
            </a:lvl3pPr>
            <a:lvl4pPr marL="1600200" indent="-228600">
              <a:lnSpc>
                <a:spcPts val="2000"/>
              </a:lnSpc>
              <a:spcBef>
                <a:spcPts val="0"/>
              </a:spcBef>
              <a:buFontTx/>
              <a:defRPr sz="1400"/>
            </a:lvl4pPr>
            <a:lvl5pPr marL="2095500" indent="-266700">
              <a:lnSpc>
                <a:spcPts val="2000"/>
              </a:lnSpc>
              <a:spcBef>
                <a:spcPts val="0"/>
              </a:spcBef>
              <a:buFontTx/>
              <a:defRPr sz="1400"/>
            </a:lvl5pPr>
          </a:lstStyle>
          <a:p>
            <a:r>
              <a:t>Textebene 1</a:t>
            </a:r>
          </a:p>
          <a:p>
            <a:pPr lvl="1"/>
            <a:r>
              <a:t>Textebene 2</a:t>
            </a:r>
          </a:p>
          <a:p>
            <a:pPr lvl="2"/>
            <a:r>
              <a:t>Textebene 3</a:t>
            </a:r>
          </a:p>
          <a:p>
            <a:pPr lvl="3"/>
            <a:r>
              <a:t>Textebene 4</a:t>
            </a:r>
          </a:p>
          <a:p>
            <a:pPr lvl="4"/>
            <a:r>
              <a:t>Textebene 5</a:t>
            </a:r>
          </a:p>
        </p:txBody>
      </p:sp>
      <p:sp>
        <p:nvSpPr>
          <p:cNvPr id="297" name="Textplatzhalter 7"/>
          <p:cNvSpPr txBox="1"/>
          <p:nvPr/>
        </p:nvSpPr>
        <p:spPr>
          <a:xfrm>
            <a:off x="6686850" y="2243671"/>
            <a:ext cx="4419122" cy="2007137"/>
          </a:xfrm>
          <a:prstGeom prst="rect">
            <a:avLst/>
          </a:prstGeom>
          <a:ln w="12700">
            <a:miter lim="400000"/>
          </a:ln>
        </p:spPr>
        <p:txBody>
          <a:bodyPr lIns="0" tIns="0" rIns="0" bIns="0">
            <a:normAutofit/>
          </a:bodyPr>
          <a:lstStyle/>
          <a:p>
            <a:pPr>
              <a:lnSpc>
                <a:spcPts val="2200"/>
              </a:lnSpc>
              <a:defRPr sz="1400">
                <a:solidFill>
                  <a:srgbClr val="C3CDDF"/>
                </a:solidFill>
                <a:latin typeface="Lexend Medium"/>
                <a:ea typeface="Lexend Medium"/>
                <a:cs typeface="Lexend Medium"/>
                <a:sym typeface="Lexend Medium"/>
              </a:defRPr>
            </a:pPr>
            <a:endParaRPr/>
          </a:p>
        </p:txBody>
      </p:sp>
      <p:sp>
        <p:nvSpPr>
          <p:cNvPr id="298" name="Textplatzhalter 3"/>
          <p:cNvSpPr txBox="1">
            <a:spLocks noGrp="1"/>
          </p:cNvSpPr>
          <p:nvPr>
            <p:ph type="body" sz="quarter" idx="21"/>
          </p:nvPr>
        </p:nvSpPr>
        <p:spPr>
          <a:xfrm>
            <a:off x="445586" y="2094834"/>
            <a:ext cx="5104438" cy="673109"/>
          </a:xfrm>
          <a:prstGeom prst="rect">
            <a:avLst/>
          </a:prstGeom>
        </p:spPr>
        <p:txBody>
          <a:bodyPr/>
          <a:lstStyle/>
          <a:p>
            <a:pPr marL="0" indent="0">
              <a:lnSpc>
                <a:spcPts val="2400"/>
              </a:lnSpc>
              <a:spcBef>
                <a:spcPts val="0"/>
              </a:spcBef>
              <a:buSzTx/>
              <a:buFontTx/>
              <a:buNone/>
              <a:defRPr b="1">
                <a:solidFill>
                  <a:srgbClr val="303059"/>
                </a:solidFill>
                <a:latin typeface="Lexend SemiBold"/>
                <a:ea typeface="Lexend SemiBold"/>
                <a:cs typeface="Lexend SemiBold"/>
                <a:sym typeface="Lexend SemiBold"/>
              </a:defRPr>
            </a:pPr>
            <a:endParaRPr/>
          </a:p>
        </p:txBody>
      </p:sp>
      <p:pic>
        <p:nvPicPr>
          <p:cNvPr id="299" name="Grafik 18" descr="Grafik 18"/>
          <p:cNvPicPr>
            <a:picLocks noChangeAspect="1"/>
          </p:cNvPicPr>
          <p:nvPr/>
        </p:nvPicPr>
        <p:blipFill>
          <a:blip r:embed="rId5"/>
          <a:stretch>
            <a:fillRect/>
          </a:stretch>
        </p:blipFill>
        <p:spPr>
          <a:xfrm>
            <a:off x="6096003" y="2174232"/>
            <a:ext cx="431798" cy="431798"/>
          </a:xfrm>
          <a:prstGeom prst="rect">
            <a:avLst/>
          </a:prstGeom>
          <a:ln w="12700">
            <a:miter lim="400000"/>
          </a:ln>
        </p:spPr>
      </p:pic>
      <p:pic>
        <p:nvPicPr>
          <p:cNvPr id="300" name="Grafik 19" descr="Grafik 19"/>
          <p:cNvPicPr>
            <a:picLocks noChangeAspect="1"/>
          </p:cNvPicPr>
          <p:nvPr/>
        </p:nvPicPr>
        <p:blipFill>
          <a:blip r:embed="rId6"/>
          <a:stretch>
            <a:fillRect/>
          </a:stretch>
        </p:blipFill>
        <p:spPr>
          <a:xfrm>
            <a:off x="6096003" y="2740519"/>
            <a:ext cx="431798" cy="431798"/>
          </a:xfrm>
          <a:prstGeom prst="rect">
            <a:avLst/>
          </a:prstGeom>
          <a:ln w="12700">
            <a:miter lim="400000"/>
          </a:ln>
        </p:spPr>
      </p:pic>
      <p:pic>
        <p:nvPicPr>
          <p:cNvPr id="301" name="Grafik 20" descr="Grafik 20"/>
          <p:cNvPicPr>
            <a:picLocks noChangeAspect="1"/>
          </p:cNvPicPr>
          <p:nvPr/>
        </p:nvPicPr>
        <p:blipFill>
          <a:blip r:embed="rId7"/>
          <a:stretch>
            <a:fillRect/>
          </a:stretch>
        </p:blipFill>
        <p:spPr>
          <a:xfrm>
            <a:off x="6097949" y="3306817"/>
            <a:ext cx="431798" cy="431798"/>
          </a:xfrm>
          <a:prstGeom prst="rect">
            <a:avLst/>
          </a:prstGeom>
          <a:ln w="12700">
            <a:miter lim="400000"/>
          </a:ln>
        </p:spPr>
      </p:pic>
      <p:pic>
        <p:nvPicPr>
          <p:cNvPr id="302" name="Grafik 21" descr="Grafik 21"/>
          <p:cNvPicPr>
            <a:picLocks noChangeAspect="1"/>
          </p:cNvPicPr>
          <p:nvPr/>
        </p:nvPicPr>
        <p:blipFill>
          <a:blip r:embed="rId8"/>
          <a:stretch>
            <a:fillRect/>
          </a:stretch>
        </p:blipFill>
        <p:spPr>
          <a:xfrm>
            <a:off x="6096003" y="3873113"/>
            <a:ext cx="431798" cy="431798"/>
          </a:xfrm>
          <a:prstGeom prst="rect">
            <a:avLst/>
          </a:prstGeom>
          <a:ln w="12700">
            <a:miter lim="400000"/>
          </a:ln>
        </p:spPr>
      </p:pic>
      <p:sp>
        <p:nvSpPr>
          <p:cNvPr id="303" name="Rechteck 26"/>
          <p:cNvSpPr/>
          <p:nvPr/>
        </p:nvSpPr>
        <p:spPr>
          <a:xfrm>
            <a:off x="-1" y="5156329"/>
            <a:ext cx="12191998" cy="1698297"/>
          </a:xfrm>
          <a:prstGeom prst="rect">
            <a:avLst/>
          </a:prstGeom>
          <a:solidFill>
            <a:srgbClr val="F3F1F9"/>
          </a:solidFill>
          <a:ln w="12700">
            <a:miter lim="400000"/>
          </a:ln>
        </p:spPr>
        <p:txBody>
          <a:bodyPr lIns="45719" rIns="45719" anchor="ctr"/>
          <a:lstStyle/>
          <a:p>
            <a:pPr algn="ctr">
              <a:defRPr>
                <a:solidFill>
                  <a:srgbClr val="FFFFFF"/>
                </a:solidFill>
              </a:defRPr>
            </a:pPr>
            <a:endParaRPr/>
          </a:p>
        </p:txBody>
      </p:sp>
      <p:pic>
        <p:nvPicPr>
          <p:cNvPr id="304" name="Grafik 2" descr="Grafik 2"/>
          <p:cNvPicPr>
            <a:picLocks noChangeAspect="1"/>
          </p:cNvPicPr>
          <p:nvPr/>
        </p:nvPicPr>
        <p:blipFill>
          <a:blip r:embed="rId9"/>
          <a:stretch>
            <a:fillRect/>
          </a:stretch>
        </p:blipFill>
        <p:spPr>
          <a:xfrm>
            <a:off x="445586" y="5858771"/>
            <a:ext cx="766926" cy="370461"/>
          </a:xfrm>
          <a:prstGeom prst="rect">
            <a:avLst/>
          </a:prstGeom>
          <a:ln w="12700">
            <a:miter lim="400000"/>
          </a:ln>
        </p:spPr>
      </p:pic>
      <p:pic>
        <p:nvPicPr>
          <p:cNvPr id="305" name="Grafik 5" descr="Grafik 5"/>
          <p:cNvPicPr>
            <a:picLocks noChangeAspect="1"/>
          </p:cNvPicPr>
          <p:nvPr/>
        </p:nvPicPr>
        <p:blipFill>
          <a:blip r:embed="rId10"/>
          <a:stretch>
            <a:fillRect/>
          </a:stretch>
        </p:blipFill>
        <p:spPr>
          <a:xfrm>
            <a:off x="1880535" y="5858771"/>
            <a:ext cx="963202" cy="370461"/>
          </a:xfrm>
          <a:prstGeom prst="rect">
            <a:avLst/>
          </a:prstGeom>
          <a:ln w="12700">
            <a:miter lim="400000"/>
          </a:ln>
        </p:spPr>
      </p:pic>
      <p:pic>
        <p:nvPicPr>
          <p:cNvPr id="306" name="Grafik 7" descr="Grafik 7"/>
          <p:cNvPicPr>
            <a:picLocks noChangeAspect="1"/>
          </p:cNvPicPr>
          <p:nvPr/>
        </p:nvPicPr>
        <p:blipFill>
          <a:blip r:embed="rId11"/>
          <a:stretch>
            <a:fillRect/>
          </a:stretch>
        </p:blipFill>
        <p:spPr>
          <a:xfrm>
            <a:off x="3491022" y="5870356"/>
            <a:ext cx="1273211" cy="271148"/>
          </a:xfrm>
          <a:prstGeom prst="rect">
            <a:avLst/>
          </a:prstGeom>
          <a:ln w="12700">
            <a:miter lim="400000"/>
          </a:ln>
        </p:spPr>
      </p:pic>
      <p:pic>
        <p:nvPicPr>
          <p:cNvPr id="307" name="Grafik 9" descr="Grafik 9"/>
          <p:cNvPicPr>
            <a:picLocks noChangeAspect="1"/>
          </p:cNvPicPr>
          <p:nvPr/>
        </p:nvPicPr>
        <p:blipFill>
          <a:blip r:embed="rId12"/>
          <a:stretch>
            <a:fillRect/>
          </a:stretch>
        </p:blipFill>
        <p:spPr>
          <a:xfrm>
            <a:off x="5438164" y="5861953"/>
            <a:ext cx="1118677" cy="363392"/>
          </a:xfrm>
          <a:prstGeom prst="rect">
            <a:avLst/>
          </a:prstGeom>
          <a:ln w="12700">
            <a:miter lim="400000"/>
          </a:ln>
        </p:spPr>
      </p:pic>
      <p:pic>
        <p:nvPicPr>
          <p:cNvPr id="308" name="Grafik 11" descr="Grafik 11"/>
          <p:cNvPicPr>
            <a:picLocks noChangeAspect="1"/>
          </p:cNvPicPr>
          <p:nvPr/>
        </p:nvPicPr>
        <p:blipFill>
          <a:blip r:embed="rId13"/>
          <a:stretch>
            <a:fillRect/>
          </a:stretch>
        </p:blipFill>
        <p:spPr>
          <a:xfrm>
            <a:off x="7063492" y="5869451"/>
            <a:ext cx="906820" cy="272044"/>
          </a:xfrm>
          <a:prstGeom prst="rect">
            <a:avLst/>
          </a:prstGeom>
          <a:ln w="12700">
            <a:miter lim="400000"/>
          </a:ln>
        </p:spPr>
      </p:pic>
      <p:pic>
        <p:nvPicPr>
          <p:cNvPr id="309" name="Grafik 23" descr="Grafik 23"/>
          <p:cNvPicPr>
            <a:picLocks noChangeAspect="1"/>
          </p:cNvPicPr>
          <p:nvPr/>
        </p:nvPicPr>
        <p:blipFill>
          <a:blip r:embed="rId14"/>
          <a:stretch>
            <a:fillRect/>
          </a:stretch>
        </p:blipFill>
        <p:spPr>
          <a:xfrm>
            <a:off x="8556525" y="5831456"/>
            <a:ext cx="1634983" cy="425096"/>
          </a:xfrm>
          <a:prstGeom prst="rect">
            <a:avLst/>
          </a:prstGeom>
          <a:ln w="12700">
            <a:miter lim="400000"/>
          </a:ln>
        </p:spPr>
      </p:pic>
      <p:pic>
        <p:nvPicPr>
          <p:cNvPr id="310" name="Grafik 25" descr="Grafik 25"/>
          <p:cNvPicPr>
            <a:picLocks noChangeAspect="1"/>
          </p:cNvPicPr>
          <p:nvPr/>
        </p:nvPicPr>
        <p:blipFill>
          <a:blip r:embed="rId15"/>
          <a:stretch>
            <a:fillRect/>
          </a:stretch>
        </p:blipFill>
        <p:spPr>
          <a:xfrm>
            <a:off x="10777721" y="5863552"/>
            <a:ext cx="1010998" cy="235440"/>
          </a:xfrm>
          <a:prstGeom prst="rect">
            <a:avLst/>
          </a:prstGeom>
          <a:ln w="12700">
            <a:miter lim="400000"/>
          </a:ln>
        </p:spPr>
      </p:pic>
      <p:sp>
        <p:nvSpPr>
          <p:cNvPr id="311"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x">
  <p:cSld name="1_Start Titelfolie">
    <p:spTree>
      <p:nvGrpSpPr>
        <p:cNvPr id="1" name=""/>
        <p:cNvGrpSpPr/>
        <p:nvPr/>
      </p:nvGrpSpPr>
      <p:grpSpPr>
        <a:xfrm>
          <a:off x="0" y="0"/>
          <a:ext cx="0" cy="0"/>
          <a:chOff x="0" y="0"/>
          <a:chExt cx="0" cy="0"/>
        </a:xfrm>
      </p:grpSpPr>
      <p:pic>
        <p:nvPicPr>
          <p:cNvPr id="24" name="Grafik 5" descr="Grafik 5"/>
          <p:cNvPicPr>
            <a:picLocks noChangeAspect="1"/>
          </p:cNvPicPr>
          <p:nvPr/>
        </p:nvPicPr>
        <p:blipFill>
          <a:blip r:embed="rId2"/>
          <a:stretch>
            <a:fillRect/>
          </a:stretch>
        </p:blipFill>
        <p:spPr>
          <a:xfrm>
            <a:off x="0" y="0"/>
            <a:ext cx="12191997" cy="6858000"/>
          </a:xfrm>
          <a:prstGeom prst="rect">
            <a:avLst/>
          </a:prstGeom>
          <a:ln w="12700">
            <a:miter lim="400000"/>
          </a:ln>
        </p:spPr>
      </p:pic>
      <p:pic>
        <p:nvPicPr>
          <p:cNvPr id="25" name="Grafik 6" descr="Grafik 6"/>
          <p:cNvPicPr>
            <a:picLocks noChangeAspect="1"/>
          </p:cNvPicPr>
          <p:nvPr/>
        </p:nvPicPr>
        <p:blipFill>
          <a:blip r:embed="rId3"/>
          <a:stretch>
            <a:fillRect/>
          </a:stretch>
        </p:blipFill>
        <p:spPr>
          <a:xfrm>
            <a:off x="469790" y="421144"/>
            <a:ext cx="1877456" cy="1048058"/>
          </a:xfrm>
          <a:prstGeom prst="rect">
            <a:avLst/>
          </a:prstGeom>
          <a:ln w="12700">
            <a:miter lim="400000"/>
          </a:ln>
        </p:spPr>
      </p:pic>
      <p:sp>
        <p:nvSpPr>
          <p:cNvPr id="26" name="Titeltext"/>
          <p:cNvSpPr txBox="1">
            <a:spLocks noGrp="1"/>
          </p:cNvSpPr>
          <p:nvPr>
            <p:ph type="title"/>
          </p:nvPr>
        </p:nvSpPr>
        <p:spPr>
          <a:xfrm>
            <a:off x="369581" y="1696037"/>
            <a:ext cx="7355836" cy="2697480"/>
          </a:xfrm>
          <a:prstGeom prst="rect">
            <a:avLst/>
          </a:prstGeom>
        </p:spPr>
        <p:txBody>
          <a:bodyPr/>
          <a:lstStyle>
            <a:lvl1pPr algn="l">
              <a:defRPr sz="5500" cap="all">
                <a:latin typeface="Lexend ExtraBold"/>
                <a:ea typeface="Lexend ExtraBold"/>
                <a:cs typeface="Lexend ExtraBold"/>
                <a:sym typeface="Lexend ExtraBold"/>
              </a:defRPr>
            </a:lvl1pPr>
          </a:lstStyle>
          <a:p>
            <a:r>
              <a:t>Titeltext</a:t>
            </a:r>
          </a:p>
        </p:txBody>
      </p:sp>
      <p:sp>
        <p:nvSpPr>
          <p:cNvPr id="27" name="Textebene 1…"/>
          <p:cNvSpPr txBox="1">
            <a:spLocks noGrp="1"/>
          </p:cNvSpPr>
          <p:nvPr>
            <p:ph type="body" sz="quarter" idx="1"/>
          </p:nvPr>
        </p:nvSpPr>
        <p:spPr>
          <a:xfrm>
            <a:off x="369581" y="4462874"/>
            <a:ext cx="7355836" cy="314956"/>
          </a:xfrm>
          <a:prstGeom prst="rect">
            <a:avLst/>
          </a:prstGeom>
        </p:spPr>
        <p:txBody>
          <a:bodyPr/>
          <a:lstStyle>
            <a:lvl1pPr marL="0" indent="0">
              <a:lnSpc>
                <a:spcPts val="2200"/>
              </a:lnSpc>
              <a:spcBef>
                <a:spcPts val="0"/>
              </a:spcBef>
              <a:buSzTx/>
              <a:buFontTx/>
              <a:buNone/>
              <a:defRPr sz="1600" b="1">
                <a:latin typeface="Lexend SemiBold"/>
                <a:ea typeface="Lexend SemiBold"/>
                <a:cs typeface="Lexend SemiBold"/>
                <a:sym typeface="Lexend SemiBold"/>
              </a:defRPr>
            </a:lvl1pPr>
            <a:lvl2pPr marL="0" indent="0">
              <a:lnSpc>
                <a:spcPts val="2200"/>
              </a:lnSpc>
              <a:spcBef>
                <a:spcPts val="0"/>
              </a:spcBef>
              <a:buSzTx/>
              <a:buFontTx/>
              <a:buNone/>
              <a:defRPr sz="1600" b="1">
                <a:latin typeface="Lexend SemiBold"/>
                <a:ea typeface="Lexend SemiBold"/>
                <a:cs typeface="Lexend SemiBold"/>
                <a:sym typeface="Lexend SemiBold"/>
              </a:defRPr>
            </a:lvl2pPr>
            <a:lvl3pPr marL="1143000" indent="-228600">
              <a:lnSpc>
                <a:spcPts val="2200"/>
              </a:lnSpc>
              <a:spcBef>
                <a:spcPts val="0"/>
              </a:spcBef>
              <a:buFontTx/>
              <a:defRPr sz="1600" b="1">
                <a:latin typeface="Lexend SemiBold"/>
                <a:ea typeface="Lexend SemiBold"/>
                <a:cs typeface="Lexend SemiBold"/>
                <a:sym typeface="Lexend SemiBold"/>
              </a:defRPr>
            </a:lvl3pPr>
            <a:lvl4pPr marL="1632857" indent="-261257">
              <a:lnSpc>
                <a:spcPts val="2200"/>
              </a:lnSpc>
              <a:spcBef>
                <a:spcPts val="0"/>
              </a:spcBef>
              <a:buFontTx/>
              <a:defRPr sz="1600" b="1">
                <a:latin typeface="Lexend SemiBold"/>
                <a:ea typeface="Lexend SemiBold"/>
                <a:cs typeface="Lexend SemiBold"/>
                <a:sym typeface="Lexend SemiBold"/>
              </a:defRPr>
            </a:lvl4pPr>
            <a:lvl5pPr marL="2133600" indent="-304800">
              <a:lnSpc>
                <a:spcPts val="2200"/>
              </a:lnSpc>
              <a:spcBef>
                <a:spcPts val="0"/>
              </a:spcBef>
              <a:buFontTx/>
              <a:defRPr sz="1600" b="1">
                <a:latin typeface="Lexend SemiBold"/>
                <a:ea typeface="Lexend SemiBold"/>
                <a:cs typeface="Lexend SemiBold"/>
                <a:sym typeface="Lexend SemiBold"/>
              </a:defRPr>
            </a:lvl5pPr>
          </a:lstStyle>
          <a:p>
            <a:r>
              <a:t>Textebene 1</a:t>
            </a:r>
          </a:p>
          <a:p>
            <a:pPr lvl="1"/>
            <a:r>
              <a:t>Textebene 2</a:t>
            </a:r>
          </a:p>
          <a:p>
            <a:pPr lvl="2"/>
            <a:r>
              <a:t>Textebene 3</a:t>
            </a:r>
          </a:p>
          <a:p>
            <a:pPr lvl="3"/>
            <a:r>
              <a:t>Textebene 4</a:t>
            </a:r>
          </a:p>
          <a:p>
            <a:pPr lvl="4"/>
            <a:r>
              <a:t>Textebene 5</a:t>
            </a:r>
          </a:p>
        </p:txBody>
      </p:sp>
      <p:sp>
        <p:nvSpPr>
          <p:cNvPr id="28"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20.xml><?xml version="1.0" encoding="utf-8"?>
<p:sldLayout xmlns:a="http://schemas.openxmlformats.org/drawingml/2006/main" xmlns:r="http://schemas.openxmlformats.org/officeDocument/2006/relationships" xmlns:p="http://schemas.openxmlformats.org/presentationml/2006/main" type="tx">
  <p:cSld name="Wichtiges">
    <p:spTree>
      <p:nvGrpSpPr>
        <p:cNvPr id="1" name=""/>
        <p:cNvGrpSpPr/>
        <p:nvPr/>
      </p:nvGrpSpPr>
      <p:grpSpPr>
        <a:xfrm>
          <a:off x="0" y="0"/>
          <a:ext cx="0" cy="0"/>
          <a:chOff x="0" y="0"/>
          <a:chExt cx="0" cy="0"/>
        </a:xfrm>
      </p:grpSpPr>
      <p:sp>
        <p:nvSpPr>
          <p:cNvPr id="318" name="Titeltext"/>
          <p:cNvSpPr txBox="1">
            <a:spLocks noGrp="1"/>
          </p:cNvSpPr>
          <p:nvPr>
            <p:ph type="title"/>
          </p:nvPr>
        </p:nvSpPr>
        <p:spPr>
          <a:prstGeom prst="rect">
            <a:avLst/>
          </a:prstGeom>
        </p:spPr>
        <p:txBody>
          <a:bodyPr/>
          <a:lstStyle/>
          <a:p>
            <a:r>
              <a:t>Titeltext</a:t>
            </a:r>
          </a:p>
        </p:txBody>
      </p:sp>
      <p:sp>
        <p:nvSpPr>
          <p:cNvPr id="319"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tx">
  <p:cSld name="Elemente">
    <p:spTree>
      <p:nvGrpSpPr>
        <p:cNvPr id="1" name=""/>
        <p:cNvGrpSpPr/>
        <p:nvPr/>
      </p:nvGrpSpPr>
      <p:grpSpPr>
        <a:xfrm>
          <a:off x="0" y="0"/>
          <a:ext cx="0" cy="0"/>
          <a:chOff x="0" y="0"/>
          <a:chExt cx="0" cy="0"/>
        </a:xfrm>
      </p:grpSpPr>
      <p:pic>
        <p:nvPicPr>
          <p:cNvPr id="326" name="Grafik 8" descr="Grafik 8"/>
          <p:cNvPicPr>
            <a:picLocks noChangeAspect="1"/>
          </p:cNvPicPr>
          <p:nvPr/>
        </p:nvPicPr>
        <p:blipFill>
          <a:blip r:embed="rId2"/>
          <a:stretch>
            <a:fillRect/>
          </a:stretch>
        </p:blipFill>
        <p:spPr>
          <a:xfrm>
            <a:off x="8757455" y="638178"/>
            <a:ext cx="755935" cy="755934"/>
          </a:xfrm>
          <a:prstGeom prst="rect">
            <a:avLst/>
          </a:prstGeom>
          <a:ln w="12700">
            <a:miter lim="400000"/>
          </a:ln>
        </p:spPr>
      </p:pic>
      <p:pic>
        <p:nvPicPr>
          <p:cNvPr id="327" name="Grafik 9" descr="Grafik 9"/>
          <p:cNvPicPr>
            <a:picLocks noChangeAspect="1"/>
          </p:cNvPicPr>
          <p:nvPr/>
        </p:nvPicPr>
        <p:blipFill>
          <a:blip r:embed="rId3"/>
          <a:stretch>
            <a:fillRect/>
          </a:stretch>
        </p:blipFill>
        <p:spPr>
          <a:xfrm rot="20278511">
            <a:off x="317616" y="5308181"/>
            <a:ext cx="508563" cy="475909"/>
          </a:xfrm>
          <a:prstGeom prst="rect">
            <a:avLst/>
          </a:prstGeom>
          <a:ln w="12700">
            <a:miter lim="400000"/>
          </a:ln>
        </p:spPr>
      </p:pic>
      <p:sp>
        <p:nvSpPr>
          <p:cNvPr id="328" name="Rechteck 10"/>
          <p:cNvSpPr txBox="1"/>
          <p:nvPr/>
        </p:nvSpPr>
        <p:spPr>
          <a:xfrm>
            <a:off x="680476" y="4271016"/>
            <a:ext cx="432750" cy="42035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9" rIns="45719">
            <a:spAutoFit/>
          </a:bodyPr>
          <a:lstStyle>
            <a:lvl1pPr indent="11108" algn="ctr">
              <a:lnSpc>
                <a:spcPts val="1800"/>
              </a:lnSpc>
              <a:defRPr sz="5000" b="1">
                <a:solidFill>
                  <a:srgbClr val="FFFFFF"/>
                </a:solidFill>
                <a:latin typeface="Lexend SemiBold"/>
                <a:ea typeface="Lexend SemiBold"/>
                <a:cs typeface="Lexend SemiBold"/>
                <a:sym typeface="Lexend SemiBold"/>
              </a:defRPr>
            </a:lvl1pPr>
          </a:lstStyle>
          <a:p>
            <a:r>
              <a:t>„</a:t>
            </a:r>
          </a:p>
        </p:txBody>
      </p:sp>
      <p:sp>
        <p:nvSpPr>
          <p:cNvPr id="329" name="Rechteck 1"/>
          <p:cNvSpPr/>
          <p:nvPr/>
        </p:nvSpPr>
        <p:spPr>
          <a:xfrm>
            <a:off x="4133589" y="752816"/>
            <a:ext cx="701455" cy="701455"/>
          </a:xfrm>
          <a:prstGeom prst="rect">
            <a:avLst/>
          </a:prstGeom>
          <a:solidFill>
            <a:srgbClr val="ADABAB"/>
          </a:solidFill>
          <a:ln w="12700">
            <a:miter lim="400000"/>
          </a:ln>
        </p:spPr>
        <p:txBody>
          <a:bodyPr lIns="45719" rIns="45719" anchor="ctr"/>
          <a:lstStyle/>
          <a:p>
            <a:pPr algn="ctr">
              <a:defRPr>
                <a:solidFill>
                  <a:srgbClr val="FFFFFF"/>
                </a:solidFill>
              </a:defRPr>
            </a:pPr>
            <a:endParaRPr/>
          </a:p>
        </p:txBody>
      </p:sp>
      <p:sp>
        <p:nvSpPr>
          <p:cNvPr id="330" name="Rechteck 7"/>
          <p:cNvSpPr/>
          <p:nvPr/>
        </p:nvSpPr>
        <p:spPr>
          <a:xfrm>
            <a:off x="3269289" y="1592052"/>
            <a:ext cx="701455" cy="701455"/>
          </a:xfrm>
          <a:prstGeom prst="rect">
            <a:avLst/>
          </a:prstGeom>
          <a:solidFill>
            <a:srgbClr val="8D82B1"/>
          </a:solidFill>
          <a:ln w="12700">
            <a:miter lim="400000"/>
          </a:ln>
        </p:spPr>
        <p:txBody>
          <a:bodyPr lIns="45719" rIns="45719" anchor="ctr"/>
          <a:lstStyle/>
          <a:p>
            <a:pPr algn="ctr">
              <a:defRPr>
                <a:solidFill>
                  <a:srgbClr val="FFFFFF"/>
                </a:solidFill>
              </a:defRPr>
            </a:pPr>
            <a:endParaRPr/>
          </a:p>
        </p:txBody>
      </p:sp>
      <p:sp>
        <p:nvSpPr>
          <p:cNvPr id="331" name="Rechteck 11"/>
          <p:cNvSpPr/>
          <p:nvPr/>
        </p:nvSpPr>
        <p:spPr>
          <a:xfrm>
            <a:off x="4997880" y="752816"/>
            <a:ext cx="701455" cy="701455"/>
          </a:xfrm>
          <a:prstGeom prst="rect">
            <a:avLst/>
          </a:prstGeom>
          <a:solidFill>
            <a:srgbClr val="E7E6E6"/>
          </a:solidFill>
          <a:ln w="12700">
            <a:miter lim="400000"/>
          </a:ln>
        </p:spPr>
        <p:txBody>
          <a:bodyPr lIns="45719" rIns="45719" anchor="ctr"/>
          <a:lstStyle/>
          <a:p>
            <a:pPr algn="ctr">
              <a:defRPr>
                <a:solidFill>
                  <a:srgbClr val="FFFFFF"/>
                </a:solidFill>
              </a:defRPr>
            </a:pPr>
            <a:endParaRPr/>
          </a:p>
        </p:txBody>
      </p:sp>
      <p:sp>
        <p:nvSpPr>
          <p:cNvPr id="332" name="Rechteck 12"/>
          <p:cNvSpPr/>
          <p:nvPr/>
        </p:nvSpPr>
        <p:spPr>
          <a:xfrm>
            <a:off x="4133589" y="1592052"/>
            <a:ext cx="701455" cy="701455"/>
          </a:xfrm>
          <a:prstGeom prst="rect">
            <a:avLst/>
          </a:prstGeom>
          <a:solidFill>
            <a:srgbClr val="BEBFD6"/>
          </a:solidFill>
          <a:ln w="12700">
            <a:miter lim="400000"/>
          </a:ln>
        </p:spPr>
        <p:txBody>
          <a:bodyPr lIns="45719" rIns="45719" anchor="ctr"/>
          <a:lstStyle/>
          <a:p>
            <a:pPr algn="ctr">
              <a:defRPr>
                <a:solidFill>
                  <a:srgbClr val="FFFFFF"/>
                </a:solidFill>
              </a:defRPr>
            </a:pPr>
            <a:endParaRPr/>
          </a:p>
        </p:txBody>
      </p:sp>
      <p:sp>
        <p:nvSpPr>
          <p:cNvPr id="333" name="Rechteck 13"/>
          <p:cNvSpPr/>
          <p:nvPr/>
        </p:nvSpPr>
        <p:spPr>
          <a:xfrm>
            <a:off x="3269289" y="2406243"/>
            <a:ext cx="701455" cy="701455"/>
          </a:xfrm>
          <a:prstGeom prst="rect">
            <a:avLst/>
          </a:prstGeom>
          <a:solidFill>
            <a:srgbClr val="31315B"/>
          </a:solidFill>
          <a:ln w="12700">
            <a:miter lim="400000"/>
          </a:ln>
        </p:spPr>
        <p:txBody>
          <a:bodyPr lIns="45719" rIns="45719" anchor="ctr"/>
          <a:lstStyle/>
          <a:p>
            <a:pPr algn="ctr">
              <a:defRPr>
                <a:solidFill>
                  <a:srgbClr val="FFFFFF"/>
                </a:solidFill>
              </a:defRPr>
            </a:pPr>
            <a:endParaRPr/>
          </a:p>
        </p:txBody>
      </p:sp>
      <p:sp>
        <p:nvSpPr>
          <p:cNvPr id="334" name="Rechteck 14"/>
          <p:cNvSpPr/>
          <p:nvPr/>
        </p:nvSpPr>
        <p:spPr>
          <a:xfrm>
            <a:off x="4146117" y="2406243"/>
            <a:ext cx="701455" cy="701455"/>
          </a:xfrm>
          <a:prstGeom prst="rect">
            <a:avLst/>
          </a:prstGeom>
          <a:solidFill>
            <a:srgbClr val="C3CDDF"/>
          </a:solidFill>
          <a:ln w="12700">
            <a:miter lim="400000"/>
          </a:ln>
        </p:spPr>
        <p:txBody>
          <a:bodyPr lIns="45719" rIns="45719" anchor="ctr"/>
          <a:lstStyle/>
          <a:p>
            <a:pPr algn="ctr">
              <a:defRPr>
                <a:solidFill>
                  <a:srgbClr val="FFFFFF"/>
                </a:solidFill>
              </a:defRPr>
            </a:pPr>
            <a:endParaRPr/>
          </a:p>
        </p:txBody>
      </p:sp>
      <p:sp>
        <p:nvSpPr>
          <p:cNvPr id="335" name="Rechteck 15"/>
          <p:cNvSpPr/>
          <p:nvPr/>
        </p:nvSpPr>
        <p:spPr>
          <a:xfrm>
            <a:off x="4972835" y="1592052"/>
            <a:ext cx="701455" cy="701455"/>
          </a:xfrm>
          <a:prstGeom prst="rect">
            <a:avLst/>
          </a:prstGeom>
          <a:solidFill>
            <a:srgbClr val="F3F1F9"/>
          </a:solidFill>
          <a:ln w="12700">
            <a:miter lim="400000"/>
          </a:ln>
        </p:spPr>
        <p:txBody>
          <a:bodyPr lIns="45719" rIns="45719" anchor="ctr"/>
          <a:lstStyle/>
          <a:p>
            <a:pPr algn="ctr">
              <a:defRPr>
                <a:solidFill>
                  <a:srgbClr val="FFFFFF"/>
                </a:solidFill>
              </a:defRPr>
            </a:pPr>
            <a:endParaRPr/>
          </a:p>
        </p:txBody>
      </p:sp>
      <p:sp>
        <p:nvSpPr>
          <p:cNvPr id="336" name="Rechteck 16"/>
          <p:cNvSpPr/>
          <p:nvPr/>
        </p:nvSpPr>
        <p:spPr>
          <a:xfrm>
            <a:off x="3281817" y="752816"/>
            <a:ext cx="701455" cy="701455"/>
          </a:xfrm>
          <a:prstGeom prst="rect">
            <a:avLst/>
          </a:prstGeom>
          <a:solidFill>
            <a:srgbClr val="484848"/>
          </a:solidFill>
          <a:ln w="12700">
            <a:miter lim="400000"/>
          </a:ln>
        </p:spPr>
        <p:txBody>
          <a:bodyPr lIns="45719" rIns="45719" anchor="ctr"/>
          <a:lstStyle/>
          <a:p>
            <a:pPr algn="ctr">
              <a:defRPr>
                <a:solidFill>
                  <a:srgbClr val="FFFFFF"/>
                </a:solidFill>
              </a:defRPr>
            </a:pPr>
            <a:endParaRPr/>
          </a:p>
        </p:txBody>
      </p:sp>
      <p:sp>
        <p:nvSpPr>
          <p:cNvPr id="337" name="Rechteck 17"/>
          <p:cNvSpPr/>
          <p:nvPr/>
        </p:nvSpPr>
        <p:spPr>
          <a:xfrm>
            <a:off x="3269289" y="3232960"/>
            <a:ext cx="701455" cy="701455"/>
          </a:xfrm>
          <a:prstGeom prst="rect">
            <a:avLst/>
          </a:prstGeom>
          <a:solidFill>
            <a:srgbClr val="EA4E60"/>
          </a:solidFill>
          <a:ln w="12700">
            <a:miter lim="400000"/>
          </a:ln>
        </p:spPr>
        <p:txBody>
          <a:bodyPr lIns="45719" rIns="45719" anchor="ctr"/>
          <a:lstStyle/>
          <a:p>
            <a:pPr algn="ctr">
              <a:defRPr>
                <a:solidFill>
                  <a:srgbClr val="FFFFFF"/>
                </a:solidFill>
              </a:defRPr>
            </a:pPr>
            <a:endParaRPr/>
          </a:p>
        </p:txBody>
      </p:sp>
      <p:sp>
        <p:nvSpPr>
          <p:cNvPr id="338" name="Rechteck 18"/>
          <p:cNvSpPr/>
          <p:nvPr/>
        </p:nvSpPr>
        <p:spPr>
          <a:xfrm>
            <a:off x="4972835" y="2406243"/>
            <a:ext cx="701455" cy="701455"/>
          </a:xfrm>
          <a:prstGeom prst="rect">
            <a:avLst/>
          </a:prstGeom>
          <a:solidFill>
            <a:srgbClr val="D9E3EF"/>
          </a:solidFill>
          <a:ln w="12700">
            <a:miter lim="400000"/>
          </a:ln>
        </p:spPr>
        <p:txBody>
          <a:bodyPr lIns="45719" rIns="45719" anchor="ctr"/>
          <a:lstStyle/>
          <a:p>
            <a:pPr algn="ctr">
              <a:defRPr>
                <a:solidFill>
                  <a:srgbClr val="FFFFFF"/>
                </a:solidFill>
              </a:defRPr>
            </a:pPr>
            <a:endParaRPr/>
          </a:p>
        </p:txBody>
      </p:sp>
      <p:sp>
        <p:nvSpPr>
          <p:cNvPr id="339" name="Rechteck 19"/>
          <p:cNvSpPr txBox="1"/>
          <p:nvPr/>
        </p:nvSpPr>
        <p:spPr>
          <a:xfrm>
            <a:off x="681403" y="3485372"/>
            <a:ext cx="623250" cy="50798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9" rIns="45719">
            <a:spAutoFit/>
          </a:bodyPr>
          <a:lstStyle>
            <a:lvl1pPr indent="11108" algn="ctr">
              <a:lnSpc>
                <a:spcPts val="1800"/>
              </a:lnSpc>
              <a:defRPr sz="8000" b="1">
                <a:solidFill>
                  <a:srgbClr val="BEBFD6"/>
                </a:solidFill>
                <a:latin typeface="Lexend SemiBold"/>
                <a:ea typeface="Lexend SemiBold"/>
                <a:cs typeface="Lexend SemiBold"/>
                <a:sym typeface="Lexend SemiBold"/>
              </a:defRPr>
            </a:lvl1pPr>
          </a:lstStyle>
          <a:p>
            <a:r>
              <a:t>„</a:t>
            </a:r>
          </a:p>
        </p:txBody>
      </p:sp>
      <p:pic>
        <p:nvPicPr>
          <p:cNvPr id="340" name="Grafik 20" descr="Grafik 20"/>
          <p:cNvPicPr>
            <a:picLocks noChangeAspect="1"/>
          </p:cNvPicPr>
          <p:nvPr/>
        </p:nvPicPr>
        <p:blipFill>
          <a:blip r:embed="rId4"/>
          <a:stretch>
            <a:fillRect/>
          </a:stretch>
        </p:blipFill>
        <p:spPr>
          <a:xfrm>
            <a:off x="6304714" y="3934424"/>
            <a:ext cx="1354154" cy="755935"/>
          </a:xfrm>
          <a:prstGeom prst="rect">
            <a:avLst/>
          </a:prstGeom>
          <a:ln w="12700">
            <a:miter lim="400000"/>
          </a:ln>
        </p:spPr>
      </p:pic>
      <p:pic>
        <p:nvPicPr>
          <p:cNvPr id="341" name="Grafik 21" descr="Grafik 21"/>
          <p:cNvPicPr>
            <a:picLocks noChangeAspect="1"/>
          </p:cNvPicPr>
          <p:nvPr/>
        </p:nvPicPr>
        <p:blipFill>
          <a:blip r:embed="rId5"/>
          <a:stretch>
            <a:fillRect/>
          </a:stretch>
        </p:blipFill>
        <p:spPr>
          <a:xfrm>
            <a:off x="10473518" y="638178"/>
            <a:ext cx="1354154" cy="755934"/>
          </a:xfrm>
          <a:prstGeom prst="rect">
            <a:avLst/>
          </a:prstGeom>
          <a:ln w="12700">
            <a:miter lim="400000"/>
          </a:ln>
        </p:spPr>
      </p:pic>
      <p:pic>
        <p:nvPicPr>
          <p:cNvPr id="342" name="Grafik 22" descr="Grafik 22"/>
          <p:cNvPicPr>
            <a:picLocks noChangeAspect="1"/>
          </p:cNvPicPr>
          <p:nvPr/>
        </p:nvPicPr>
        <p:blipFill>
          <a:blip r:embed="rId6"/>
          <a:stretch>
            <a:fillRect/>
          </a:stretch>
        </p:blipFill>
        <p:spPr>
          <a:xfrm>
            <a:off x="445586" y="6406029"/>
            <a:ext cx="766926" cy="370461"/>
          </a:xfrm>
          <a:prstGeom prst="rect">
            <a:avLst/>
          </a:prstGeom>
          <a:ln w="12700">
            <a:miter lim="400000"/>
          </a:ln>
        </p:spPr>
      </p:pic>
      <p:pic>
        <p:nvPicPr>
          <p:cNvPr id="343" name="Grafik 23" descr="Grafik 23"/>
          <p:cNvPicPr>
            <a:picLocks noChangeAspect="1"/>
          </p:cNvPicPr>
          <p:nvPr/>
        </p:nvPicPr>
        <p:blipFill>
          <a:blip r:embed="rId7"/>
          <a:stretch>
            <a:fillRect/>
          </a:stretch>
        </p:blipFill>
        <p:spPr>
          <a:xfrm>
            <a:off x="1880535" y="6406029"/>
            <a:ext cx="963202" cy="370461"/>
          </a:xfrm>
          <a:prstGeom prst="rect">
            <a:avLst/>
          </a:prstGeom>
          <a:ln w="12700">
            <a:miter lim="400000"/>
          </a:ln>
        </p:spPr>
      </p:pic>
      <p:pic>
        <p:nvPicPr>
          <p:cNvPr id="344" name="Grafik 24" descr="Grafik 24"/>
          <p:cNvPicPr>
            <a:picLocks noChangeAspect="1"/>
          </p:cNvPicPr>
          <p:nvPr/>
        </p:nvPicPr>
        <p:blipFill>
          <a:blip r:embed="rId8"/>
          <a:stretch>
            <a:fillRect/>
          </a:stretch>
        </p:blipFill>
        <p:spPr>
          <a:xfrm>
            <a:off x="3491022" y="6417614"/>
            <a:ext cx="1273211" cy="271148"/>
          </a:xfrm>
          <a:prstGeom prst="rect">
            <a:avLst/>
          </a:prstGeom>
          <a:ln w="12700">
            <a:miter lim="400000"/>
          </a:ln>
        </p:spPr>
      </p:pic>
      <p:pic>
        <p:nvPicPr>
          <p:cNvPr id="345" name="Grafik 25" descr="Grafik 25"/>
          <p:cNvPicPr>
            <a:picLocks noChangeAspect="1"/>
          </p:cNvPicPr>
          <p:nvPr/>
        </p:nvPicPr>
        <p:blipFill>
          <a:blip r:embed="rId9"/>
          <a:stretch>
            <a:fillRect/>
          </a:stretch>
        </p:blipFill>
        <p:spPr>
          <a:xfrm>
            <a:off x="5438164" y="6409211"/>
            <a:ext cx="1118677" cy="363392"/>
          </a:xfrm>
          <a:prstGeom prst="rect">
            <a:avLst/>
          </a:prstGeom>
          <a:ln w="12700">
            <a:miter lim="400000"/>
          </a:ln>
        </p:spPr>
      </p:pic>
      <p:pic>
        <p:nvPicPr>
          <p:cNvPr id="346" name="Grafik 26" descr="Grafik 26"/>
          <p:cNvPicPr>
            <a:picLocks noChangeAspect="1"/>
          </p:cNvPicPr>
          <p:nvPr/>
        </p:nvPicPr>
        <p:blipFill>
          <a:blip r:embed="rId10"/>
          <a:stretch>
            <a:fillRect/>
          </a:stretch>
        </p:blipFill>
        <p:spPr>
          <a:xfrm>
            <a:off x="7063492" y="6416709"/>
            <a:ext cx="906820" cy="272044"/>
          </a:xfrm>
          <a:prstGeom prst="rect">
            <a:avLst/>
          </a:prstGeom>
          <a:ln w="12700">
            <a:miter lim="400000"/>
          </a:ln>
        </p:spPr>
      </p:pic>
      <p:pic>
        <p:nvPicPr>
          <p:cNvPr id="347" name="Grafik 27" descr="Grafik 27"/>
          <p:cNvPicPr>
            <a:picLocks noChangeAspect="1"/>
          </p:cNvPicPr>
          <p:nvPr/>
        </p:nvPicPr>
        <p:blipFill>
          <a:blip r:embed="rId11"/>
          <a:stretch>
            <a:fillRect/>
          </a:stretch>
        </p:blipFill>
        <p:spPr>
          <a:xfrm>
            <a:off x="8556525" y="6378716"/>
            <a:ext cx="1634983" cy="425096"/>
          </a:xfrm>
          <a:prstGeom prst="rect">
            <a:avLst/>
          </a:prstGeom>
          <a:ln w="12700">
            <a:miter lim="400000"/>
          </a:ln>
        </p:spPr>
      </p:pic>
      <p:pic>
        <p:nvPicPr>
          <p:cNvPr id="348" name="Grafik 28" descr="Grafik 28"/>
          <p:cNvPicPr>
            <a:picLocks noChangeAspect="1"/>
          </p:cNvPicPr>
          <p:nvPr/>
        </p:nvPicPr>
        <p:blipFill>
          <a:blip r:embed="rId12"/>
          <a:stretch>
            <a:fillRect/>
          </a:stretch>
        </p:blipFill>
        <p:spPr>
          <a:xfrm>
            <a:off x="10777721" y="6410812"/>
            <a:ext cx="1010998" cy="235440"/>
          </a:xfrm>
          <a:prstGeom prst="rect">
            <a:avLst/>
          </a:prstGeom>
          <a:ln w="12700">
            <a:miter lim="400000"/>
          </a:ln>
        </p:spPr>
      </p:pic>
      <p:pic>
        <p:nvPicPr>
          <p:cNvPr id="349" name="Grafik 3" descr="Grafik 3"/>
          <p:cNvPicPr>
            <a:picLocks noChangeAspect="1"/>
          </p:cNvPicPr>
          <p:nvPr/>
        </p:nvPicPr>
        <p:blipFill>
          <a:blip r:embed="rId13"/>
          <a:stretch>
            <a:fillRect/>
          </a:stretch>
        </p:blipFill>
        <p:spPr>
          <a:xfrm>
            <a:off x="0" y="0"/>
            <a:ext cx="12191997" cy="1219197"/>
          </a:xfrm>
          <a:prstGeom prst="rect">
            <a:avLst/>
          </a:prstGeom>
          <a:ln w="12700">
            <a:miter lim="400000"/>
          </a:ln>
        </p:spPr>
      </p:pic>
      <p:sp>
        <p:nvSpPr>
          <p:cNvPr id="350"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x">
  <p:cSld name="2_Start Titelfolie">
    <p:spTree>
      <p:nvGrpSpPr>
        <p:cNvPr id="1" name=""/>
        <p:cNvGrpSpPr/>
        <p:nvPr/>
      </p:nvGrpSpPr>
      <p:grpSpPr>
        <a:xfrm>
          <a:off x="0" y="0"/>
          <a:ext cx="0" cy="0"/>
          <a:chOff x="0" y="0"/>
          <a:chExt cx="0" cy="0"/>
        </a:xfrm>
      </p:grpSpPr>
      <p:pic>
        <p:nvPicPr>
          <p:cNvPr id="35" name="Grafik 5" descr="Grafik 5"/>
          <p:cNvPicPr>
            <a:picLocks noChangeAspect="1"/>
          </p:cNvPicPr>
          <p:nvPr/>
        </p:nvPicPr>
        <p:blipFill>
          <a:blip r:embed="rId2"/>
          <a:stretch>
            <a:fillRect/>
          </a:stretch>
        </p:blipFill>
        <p:spPr>
          <a:xfrm>
            <a:off x="0" y="0"/>
            <a:ext cx="12191997" cy="6858000"/>
          </a:xfrm>
          <a:prstGeom prst="rect">
            <a:avLst/>
          </a:prstGeom>
          <a:ln w="12700">
            <a:miter lim="400000"/>
          </a:ln>
        </p:spPr>
      </p:pic>
      <p:pic>
        <p:nvPicPr>
          <p:cNvPr id="36" name="Grafik 6" descr="Grafik 6"/>
          <p:cNvPicPr>
            <a:picLocks noChangeAspect="1"/>
          </p:cNvPicPr>
          <p:nvPr/>
        </p:nvPicPr>
        <p:blipFill>
          <a:blip r:embed="rId3"/>
          <a:stretch>
            <a:fillRect/>
          </a:stretch>
        </p:blipFill>
        <p:spPr>
          <a:xfrm>
            <a:off x="469790" y="421144"/>
            <a:ext cx="1877456" cy="1048058"/>
          </a:xfrm>
          <a:prstGeom prst="rect">
            <a:avLst/>
          </a:prstGeom>
          <a:ln w="12700">
            <a:miter lim="400000"/>
          </a:ln>
        </p:spPr>
      </p:pic>
      <p:sp>
        <p:nvSpPr>
          <p:cNvPr id="37" name="Titeltext"/>
          <p:cNvSpPr txBox="1">
            <a:spLocks noGrp="1"/>
          </p:cNvSpPr>
          <p:nvPr>
            <p:ph type="title"/>
          </p:nvPr>
        </p:nvSpPr>
        <p:spPr>
          <a:xfrm>
            <a:off x="369581" y="2136138"/>
            <a:ext cx="7355836" cy="1968502"/>
          </a:xfrm>
          <a:prstGeom prst="rect">
            <a:avLst/>
          </a:prstGeom>
        </p:spPr>
        <p:txBody>
          <a:bodyPr/>
          <a:lstStyle>
            <a:lvl1pPr algn="l">
              <a:defRPr sz="7000" cap="all">
                <a:latin typeface="Lexend ExtraBold"/>
                <a:ea typeface="Lexend ExtraBold"/>
                <a:cs typeface="Lexend ExtraBold"/>
                <a:sym typeface="Lexend ExtraBold"/>
              </a:defRPr>
            </a:lvl1pPr>
          </a:lstStyle>
          <a:p>
            <a:r>
              <a:t>Titeltext</a:t>
            </a:r>
          </a:p>
        </p:txBody>
      </p:sp>
      <p:sp>
        <p:nvSpPr>
          <p:cNvPr id="38" name="Textebene 1…"/>
          <p:cNvSpPr txBox="1">
            <a:spLocks noGrp="1"/>
          </p:cNvSpPr>
          <p:nvPr>
            <p:ph type="body" sz="quarter" idx="1"/>
          </p:nvPr>
        </p:nvSpPr>
        <p:spPr>
          <a:xfrm>
            <a:off x="369581" y="4246874"/>
            <a:ext cx="7355836" cy="314956"/>
          </a:xfrm>
          <a:prstGeom prst="rect">
            <a:avLst/>
          </a:prstGeom>
        </p:spPr>
        <p:txBody>
          <a:bodyPr/>
          <a:lstStyle>
            <a:lvl1pPr marL="0" indent="0">
              <a:lnSpc>
                <a:spcPts val="2200"/>
              </a:lnSpc>
              <a:spcBef>
                <a:spcPts val="0"/>
              </a:spcBef>
              <a:buSzTx/>
              <a:buFontTx/>
              <a:buNone/>
              <a:defRPr sz="1600" b="1">
                <a:latin typeface="Lexend SemiBold"/>
                <a:ea typeface="Lexend SemiBold"/>
                <a:cs typeface="Lexend SemiBold"/>
                <a:sym typeface="Lexend SemiBold"/>
              </a:defRPr>
            </a:lvl1pPr>
            <a:lvl2pPr marL="0" indent="0">
              <a:lnSpc>
                <a:spcPts val="2200"/>
              </a:lnSpc>
              <a:spcBef>
                <a:spcPts val="0"/>
              </a:spcBef>
              <a:buSzTx/>
              <a:buFontTx/>
              <a:buNone/>
              <a:defRPr sz="1600" b="1">
                <a:latin typeface="Lexend SemiBold"/>
                <a:ea typeface="Lexend SemiBold"/>
                <a:cs typeface="Lexend SemiBold"/>
                <a:sym typeface="Lexend SemiBold"/>
              </a:defRPr>
            </a:lvl2pPr>
            <a:lvl3pPr marL="1143000" indent="-228600">
              <a:lnSpc>
                <a:spcPts val="2200"/>
              </a:lnSpc>
              <a:spcBef>
                <a:spcPts val="0"/>
              </a:spcBef>
              <a:buFontTx/>
              <a:defRPr sz="1600" b="1">
                <a:latin typeface="Lexend SemiBold"/>
                <a:ea typeface="Lexend SemiBold"/>
                <a:cs typeface="Lexend SemiBold"/>
                <a:sym typeface="Lexend SemiBold"/>
              </a:defRPr>
            </a:lvl3pPr>
            <a:lvl4pPr marL="1632857" indent="-261257">
              <a:lnSpc>
                <a:spcPts val="2200"/>
              </a:lnSpc>
              <a:spcBef>
                <a:spcPts val="0"/>
              </a:spcBef>
              <a:buFontTx/>
              <a:defRPr sz="1600" b="1">
                <a:latin typeface="Lexend SemiBold"/>
                <a:ea typeface="Lexend SemiBold"/>
                <a:cs typeface="Lexend SemiBold"/>
                <a:sym typeface="Lexend SemiBold"/>
              </a:defRPr>
            </a:lvl4pPr>
            <a:lvl5pPr marL="2133600" indent="-304800">
              <a:lnSpc>
                <a:spcPts val="2200"/>
              </a:lnSpc>
              <a:spcBef>
                <a:spcPts val="0"/>
              </a:spcBef>
              <a:buFontTx/>
              <a:defRPr sz="1600" b="1">
                <a:latin typeface="Lexend SemiBold"/>
                <a:ea typeface="Lexend SemiBold"/>
                <a:cs typeface="Lexend SemiBold"/>
                <a:sym typeface="Lexend SemiBold"/>
              </a:defRPr>
            </a:lvl5pPr>
          </a:lstStyle>
          <a:p>
            <a:r>
              <a:t>Textebene 1</a:t>
            </a:r>
          </a:p>
          <a:p>
            <a:pPr lvl="1"/>
            <a:r>
              <a:t>Textebene 2</a:t>
            </a:r>
          </a:p>
          <a:p>
            <a:pPr lvl="2"/>
            <a:r>
              <a:t>Textebene 3</a:t>
            </a:r>
          </a:p>
          <a:p>
            <a:pPr lvl="3"/>
            <a:r>
              <a:t>Textebene 4</a:t>
            </a:r>
          </a:p>
          <a:p>
            <a:pPr lvl="4"/>
            <a:r>
              <a:t>Textebene 5</a:t>
            </a:r>
          </a:p>
        </p:txBody>
      </p:sp>
      <p:sp>
        <p:nvSpPr>
          <p:cNvPr id="39"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x">
  <p:cSld name="1_Start Titelfolie Kids gr">
    <p:spTree>
      <p:nvGrpSpPr>
        <p:cNvPr id="1" name=""/>
        <p:cNvGrpSpPr/>
        <p:nvPr/>
      </p:nvGrpSpPr>
      <p:grpSpPr>
        <a:xfrm>
          <a:off x="0" y="0"/>
          <a:ext cx="0" cy="0"/>
          <a:chOff x="0" y="0"/>
          <a:chExt cx="0" cy="0"/>
        </a:xfrm>
      </p:grpSpPr>
      <p:pic>
        <p:nvPicPr>
          <p:cNvPr id="46" name="Grafik 5" descr="Grafik 5"/>
          <p:cNvPicPr>
            <a:picLocks noChangeAspect="1"/>
          </p:cNvPicPr>
          <p:nvPr/>
        </p:nvPicPr>
        <p:blipFill>
          <a:blip r:embed="rId2"/>
          <a:stretch>
            <a:fillRect/>
          </a:stretch>
        </p:blipFill>
        <p:spPr>
          <a:xfrm>
            <a:off x="0" y="0"/>
            <a:ext cx="12191997" cy="6858000"/>
          </a:xfrm>
          <a:prstGeom prst="rect">
            <a:avLst/>
          </a:prstGeom>
          <a:ln w="12700">
            <a:miter lim="400000"/>
          </a:ln>
        </p:spPr>
      </p:pic>
      <p:pic>
        <p:nvPicPr>
          <p:cNvPr id="47" name="Grafik 6" descr="Grafik 6"/>
          <p:cNvPicPr>
            <a:picLocks noChangeAspect="1"/>
          </p:cNvPicPr>
          <p:nvPr/>
        </p:nvPicPr>
        <p:blipFill>
          <a:blip r:embed="rId3"/>
          <a:stretch>
            <a:fillRect/>
          </a:stretch>
        </p:blipFill>
        <p:spPr>
          <a:xfrm>
            <a:off x="469790" y="421144"/>
            <a:ext cx="1877456" cy="1048058"/>
          </a:xfrm>
          <a:prstGeom prst="rect">
            <a:avLst/>
          </a:prstGeom>
          <a:ln w="12700">
            <a:miter lim="400000"/>
          </a:ln>
        </p:spPr>
      </p:pic>
      <p:sp>
        <p:nvSpPr>
          <p:cNvPr id="48" name="Titeltext"/>
          <p:cNvSpPr txBox="1">
            <a:spLocks noGrp="1"/>
          </p:cNvSpPr>
          <p:nvPr>
            <p:ph type="title"/>
          </p:nvPr>
        </p:nvSpPr>
        <p:spPr>
          <a:xfrm>
            <a:off x="369581" y="2136138"/>
            <a:ext cx="7355836" cy="1968502"/>
          </a:xfrm>
          <a:prstGeom prst="rect">
            <a:avLst/>
          </a:prstGeom>
        </p:spPr>
        <p:txBody>
          <a:bodyPr/>
          <a:lstStyle>
            <a:lvl1pPr algn="l">
              <a:defRPr sz="7000" cap="all">
                <a:latin typeface="Lexend ExtraBold"/>
                <a:ea typeface="Lexend ExtraBold"/>
                <a:cs typeface="Lexend ExtraBold"/>
                <a:sym typeface="Lexend ExtraBold"/>
              </a:defRPr>
            </a:lvl1pPr>
          </a:lstStyle>
          <a:p>
            <a:r>
              <a:t>Titeltext</a:t>
            </a:r>
          </a:p>
        </p:txBody>
      </p:sp>
      <p:sp>
        <p:nvSpPr>
          <p:cNvPr id="49" name="Textebene 1…"/>
          <p:cNvSpPr txBox="1">
            <a:spLocks noGrp="1"/>
          </p:cNvSpPr>
          <p:nvPr>
            <p:ph type="body" sz="quarter" idx="1"/>
          </p:nvPr>
        </p:nvSpPr>
        <p:spPr>
          <a:xfrm>
            <a:off x="369581" y="4246874"/>
            <a:ext cx="7355836" cy="314956"/>
          </a:xfrm>
          <a:prstGeom prst="rect">
            <a:avLst/>
          </a:prstGeom>
        </p:spPr>
        <p:txBody>
          <a:bodyPr/>
          <a:lstStyle>
            <a:lvl1pPr marL="0" indent="0">
              <a:lnSpc>
                <a:spcPts val="2200"/>
              </a:lnSpc>
              <a:spcBef>
                <a:spcPts val="0"/>
              </a:spcBef>
              <a:buSzTx/>
              <a:buFontTx/>
              <a:buNone/>
              <a:defRPr sz="1600" b="1">
                <a:latin typeface="Lexend SemiBold"/>
                <a:ea typeface="Lexend SemiBold"/>
                <a:cs typeface="Lexend SemiBold"/>
                <a:sym typeface="Lexend SemiBold"/>
              </a:defRPr>
            </a:lvl1pPr>
            <a:lvl2pPr marL="0" indent="0">
              <a:lnSpc>
                <a:spcPts val="2200"/>
              </a:lnSpc>
              <a:spcBef>
                <a:spcPts val="0"/>
              </a:spcBef>
              <a:buSzTx/>
              <a:buFontTx/>
              <a:buNone/>
              <a:defRPr sz="1600" b="1">
                <a:latin typeface="Lexend SemiBold"/>
                <a:ea typeface="Lexend SemiBold"/>
                <a:cs typeface="Lexend SemiBold"/>
                <a:sym typeface="Lexend SemiBold"/>
              </a:defRPr>
            </a:lvl2pPr>
            <a:lvl3pPr marL="1143000" indent="-228600">
              <a:lnSpc>
                <a:spcPts val="2200"/>
              </a:lnSpc>
              <a:spcBef>
                <a:spcPts val="0"/>
              </a:spcBef>
              <a:buFontTx/>
              <a:defRPr sz="1600" b="1">
                <a:latin typeface="Lexend SemiBold"/>
                <a:ea typeface="Lexend SemiBold"/>
                <a:cs typeface="Lexend SemiBold"/>
                <a:sym typeface="Lexend SemiBold"/>
              </a:defRPr>
            </a:lvl3pPr>
            <a:lvl4pPr marL="1632857" indent="-261257">
              <a:lnSpc>
                <a:spcPts val="2200"/>
              </a:lnSpc>
              <a:spcBef>
                <a:spcPts val="0"/>
              </a:spcBef>
              <a:buFontTx/>
              <a:defRPr sz="1600" b="1">
                <a:latin typeface="Lexend SemiBold"/>
                <a:ea typeface="Lexend SemiBold"/>
                <a:cs typeface="Lexend SemiBold"/>
                <a:sym typeface="Lexend SemiBold"/>
              </a:defRPr>
            </a:lvl4pPr>
            <a:lvl5pPr marL="2133600" indent="-304800">
              <a:lnSpc>
                <a:spcPts val="2200"/>
              </a:lnSpc>
              <a:spcBef>
                <a:spcPts val="0"/>
              </a:spcBef>
              <a:buFontTx/>
              <a:defRPr sz="1600" b="1">
                <a:latin typeface="Lexend SemiBold"/>
                <a:ea typeface="Lexend SemiBold"/>
                <a:cs typeface="Lexend SemiBold"/>
                <a:sym typeface="Lexend SemiBold"/>
              </a:defRPr>
            </a:lvl5pPr>
          </a:lstStyle>
          <a:p>
            <a:r>
              <a:t>Textebene 1</a:t>
            </a:r>
          </a:p>
          <a:p>
            <a:pPr lvl="1"/>
            <a:r>
              <a:t>Textebene 2</a:t>
            </a:r>
          </a:p>
          <a:p>
            <a:pPr lvl="2"/>
            <a:r>
              <a:t>Textebene 3</a:t>
            </a:r>
          </a:p>
          <a:p>
            <a:pPr lvl="3"/>
            <a:r>
              <a:t>Textebene 4</a:t>
            </a:r>
          </a:p>
          <a:p>
            <a:pPr lvl="4"/>
            <a:r>
              <a:t>Textebene 5</a:t>
            </a:r>
          </a:p>
        </p:txBody>
      </p:sp>
      <p:sp>
        <p:nvSpPr>
          <p:cNvPr id="50"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x">
  <p:cSld name="2_Start Titelfolie Kids kl">
    <p:spTree>
      <p:nvGrpSpPr>
        <p:cNvPr id="1" name=""/>
        <p:cNvGrpSpPr/>
        <p:nvPr/>
      </p:nvGrpSpPr>
      <p:grpSpPr>
        <a:xfrm>
          <a:off x="0" y="0"/>
          <a:ext cx="0" cy="0"/>
          <a:chOff x="0" y="0"/>
          <a:chExt cx="0" cy="0"/>
        </a:xfrm>
      </p:grpSpPr>
      <p:pic>
        <p:nvPicPr>
          <p:cNvPr id="57" name="Grafik 5" descr="Grafik 5"/>
          <p:cNvPicPr>
            <a:picLocks noChangeAspect="1"/>
          </p:cNvPicPr>
          <p:nvPr/>
        </p:nvPicPr>
        <p:blipFill>
          <a:blip r:embed="rId2"/>
          <a:stretch>
            <a:fillRect/>
          </a:stretch>
        </p:blipFill>
        <p:spPr>
          <a:xfrm>
            <a:off x="0" y="0"/>
            <a:ext cx="12191997" cy="6858000"/>
          </a:xfrm>
          <a:prstGeom prst="rect">
            <a:avLst/>
          </a:prstGeom>
          <a:ln w="12700">
            <a:miter lim="400000"/>
          </a:ln>
        </p:spPr>
      </p:pic>
      <p:pic>
        <p:nvPicPr>
          <p:cNvPr id="58" name="Grafik 6" descr="Grafik 6"/>
          <p:cNvPicPr>
            <a:picLocks noChangeAspect="1"/>
          </p:cNvPicPr>
          <p:nvPr/>
        </p:nvPicPr>
        <p:blipFill>
          <a:blip r:embed="rId3"/>
          <a:stretch>
            <a:fillRect/>
          </a:stretch>
        </p:blipFill>
        <p:spPr>
          <a:xfrm>
            <a:off x="469790" y="421144"/>
            <a:ext cx="1877456" cy="1048058"/>
          </a:xfrm>
          <a:prstGeom prst="rect">
            <a:avLst/>
          </a:prstGeom>
          <a:ln w="12700">
            <a:miter lim="400000"/>
          </a:ln>
        </p:spPr>
      </p:pic>
      <p:sp>
        <p:nvSpPr>
          <p:cNvPr id="59" name="Titeltext"/>
          <p:cNvSpPr txBox="1">
            <a:spLocks noGrp="1"/>
          </p:cNvSpPr>
          <p:nvPr>
            <p:ph type="title"/>
          </p:nvPr>
        </p:nvSpPr>
        <p:spPr>
          <a:xfrm>
            <a:off x="369581" y="2136138"/>
            <a:ext cx="7355836" cy="1968502"/>
          </a:xfrm>
          <a:prstGeom prst="rect">
            <a:avLst/>
          </a:prstGeom>
        </p:spPr>
        <p:txBody>
          <a:bodyPr/>
          <a:lstStyle>
            <a:lvl1pPr algn="l">
              <a:defRPr sz="7000" cap="all">
                <a:latin typeface="Lexend ExtraBold"/>
                <a:ea typeface="Lexend ExtraBold"/>
                <a:cs typeface="Lexend ExtraBold"/>
                <a:sym typeface="Lexend ExtraBold"/>
              </a:defRPr>
            </a:lvl1pPr>
          </a:lstStyle>
          <a:p>
            <a:r>
              <a:t>Titeltext</a:t>
            </a:r>
          </a:p>
        </p:txBody>
      </p:sp>
      <p:sp>
        <p:nvSpPr>
          <p:cNvPr id="60" name="Textebene 1…"/>
          <p:cNvSpPr txBox="1">
            <a:spLocks noGrp="1"/>
          </p:cNvSpPr>
          <p:nvPr>
            <p:ph type="body" sz="quarter" idx="1"/>
          </p:nvPr>
        </p:nvSpPr>
        <p:spPr>
          <a:xfrm>
            <a:off x="369581" y="4246874"/>
            <a:ext cx="7355836" cy="314956"/>
          </a:xfrm>
          <a:prstGeom prst="rect">
            <a:avLst/>
          </a:prstGeom>
        </p:spPr>
        <p:txBody>
          <a:bodyPr/>
          <a:lstStyle>
            <a:lvl1pPr marL="0" indent="0">
              <a:lnSpc>
                <a:spcPts val="2200"/>
              </a:lnSpc>
              <a:spcBef>
                <a:spcPts val="0"/>
              </a:spcBef>
              <a:buSzTx/>
              <a:buFontTx/>
              <a:buNone/>
              <a:defRPr sz="1600" b="1">
                <a:latin typeface="Lexend SemiBold"/>
                <a:ea typeface="Lexend SemiBold"/>
                <a:cs typeface="Lexend SemiBold"/>
                <a:sym typeface="Lexend SemiBold"/>
              </a:defRPr>
            </a:lvl1pPr>
            <a:lvl2pPr marL="0" indent="0">
              <a:lnSpc>
                <a:spcPts val="2200"/>
              </a:lnSpc>
              <a:spcBef>
                <a:spcPts val="0"/>
              </a:spcBef>
              <a:buSzTx/>
              <a:buFontTx/>
              <a:buNone/>
              <a:defRPr sz="1600" b="1">
                <a:latin typeface="Lexend SemiBold"/>
                <a:ea typeface="Lexend SemiBold"/>
                <a:cs typeface="Lexend SemiBold"/>
                <a:sym typeface="Lexend SemiBold"/>
              </a:defRPr>
            </a:lvl2pPr>
            <a:lvl3pPr marL="1143000" indent="-228600">
              <a:lnSpc>
                <a:spcPts val="2200"/>
              </a:lnSpc>
              <a:spcBef>
                <a:spcPts val="0"/>
              </a:spcBef>
              <a:buFontTx/>
              <a:defRPr sz="1600" b="1">
                <a:latin typeface="Lexend SemiBold"/>
                <a:ea typeface="Lexend SemiBold"/>
                <a:cs typeface="Lexend SemiBold"/>
                <a:sym typeface="Lexend SemiBold"/>
              </a:defRPr>
            </a:lvl3pPr>
            <a:lvl4pPr marL="1632857" indent="-261257">
              <a:lnSpc>
                <a:spcPts val="2200"/>
              </a:lnSpc>
              <a:spcBef>
                <a:spcPts val="0"/>
              </a:spcBef>
              <a:buFontTx/>
              <a:defRPr sz="1600" b="1">
                <a:latin typeface="Lexend SemiBold"/>
                <a:ea typeface="Lexend SemiBold"/>
                <a:cs typeface="Lexend SemiBold"/>
                <a:sym typeface="Lexend SemiBold"/>
              </a:defRPr>
            </a:lvl4pPr>
            <a:lvl5pPr marL="2133600" indent="-304800">
              <a:lnSpc>
                <a:spcPts val="2200"/>
              </a:lnSpc>
              <a:spcBef>
                <a:spcPts val="0"/>
              </a:spcBef>
              <a:buFontTx/>
              <a:defRPr sz="1600" b="1">
                <a:latin typeface="Lexend SemiBold"/>
                <a:ea typeface="Lexend SemiBold"/>
                <a:cs typeface="Lexend SemiBold"/>
                <a:sym typeface="Lexend SemiBold"/>
              </a:defRPr>
            </a:lvl5pPr>
          </a:lstStyle>
          <a:p>
            <a:r>
              <a:t>Textebene 1</a:t>
            </a:r>
          </a:p>
          <a:p>
            <a:pPr lvl="1"/>
            <a:r>
              <a:t>Textebene 2</a:t>
            </a:r>
          </a:p>
          <a:p>
            <a:pPr lvl="2"/>
            <a:r>
              <a:t>Textebene 3</a:t>
            </a:r>
          </a:p>
          <a:p>
            <a:pPr lvl="3"/>
            <a:r>
              <a:t>Textebene 4</a:t>
            </a:r>
          </a:p>
          <a:p>
            <a:pPr lvl="4"/>
            <a:r>
              <a:t>Textebene 5</a:t>
            </a:r>
          </a:p>
        </p:txBody>
      </p:sp>
      <p:sp>
        <p:nvSpPr>
          <p:cNvPr id="61"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x">
  <p:cSld name="3_Start Titelfolie 2 Kids">
    <p:spTree>
      <p:nvGrpSpPr>
        <p:cNvPr id="1" name=""/>
        <p:cNvGrpSpPr/>
        <p:nvPr/>
      </p:nvGrpSpPr>
      <p:grpSpPr>
        <a:xfrm>
          <a:off x="0" y="0"/>
          <a:ext cx="0" cy="0"/>
          <a:chOff x="0" y="0"/>
          <a:chExt cx="0" cy="0"/>
        </a:xfrm>
      </p:grpSpPr>
      <p:pic>
        <p:nvPicPr>
          <p:cNvPr id="68" name="Grafik 5" descr="Grafik 5"/>
          <p:cNvPicPr>
            <a:picLocks noChangeAspect="1"/>
          </p:cNvPicPr>
          <p:nvPr/>
        </p:nvPicPr>
        <p:blipFill>
          <a:blip r:embed="rId2"/>
          <a:stretch>
            <a:fillRect/>
          </a:stretch>
        </p:blipFill>
        <p:spPr>
          <a:xfrm>
            <a:off x="0" y="0"/>
            <a:ext cx="12191997" cy="6858000"/>
          </a:xfrm>
          <a:prstGeom prst="rect">
            <a:avLst/>
          </a:prstGeom>
          <a:ln w="12700">
            <a:miter lim="400000"/>
          </a:ln>
        </p:spPr>
      </p:pic>
      <p:pic>
        <p:nvPicPr>
          <p:cNvPr id="69" name="Grafik 6" descr="Grafik 6"/>
          <p:cNvPicPr>
            <a:picLocks noChangeAspect="1"/>
          </p:cNvPicPr>
          <p:nvPr/>
        </p:nvPicPr>
        <p:blipFill>
          <a:blip r:embed="rId3"/>
          <a:stretch>
            <a:fillRect/>
          </a:stretch>
        </p:blipFill>
        <p:spPr>
          <a:xfrm>
            <a:off x="469790" y="421144"/>
            <a:ext cx="1877456" cy="1048058"/>
          </a:xfrm>
          <a:prstGeom prst="rect">
            <a:avLst/>
          </a:prstGeom>
          <a:ln w="12700">
            <a:miter lim="400000"/>
          </a:ln>
        </p:spPr>
      </p:pic>
      <p:sp>
        <p:nvSpPr>
          <p:cNvPr id="70" name="Titeltext"/>
          <p:cNvSpPr txBox="1">
            <a:spLocks noGrp="1"/>
          </p:cNvSpPr>
          <p:nvPr>
            <p:ph type="title"/>
          </p:nvPr>
        </p:nvSpPr>
        <p:spPr>
          <a:xfrm>
            <a:off x="369581" y="2136138"/>
            <a:ext cx="7355836" cy="1968502"/>
          </a:xfrm>
          <a:prstGeom prst="rect">
            <a:avLst/>
          </a:prstGeom>
        </p:spPr>
        <p:txBody>
          <a:bodyPr/>
          <a:lstStyle>
            <a:lvl1pPr algn="l">
              <a:defRPr sz="7000" cap="all">
                <a:latin typeface="Lexend ExtraBold"/>
                <a:ea typeface="Lexend ExtraBold"/>
                <a:cs typeface="Lexend ExtraBold"/>
                <a:sym typeface="Lexend ExtraBold"/>
              </a:defRPr>
            </a:lvl1pPr>
          </a:lstStyle>
          <a:p>
            <a:r>
              <a:t>Titeltext</a:t>
            </a:r>
          </a:p>
        </p:txBody>
      </p:sp>
      <p:sp>
        <p:nvSpPr>
          <p:cNvPr id="71" name="Textebene 1…"/>
          <p:cNvSpPr txBox="1">
            <a:spLocks noGrp="1"/>
          </p:cNvSpPr>
          <p:nvPr>
            <p:ph type="body" sz="quarter" idx="1"/>
          </p:nvPr>
        </p:nvSpPr>
        <p:spPr>
          <a:xfrm>
            <a:off x="369581" y="4246874"/>
            <a:ext cx="7355836" cy="314956"/>
          </a:xfrm>
          <a:prstGeom prst="rect">
            <a:avLst/>
          </a:prstGeom>
        </p:spPr>
        <p:txBody>
          <a:bodyPr/>
          <a:lstStyle>
            <a:lvl1pPr marL="0" indent="0">
              <a:lnSpc>
                <a:spcPts val="2200"/>
              </a:lnSpc>
              <a:spcBef>
                <a:spcPts val="0"/>
              </a:spcBef>
              <a:buSzTx/>
              <a:buFontTx/>
              <a:buNone/>
              <a:defRPr sz="1600" b="1">
                <a:latin typeface="Lexend SemiBold"/>
                <a:ea typeface="Lexend SemiBold"/>
                <a:cs typeface="Lexend SemiBold"/>
                <a:sym typeface="Lexend SemiBold"/>
              </a:defRPr>
            </a:lvl1pPr>
            <a:lvl2pPr marL="0" indent="0">
              <a:lnSpc>
                <a:spcPts val="2200"/>
              </a:lnSpc>
              <a:spcBef>
                <a:spcPts val="0"/>
              </a:spcBef>
              <a:buSzTx/>
              <a:buFontTx/>
              <a:buNone/>
              <a:defRPr sz="1600" b="1">
                <a:latin typeface="Lexend SemiBold"/>
                <a:ea typeface="Lexend SemiBold"/>
                <a:cs typeface="Lexend SemiBold"/>
                <a:sym typeface="Lexend SemiBold"/>
              </a:defRPr>
            </a:lvl2pPr>
            <a:lvl3pPr marL="1143000" indent="-228600">
              <a:lnSpc>
                <a:spcPts val="2200"/>
              </a:lnSpc>
              <a:spcBef>
                <a:spcPts val="0"/>
              </a:spcBef>
              <a:buFontTx/>
              <a:defRPr sz="1600" b="1">
                <a:latin typeface="Lexend SemiBold"/>
                <a:ea typeface="Lexend SemiBold"/>
                <a:cs typeface="Lexend SemiBold"/>
                <a:sym typeface="Lexend SemiBold"/>
              </a:defRPr>
            </a:lvl3pPr>
            <a:lvl4pPr marL="1632857" indent="-261257">
              <a:lnSpc>
                <a:spcPts val="2200"/>
              </a:lnSpc>
              <a:spcBef>
                <a:spcPts val="0"/>
              </a:spcBef>
              <a:buFontTx/>
              <a:defRPr sz="1600" b="1">
                <a:latin typeface="Lexend SemiBold"/>
                <a:ea typeface="Lexend SemiBold"/>
                <a:cs typeface="Lexend SemiBold"/>
                <a:sym typeface="Lexend SemiBold"/>
              </a:defRPr>
            </a:lvl4pPr>
            <a:lvl5pPr marL="2133600" indent="-304800">
              <a:lnSpc>
                <a:spcPts val="2200"/>
              </a:lnSpc>
              <a:spcBef>
                <a:spcPts val="0"/>
              </a:spcBef>
              <a:buFontTx/>
              <a:defRPr sz="1600" b="1">
                <a:latin typeface="Lexend SemiBold"/>
                <a:ea typeface="Lexend SemiBold"/>
                <a:cs typeface="Lexend SemiBold"/>
                <a:sym typeface="Lexend SemiBold"/>
              </a:defRPr>
            </a:lvl5pPr>
          </a:lstStyle>
          <a:p>
            <a:r>
              <a:t>Textebene 1</a:t>
            </a:r>
          </a:p>
          <a:p>
            <a:pPr lvl="1"/>
            <a:r>
              <a:t>Textebene 2</a:t>
            </a:r>
          </a:p>
          <a:p>
            <a:pPr lvl="2"/>
            <a:r>
              <a:t>Textebene 3</a:t>
            </a:r>
          </a:p>
          <a:p>
            <a:pPr lvl="3"/>
            <a:r>
              <a:t>Textebene 4</a:t>
            </a:r>
          </a:p>
          <a:p>
            <a:pPr lvl="4"/>
            <a:r>
              <a:t>Textebene 5</a:t>
            </a:r>
          </a:p>
        </p:txBody>
      </p:sp>
      <p:sp>
        <p:nvSpPr>
          <p:cNvPr id="72"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tx">
  <p:cSld name="1_Start Titelfolie ohne">
    <p:spTree>
      <p:nvGrpSpPr>
        <p:cNvPr id="1" name=""/>
        <p:cNvGrpSpPr/>
        <p:nvPr/>
      </p:nvGrpSpPr>
      <p:grpSpPr>
        <a:xfrm>
          <a:off x="0" y="0"/>
          <a:ext cx="0" cy="0"/>
          <a:chOff x="0" y="0"/>
          <a:chExt cx="0" cy="0"/>
        </a:xfrm>
      </p:grpSpPr>
      <p:pic>
        <p:nvPicPr>
          <p:cNvPr id="79" name="Grafik 5" descr="Grafik 5"/>
          <p:cNvPicPr>
            <a:picLocks noChangeAspect="1"/>
          </p:cNvPicPr>
          <p:nvPr/>
        </p:nvPicPr>
        <p:blipFill>
          <a:blip r:embed="rId2"/>
          <a:stretch>
            <a:fillRect/>
          </a:stretch>
        </p:blipFill>
        <p:spPr>
          <a:xfrm>
            <a:off x="0" y="0"/>
            <a:ext cx="12191997" cy="6858000"/>
          </a:xfrm>
          <a:prstGeom prst="rect">
            <a:avLst/>
          </a:prstGeom>
          <a:ln w="12700">
            <a:miter lim="400000"/>
          </a:ln>
        </p:spPr>
      </p:pic>
      <p:pic>
        <p:nvPicPr>
          <p:cNvPr id="80" name="Grafik 6" descr="Grafik 6"/>
          <p:cNvPicPr>
            <a:picLocks noChangeAspect="1"/>
          </p:cNvPicPr>
          <p:nvPr/>
        </p:nvPicPr>
        <p:blipFill>
          <a:blip r:embed="rId3"/>
          <a:stretch>
            <a:fillRect/>
          </a:stretch>
        </p:blipFill>
        <p:spPr>
          <a:xfrm>
            <a:off x="469790" y="421144"/>
            <a:ext cx="1877456" cy="1048058"/>
          </a:xfrm>
          <a:prstGeom prst="rect">
            <a:avLst/>
          </a:prstGeom>
          <a:ln w="12700">
            <a:miter lim="400000"/>
          </a:ln>
        </p:spPr>
      </p:pic>
      <p:sp>
        <p:nvSpPr>
          <p:cNvPr id="81" name="Titeltext"/>
          <p:cNvSpPr txBox="1">
            <a:spLocks noGrp="1"/>
          </p:cNvSpPr>
          <p:nvPr>
            <p:ph type="title"/>
          </p:nvPr>
        </p:nvSpPr>
        <p:spPr>
          <a:xfrm>
            <a:off x="369581" y="2136138"/>
            <a:ext cx="7355836" cy="1968502"/>
          </a:xfrm>
          <a:prstGeom prst="rect">
            <a:avLst/>
          </a:prstGeom>
        </p:spPr>
        <p:txBody>
          <a:bodyPr/>
          <a:lstStyle>
            <a:lvl1pPr algn="l">
              <a:defRPr sz="7000" cap="all">
                <a:latin typeface="Lexend ExtraBold"/>
                <a:ea typeface="Lexend ExtraBold"/>
                <a:cs typeface="Lexend ExtraBold"/>
                <a:sym typeface="Lexend ExtraBold"/>
              </a:defRPr>
            </a:lvl1pPr>
          </a:lstStyle>
          <a:p>
            <a:r>
              <a:t>Titeltext</a:t>
            </a:r>
          </a:p>
        </p:txBody>
      </p:sp>
      <p:sp>
        <p:nvSpPr>
          <p:cNvPr id="82" name="Textebene 1…"/>
          <p:cNvSpPr txBox="1">
            <a:spLocks noGrp="1"/>
          </p:cNvSpPr>
          <p:nvPr>
            <p:ph type="body" sz="quarter" idx="1"/>
          </p:nvPr>
        </p:nvSpPr>
        <p:spPr>
          <a:xfrm>
            <a:off x="369581" y="4246874"/>
            <a:ext cx="7355836" cy="314956"/>
          </a:xfrm>
          <a:prstGeom prst="rect">
            <a:avLst/>
          </a:prstGeom>
        </p:spPr>
        <p:txBody>
          <a:bodyPr/>
          <a:lstStyle>
            <a:lvl1pPr marL="0" indent="0">
              <a:lnSpc>
                <a:spcPts val="2200"/>
              </a:lnSpc>
              <a:spcBef>
                <a:spcPts val="0"/>
              </a:spcBef>
              <a:buSzTx/>
              <a:buFontTx/>
              <a:buNone/>
              <a:defRPr sz="1600" b="1">
                <a:latin typeface="Lexend SemiBold"/>
                <a:ea typeface="Lexend SemiBold"/>
                <a:cs typeface="Lexend SemiBold"/>
                <a:sym typeface="Lexend SemiBold"/>
              </a:defRPr>
            </a:lvl1pPr>
            <a:lvl2pPr marL="0" indent="0">
              <a:lnSpc>
                <a:spcPts val="2200"/>
              </a:lnSpc>
              <a:spcBef>
                <a:spcPts val="0"/>
              </a:spcBef>
              <a:buSzTx/>
              <a:buFontTx/>
              <a:buNone/>
              <a:defRPr sz="1600" b="1">
                <a:latin typeface="Lexend SemiBold"/>
                <a:ea typeface="Lexend SemiBold"/>
                <a:cs typeface="Lexend SemiBold"/>
                <a:sym typeface="Lexend SemiBold"/>
              </a:defRPr>
            </a:lvl2pPr>
            <a:lvl3pPr marL="1143000" indent="-228600">
              <a:lnSpc>
                <a:spcPts val="2200"/>
              </a:lnSpc>
              <a:spcBef>
                <a:spcPts val="0"/>
              </a:spcBef>
              <a:buFontTx/>
              <a:defRPr sz="1600" b="1">
                <a:latin typeface="Lexend SemiBold"/>
                <a:ea typeface="Lexend SemiBold"/>
                <a:cs typeface="Lexend SemiBold"/>
                <a:sym typeface="Lexend SemiBold"/>
              </a:defRPr>
            </a:lvl3pPr>
            <a:lvl4pPr marL="1632857" indent="-261257">
              <a:lnSpc>
                <a:spcPts val="2200"/>
              </a:lnSpc>
              <a:spcBef>
                <a:spcPts val="0"/>
              </a:spcBef>
              <a:buFontTx/>
              <a:defRPr sz="1600" b="1">
                <a:latin typeface="Lexend SemiBold"/>
                <a:ea typeface="Lexend SemiBold"/>
                <a:cs typeface="Lexend SemiBold"/>
                <a:sym typeface="Lexend SemiBold"/>
              </a:defRPr>
            </a:lvl4pPr>
            <a:lvl5pPr marL="2133600" indent="-304800">
              <a:lnSpc>
                <a:spcPts val="2200"/>
              </a:lnSpc>
              <a:spcBef>
                <a:spcPts val="0"/>
              </a:spcBef>
              <a:buFontTx/>
              <a:defRPr sz="1600" b="1">
                <a:latin typeface="Lexend SemiBold"/>
                <a:ea typeface="Lexend SemiBold"/>
                <a:cs typeface="Lexend SemiBold"/>
                <a:sym typeface="Lexend SemiBold"/>
              </a:defRPr>
            </a:lvl5pPr>
          </a:lstStyle>
          <a:p>
            <a:r>
              <a:t>Textebene 1</a:t>
            </a:r>
          </a:p>
          <a:p>
            <a:pPr lvl="1"/>
            <a:r>
              <a:t>Textebene 2</a:t>
            </a:r>
          </a:p>
          <a:p>
            <a:pPr lvl="2"/>
            <a:r>
              <a:t>Textebene 3</a:t>
            </a:r>
          </a:p>
          <a:p>
            <a:pPr lvl="3"/>
            <a:r>
              <a:t>Textebene 4</a:t>
            </a:r>
          </a:p>
          <a:p>
            <a:pPr lvl="4"/>
            <a:r>
              <a:t>Textebene 5</a:t>
            </a:r>
          </a:p>
        </p:txBody>
      </p:sp>
      <p:sp>
        <p:nvSpPr>
          <p:cNvPr id="83"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tx">
  <p:cSld name="Text 1 spaltig mit Bild">
    <p:spTree>
      <p:nvGrpSpPr>
        <p:cNvPr id="1" name=""/>
        <p:cNvGrpSpPr/>
        <p:nvPr/>
      </p:nvGrpSpPr>
      <p:grpSpPr>
        <a:xfrm>
          <a:off x="0" y="0"/>
          <a:ext cx="0" cy="0"/>
          <a:chOff x="0" y="0"/>
          <a:chExt cx="0" cy="0"/>
        </a:xfrm>
      </p:grpSpPr>
      <p:pic>
        <p:nvPicPr>
          <p:cNvPr id="113" name="Grafik 12" descr="Grafik 12"/>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114" name="Titeltext"/>
          <p:cNvSpPr txBox="1">
            <a:spLocks noGrp="1"/>
          </p:cNvSpPr>
          <p:nvPr>
            <p:ph type="title"/>
          </p:nvPr>
        </p:nvSpPr>
        <p:spPr>
          <a:xfrm>
            <a:off x="469790" y="661925"/>
            <a:ext cx="9639413" cy="755934"/>
          </a:xfrm>
          <a:prstGeom prst="rect">
            <a:avLst/>
          </a:prstGeom>
        </p:spPr>
        <p:txBody>
          <a:bodyPr anchor="t"/>
          <a:lstStyle>
            <a:lvl1pPr algn="l">
              <a:defRPr cap="all">
                <a:solidFill>
                  <a:srgbClr val="303059"/>
                </a:solidFill>
              </a:defRPr>
            </a:lvl1pPr>
          </a:lstStyle>
          <a:p>
            <a:r>
              <a:t>Titeltext</a:t>
            </a:r>
          </a:p>
        </p:txBody>
      </p:sp>
      <p:pic>
        <p:nvPicPr>
          <p:cNvPr id="115" name="Grafik 17" descr="Grafik 17"/>
          <p:cNvPicPr>
            <a:picLocks noChangeAspect="1"/>
          </p:cNvPicPr>
          <p:nvPr/>
        </p:nvPicPr>
        <p:blipFill>
          <a:blip r:embed="rId3"/>
          <a:stretch>
            <a:fillRect/>
          </a:stretch>
        </p:blipFill>
        <p:spPr>
          <a:xfrm>
            <a:off x="10473518" y="638178"/>
            <a:ext cx="1354154" cy="755934"/>
          </a:xfrm>
          <a:prstGeom prst="rect">
            <a:avLst/>
          </a:prstGeom>
          <a:ln w="12700">
            <a:miter lim="400000"/>
          </a:ln>
        </p:spPr>
      </p:pic>
      <p:sp>
        <p:nvSpPr>
          <p:cNvPr id="116" name="Textebene 1…"/>
          <p:cNvSpPr txBox="1">
            <a:spLocks noGrp="1"/>
          </p:cNvSpPr>
          <p:nvPr>
            <p:ph type="body" sz="half" idx="1"/>
          </p:nvPr>
        </p:nvSpPr>
        <p:spPr>
          <a:xfrm>
            <a:off x="469790" y="2244439"/>
            <a:ext cx="4991217" cy="4219866"/>
          </a:xfrm>
          <a:prstGeom prst="rect">
            <a:avLst/>
          </a:prstGeom>
        </p:spPr>
        <p:txBody>
          <a:bodyPr/>
          <a:lstStyle>
            <a:lvl1pPr>
              <a:lnSpc>
                <a:spcPts val="2200"/>
              </a:lnSpc>
              <a:spcBef>
                <a:spcPts val="0"/>
              </a:spcBef>
              <a:defRPr sz="1600"/>
            </a:lvl1pPr>
            <a:lvl2pPr marL="660400" indent="-203200">
              <a:lnSpc>
                <a:spcPts val="2200"/>
              </a:lnSpc>
              <a:spcBef>
                <a:spcPts val="0"/>
              </a:spcBef>
              <a:defRPr sz="1600"/>
            </a:lvl2pPr>
            <a:lvl3pPr marL="1143000" indent="-228600">
              <a:lnSpc>
                <a:spcPts val="2200"/>
              </a:lnSpc>
              <a:spcBef>
                <a:spcPts val="0"/>
              </a:spcBef>
              <a:defRPr sz="1600"/>
            </a:lvl3pPr>
            <a:lvl4pPr marL="1632857" indent="-261257">
              <a:lnSpc>
                <a:spcPts val="2200"/>
              </a:lnSpc>
              <a:spcBef>
                <a:spcPts val="0"/>
              </a:spcBef>
              <a:defRPr sz="1600"/>
            </a:lvl4pPr>
            <a:lvl5pPr marL="2133600" indent="-304800">
              <a:lnSpc>
                <a:spcPts val="2200"/>
              </a:lnSpc>
              <a:spcBef>
                <a:spcPts val="0"/>
              </a:spcBef>
              <a:defRPr sz="1600"/>
            </a:lvl5pPr>
          </a:lstStyle>
          <a:p>
            <a:r>
              <a:t>Textebene 1</a:t>
            </a:r>
          </a:p>
          <a:p>
            <a:pPr lvl="1"/>
            <a:r>
              <a:t>Textebene 2</a:t>
            </a:r>
          </a:p>
          <a:p>
            <a:pPr lvl="2"/>
            <a:r>
              <a:t>Textebene 3</a:t>
            </a:r>
          </a:p>
          <a:p>
            <a:pPr lvl="3"/>
            <a:r>
              <a:t>Textebene 4</a:t>
            </a:r>
          </a:p>
          <a:p>
            <a:pPr lvl="4"/>
            <a:r>
              <a:t>Textebene 5</a:t>
            </a:r>
          </a:p>
        </p:txBody>
      </p:sp>
      <p:sp>
        <p:nvSpPr>
          <p:cNvPr id="117" name="Textplatzhalter 2"/>
          <p:cNvSpPr txBox="1"/>
          <p:nvPr/>
        </p:nvSpPr>
        <p:spPr>
          <a:xfrm>
            <a:off x="6092711" y="2244439"/>
            <a:ext cx="5607312" cy="393705"/>
          </a:xfrm>
          <a:prstGeom prst="rect">
            <a:avLst/>
          </a:prstGeom>
          <a:ln w="12700">
            <a:miter lim="400000"/>
          </a:ln>
        </p:spPr>
        <p:txBody>
          <a:bodyPr lIns="0" tIns="0" rIns="0" bIns="0" anchor="ctr">
            <a:normAutofit/>
          </a:bodyPr>
          <a:lstStyle/>
          <a:p>
            <a:pPr>
              <a:lnSpc>
                <a:spcPts val="2200"/>
              </a:lnSpc>
              <a:defRPr sz="1600" b="1" cap="all">
                <a:solidFill>
                  <a:srgbClr val="8D82B1"/>
                </a:solidFill>
                <a:latin typeface="Lexend"/>
                <a:ea typeface="Lexend"/>
                <a:cs typeface="Lexend"/>
                <a:sym typeface="Lexend"/>
              </a:defRPr>
            </a:pPr>
            <a:endParaRPr/>
          </a:p>
        </p:txBody>
      </p:sp>
      <p:sp>
        <p:nvSpPr>
          <p:cNvPr id="118" name="Textplatzhalter 7"/>
          <p:cNvSpPr txBox="1"/>
          <p:nvPr/>
        </p:nvSpPr>
        <p:spPr>
          <a:xfrm>
            <a:off x="6096003" y="2802581"/>
            <a:ext cx="5605675" cy="3661724"/>
          </a:xfrm>
          <a:prstGeom prst="rect">
            <a:avLst/>
          </a:prstGeom>
          <a:ln w="12700">
            <a:miter lim="400000"/>
          </a:ln>
        </p:spPr>
        <p:txBody>
          <a:bodyPr lIns="0" tIns="0" rIns="0" bIns="0">
            <a:normAutofit/>
          </a:bodyPr>
          <a:lstStyle/>
          <a:p>
            <a:pPr>
              <a:lnSpc>
                <a:spcPts val="2000"/>
              </a:lnSpc>
              <a:defRPr sz="1400">
                <a:solidFill>
                  <a:srgbClr val="494848"/>
                </a:solidFill>
                <a:latin typeface="Lexend"/>
                <a:ea typeface="Lexend"/>
                <a:cs typeface="Lexend"/>
                <a:sym typeface="Lexend"/>
              </a:defRPr>
            </a:pPr>
            <a:endParaRPr/>
          </a:p>
        </p:txBody>
      </p:sp>
      <p:sp>
        <p:nvSpPr>
          <p:cNvPr id="119" name="Textplatzhalter 2"/>
          <p:cNvSpPr txBox="1">
            <a:spLocks noGrp="1"/>
          </p:cNvSpPr>
          <p:nvPr>
            <p:ph type="body" sz="quarter" idx="21"/>
          </p:nvPr>
        </p:nvSpPr>
        <p:spPr>
          <a:xfrm>
            <a:off x="442852" y="1686080"/>
            <a:ext cx="5018146" cy="393705"/>
          </a:xfrm>
          <a:prstGeom prst="rect">
            <a:avLst/>
          </a:prstGeom>
        </p:spPr>
        <p:txBody>
          <a:bodyPr anchor="ctr"/>
          <a:lstStyle/>
          <a:p>
            <a:pPr marL="0" indent="0" algn="ctr">
              <a:lnSpc>
                <a:spcPts val="2200"/>
              </a:lnSpc>
              <a:spcBef>
                <a:spcPts val="0"/>
              </a:spcBef>
              <a:buSzTx/>
              <a:buFontTx/>
              <a:buNone/>
              <a:defRPr sz="1600" cap="all"/>
            </a:pPr>
            <a:endParaRPr/>
          </a:p>
        </p:txBody>
      </p:sp>
      <p:sp>
        <p:nvSpPr>
          <p:cNvPr id="120" name="Foliennummer"/>
          <p:cNvSpPr txBox="1">
            <a:spLocks noGrp="1"/>
          </p:cNvSpPr>
          <p:nvPr>
            <p:ph type="sldNum" sz="quarter" idx="2"/>
          </p:nvPr>
        </p:nvSpPr>
        <p:spPr>
          <a:xfrm>
            <a:off x="11548493" y="6565901"/>
            <a:ext cx="182216" cy="177801"/>
          </a:xfrm>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tx">
  <p:cSld name="Text mit Ü 2 spaltig">
    <p:spTree>
      <p:nvGrpSpPr>
        <p:cNvPr id="1" name=""/>
        <p:cNvGrpSpPr/>
        <p:nvPr/>
      </p:nvGrpSpPr>
      <p:grpSpPr>
        <a:xfrm>
          <a:off x="0" y="0"/>
          <a:ext cx="0" cy="0"/>
          <a:chOff x="0" y="0"/>
          <a:chExt cx="0" cy="0"/>
        </a:xfrm>
      </p:grpSpPr>
      <p:pic>
        <p:nvPicPr>
          <p:cNvPr id="127" name="Grafik 11" descr="Grafik 11"/>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128" name="Titeltext"/>
          <p:cNvSpPr txBox="1">
            <a:spLocks noGrp="1"/>
          </p:cNvSpPr>
          <p:nvPr>
            <p:ph type="title"/>
          </p:nvPr>
        </p:nvSpPr>
        <p:spPr>
          <a:xfrm>
            <a:off x="469790" y="661925"/>
            <a:ext cx="9639413" cy="755934"/>
          </a:xfrm>
          <a:prstGeom prst="rect">
            <a:avLst/>
          </a:prstGeom>
        </p:spPr>
        <p:txBody>
          <a:bodyPr anchor="t"/>
          <a:lstStyle>
            <a:lvl1pPr algn="l">
              <a:defRPr cap="all">
                <a:solidFill>
                  <a:srgbClr val="303059"/>
                </a:solidFill>
              </a:defRPr>
            </a:lvl1pPr>
          </a:lstStyle>
          <a:p>
            <a:r>
              <a:t>Titeltext</a:t>
            </a:r>
          </a:p>
        </p:txBody>
      </p:sp>
      <p:pic>
        <p:nvPicPr>
          <p:cNvPr id="129" name="Grafik 17" descr="Grafik 17"/>
          <p:cNvPicPr>
            <a:picLocks noChangeAspect="1"/>
          </p:cNvPicPr>
          <p:nvPr/>
        </p:nvPicPr>
        <p:blipFill>
          <a:blip r:embed="rId3"/>
          <a:stretch>
            <a:fillRect/>
          </a:stretch>
        </p:blipFill>
        <p:spPr>
          <a:xfrm>
            <a:off x="10473518" y="638178"/>
            <a:ext cx="1354154" cy="755934"/>
          </a:xfrm>
          <a:prstGeom prst="rect">
            <a:avLst/>
          </a:prstGeom>
          <a:ln w="12700">
            <a:miter lim="400000"/>
          </a:ln>
        </p:spPr>
      </p:pic>
      <p:sp>
        <p:nvSpPr>
          <p:cNvPr id="130" name="Textebene 1…"/>
          <p:cNvSpPr txBox="1">
            <a:spLocks noGrp="1"/>
          </p:cNvSpPr>
          <p:nvPr>
            <p:ph type="body" sz="quarter" idx="1"/>
          </p:nvPr>
        </p:nvSpPr>
        <p:spPr>
          <a:xfrm>
            <a:off x="469790" y="1724640"/>
            <a:ext cx="11231887" cy="755935"/>
          </a:xfrm>
          <a:prstGeom prst="rect">
            <a:avLst/>
          </a:prstGeom>
        </p:spPr>
        <p:txBody>
          <a:bodyPr anchor="ctr"/>
          <a:lstStyle>
            <a:lvl1pPr marL="0" indent="0" algn="ctr">
              <a:lnSpc>
                <a:spcPct val="100000"/>
              </a:lnSpc>
              <a:buSzTx/>
              <a:buFontTx/>
              <a:buNone/>
              <a:defRPr sz="3000" b="1" cap="all">
                <a:solidFill>
                  <a:srgbClr val="303059"/>
                </a:solidFill>
              </a:defRPr>
            </a:lvl1pPr>
            <a:lvl2pPr marL="838200" indent="-381000" algn="ctr">
              <a:lnSpc>
                <a:spcPct val="100000"/>
              </a:lnSpc>
              <a:buFontTx/>
              <a:defRPr sz="3000" b="1" cap="all">
                <a:solidFill>
                  <a:srgbClr val="303059"/>
                </a:solidFill>
              </a:defRPr>
            </a:lvl2pPr>
            <a:lvl3pPr marL="1343025" indent="-428625" algn="ctr">
              <a:lnSpc>
                <a:spcPct val="100000"/>
              </a:lnSpc>
              <a:buFontTx/>
              <a:defRPr sz="3000" b="1" cap="all">
                <a:solidFill>
                  <a:srgbClr val="303059"/>
                </a:solidFill>
              </a:defRPr>
            </a:lvl3pPr>
            <a:lvl4pPr marL="1861457" indent="-489857" algn="ctr">
              <a:lnSpc>
                <a:spcPct val="100000"/>
              </a:lnSpc>
              <a:buFontTx/>
              <a:defRPr sz="3000" b="1" cap="all">
                <a:solidFill>
                  <a:srgbClr val="303059"/>
                </a:solidFill>
              </a:defRPr>
            </a:lvl4pPr>
            <a:lvl5pPr marL="2400300" indent="-571500" algn="ctr">
              <a:lnSpc>
                <a:spcPct val="100000"/>
              </a:lnSpc>
              <a:buFontTx/>
              <a:defRPr sz="3000" b="1" cap="all">
                <a:solidFill>
                  <a:srgbClr val="303059"/>
                </a:solidFill>
              </a:defRPr>
            </a:lvl5pPr>
          </a:lstStyle>
          <a:p>
            <a:r>
              <a:t>Textebene 1</a:t>
            </a:r>
          </a:p>
          <a:p>
            <a:pPr lvl="1"/>
            <a:r>
              <a:t>Textebene 2</a:t>
            </a:r>
          </a:p>
          <a:p>
            <a:pPr lvl="2"/>
            <a:r>
              <a:t>Textebene 3</a:t>
            </a:r>
          </a:p>
          <a:p>
            <a:pPr lvl="3"/>
            <a:r>
              <a:t>Textebene 4</a:t>
            </a:r>
          </a:p>
          <a:p>
            <a:pPr lvl="4"/>
            <a:r>
              <a:t>Textebene 5</a:t>
            </a:r>
          </a:p>
        </p:txBody>
      </p:sp>
      <p:sp>
        <p:nvSpPr>
          <p:cNvPr id="131" name="Textplatzhalter 7"/>
          <p:cNvSpPr txBox="1"/>
          <p:nvPr/>
        </p:nvSpPr>
        <p:spPr>
          <a:xfrm>
            <a:off x="6096003" y="2671948"/>
            <a:ext cx="5605675" cy="3792356"/>
          </a:xfrm>
          <a:prstGeom prst="rect">
            <a:avLst/>
          </a:prstGeom>
          <a:ln w="12700">
            <a:miter lim="400000"/>
          </a:ln>
        </p:spPr>
        <p:txBody>
          <a:bodyPr lIns="0" tIns="0" rIns="0" bIns="0">
            <a:normAutofit/>
          </a:bodyPr>
          <a:lstStyle/>
          <a:p>
            <a:pPr>
              <a:lnSpc>
                <a:spcPts val="2000"/>
              </a:lnSpc>
              <a:defRPr sz="1400">
                <a:solidFill>
                  <a:srgbClr val="494848"/>
                </a:solidFill>
                <a:latin typeface="Lexend"/>
                <a:ea typeface="Lexend"/>
                <a:cs typeface="Lexend"/>
                <a:sym typeface="Lexend"/>
              </a:defRPr>
            </a:pPr>
            <a:endParaRPr/>
          </a:p>
        </p:txBody>
      </p:sp>
      <p:sp>
        <p:nvSpPr>
          <p:cNvPr id="132" name="Textplatzhalter 7"/>
          <p:cNvSpPr txBox="1">
            <a:spLocks noGrp="1"/>
          </p:cNvSpPr>
          <p:nvPr>
            <p:ph type="body" sz="half" idx="21"/>
          </p:nvPr>
        </p:nvSpPr>
        <p:spPr>
          <a:xfrm>
            <a:off x="444497" y="2671948"/>
            <a:ext cx="5016500" cy="3792356"/>
          </a:xfrm>
          <a:prstGeom prst="rect">
            <a:avLst/>
          </a:prstGeom>
        </p:spPr>
        <p:txBody>
          <a:bodyPr/>
          <a:lstStyle/>
          <a:p>
            <a:pPr marL="0" indent="0">
              <a:lnSpc>
                <a:spcPts val="2200"/>
              </a:lnSpc>
              <a:spcBef>
                <a:spcPts val="0"/>
              </a:spcBef>
              <a:buSzTx/>
              <a:buFontTx/>
              <a:buNone/>
              <a:defRPr sz="1600" b="1">
                <a:latin typeface="Lexend SemiBold"/>
                <a:ea typeface="Lexend SemiBold"/>
                <a:cs typeface="Lexend SemiBold"/>
                <a:sym typeface="Lexend SemiBold"/>
              </a:defRPr>
            </a:pPr>
            <a:endParaRPr/>
          </a:p>
        </p:txBody>
      </p:sp>
      <p:sp>
        <p:nvSpPr>
          <p:cNvPr id="133" name="Foliennummer"/>
          <p:cNvSpPr txBox="1">
            <a:spLocks noGrp="1"/>
          </p:cNvSpPr>
          <p:nvPr>
            <p:ph type="sldNum" sz="quarter" idx="2"/>
          </p:nvPr>
        </p:nvSpPr>
        <p:spPr>
          <a:xfrm>
            <a:off x="11548493" y="6565901"/>
            <a:ext cx="182216" cy="177801"/>
          </a:xfrm>
          <a:prstGeom prst="rect">
            <a:avLst/>
          </a:prstGeom>
        </p:spPr>
        <p:txBody>
          <a:bodyPr/>
          <a:lstStyle/>
          <a:p>
            <a:fld id="{86CB4B4D-7CA3-9044-876B-883B54F8677D}" type="slidenum">
              <a:t>‹Nr.›</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2.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image" Target="../media/image1.jpeg"/><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Grafik 5" descr="Grafik 5"/>
          <p:cNvPicPr>
            <a:picLocks noChangeAspect="1"/>
          </p:cNvPicPr>
          <p:nvPr/>
        </p:nvPicPr>
        <p:blipFill>
          <a:blip r:embed="rId23"/>
          <a:stretch>
            <a:fillRect/>
          </a:stretch>
        </p:blipFill>
        <p:spPr>
          <a:xfrm rot="10799991">
            <a:off x="-10" y="68"/>
            <a:ext cx="12191997" cy="6857864"/>
          </a:xfrm>
          <a:prstGeom prst="rect">
            <a:avLst/>
          </a:prstGeom>
          <a:ln w="12700">
            <a:miter lim="400000"/>
          </a:ln>
        </p:spPr>
      </p:pic>
      <p:sp>
        <p:nvSpPr>
          <p:cNvPr id="3" name="Titeltext"/>
          <p:cNvSpPr txBox="1">
            <a:spLocks noGrp="1"/>
          </p:cNvSpPr>
          <p:nvPr>
            <p:ph type="title"/>
          </p:nvPr>
        </p:nvSpPr>
        <p:spPr>
          <a:xfrm>
            <a:off x="469781" y="1712779"/>
            <a:ext cx="11202836" cy="348861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nchor="ctr">
            <a:normAutofit/>
          </a:bodyPr>
          <a:lstStyle/>
          <a:p>
            <a:r>
              <a:t>Titeltext</a:t>
            </a:r>
          </a:p>
        </p:txBody>
      </p:sp>
      <p:pic>
        <p:nvPicPr>
          <p:cNvPr id="4" name="Grafik 10" descr="Grafik 10"/>
          <p:cNvPicPr>
            <a:picLocks noChangeAspect="1"/>
          </p:cNvPicPr>
          <p:nvPr/>
        </p:nvPicPr>
        <p:blipFill>
          <a:blip r:embed="rId24"/>
          <a:stretch>
            <a:fillRect/>
          </a:stretch>
        </p:blipFill>
        <p:spPr>
          <a:xfrm>
            <a:off x="10496708" y="638178"/>
            <a:ext cx="1354154" cy="755934"/>
          </a:xfrm>
          <a:prstGeom prst="rect">
            <a:avLst/>
          </a:prstGeom>
          <a:ln w="12700">
            <a:miter lim="400000"/>
          </a:ln>
        </p:spPr>
      </p:pic>
      <p:sp>
        <p:nvSpPr>
          <p:cNvPr id="5" name="Textebene 1…"/>
          <p:cNvSpPr txBox="1">
            <a:spLocks noGrp="1"/>
          </p:cNvSpPr>
          <p:nvPr>
            <p:ph type="body" idx="1"/>
          </p:nvPr>
        </p:nvSpPr>
        <p:spPr>
          <a:xfrm>
            <a:off x="609600" y="1600200"/>
            <a:ext cx="10972800" cy="452596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normAutofit/>
          </a:bodyPr>
          <a:lstStyle/>
          <a:p>
            <a:r>
              <a:t>Textebene 1</a:t>
            </a:r>
          </a:p>
          <a:p>
            <a:pPr lvl="1"/>
            <a:r>
              <a:t>Textebene 2</a:t>
            </a:r>
          </a:p>
          <a:p>
            <a:pPr lvl="2"/>
            <a:r>
              <a:t>Textebene 3</a:t>
            </a:r>
          </a:p>
          <a:p>
            <a:pPr lvl="3"/>
            <a:r>
              <a:t>Textebene 4</a:t>
            </a:r>
          </a:p>
          <a:p>
            <a:pPr lvl="4"/>
            <a:r>
              <a:t>Textebene 5</a:t>
            </a:r>
          </a:p>
        </p:txBody>
      </p:sp>
      <p:sp>
        <p:nvSpPr>
          <p:cNvPr id="6" name="Foliennummer"/>
          <p:cNvSpPr txBox="1">
            <a:spLocks noGrp="1"/>
          </p:cNvSpPr>
          <p:nvPr>
            <p:ph type="sldNum" sz="quarter" idx="2"/>
          </p:nvPr>
        </p:nvSpPr>
        <p:spPr>
          <a:xfrm>
            <a:off x="5892800" y="6172200"/>
            <a:ext cx="2844800" cy="368301"/>
          </a:xfrm>
          <a:prstGeom prst="rect">
            <a:avLst/>
          </a:prstGeom>
          <a:ln w="12700">
            <a:miter lim="400000"/>
          </a:ln>
        </p:spPr>
        <p:txBody>
          <a:bodyPr wrap="none" lIns="0" tIns="0" rIns="0" bIns="0" anchor="ctr">
            <a:spAutoFit/>
          </a:bodyPr>
          <a:lstStyle>
            <a:lvl1pPr algn="r">
              <a:defRPr sz="1200">
                <a:solidFill>
                  <a:srgbClr val="ADABAB"/>
                </a:solidFill>
                <a:latin typeface="Lexend"/>
                <a:ea typeface="Lexend"/>
                <a:cs typeface="Lexend"/>
                <a:sym typeface="Lexend"/>
              </a:defRPr>
            </a:lvl1pPr>
          </a:lstStyle>
          <a:p>
            <a:fld id="{86CB4B4D-7CA3-9044-876B-883B54F8677D}" type="slidenum">
              <a:t>‹Nr.›</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8" r:id="rId8"/>
    <p:sldLayoutId id="2147483659" r:id="rId9"/>
    <p:sldLayoutId id="2147483660" r:id="rId10"/>
    <p:sldLayoutId id="2147483661" r:id="rId11"/>
    <p:sldLayoutId id="2147483662" r:id="rId12"/>
    <p:sldLayoutId id="2147483663" r:id="rId13"/>
    <p:sldLayoutId id="2147483664" r:id="rId14"/>
    <p:sldLayoutId id="2147483665" r:id="rId15"/>
    <p:sldLayoutId id="2147483666" r:id="rId16"/>
    <p:sldLayoutId id="2147483667" r:id="rId17"/>
    <p:sldLayoutId id="2147483669" r:id="rId18"/>
    <p:sldLayoutId id="2147483670" r:id="rId19"/>
    <p:sldLayoutId id="2147483671" r:id="rId20"/>
    <p:sldLayoutId id="2147483672" r:id="rId21"/>
  </p:sldLayoutIdLst>
  <p:transition spd="med"/>
  <p:txStyles>
    <p:titleStyle>
      <a:lvl1pPr marL="0" marR="0" indent="0" algn="ctr" defTabSz="914400" rtl="0" latinLnBrk="0">
        <a:lnSpc>
          <a:spcPct val="90000"/>
        </a:lnSpc>
        <a:spcBef>
          <a:spcPts val="0"/>
        </a:spcBef>
        <a:spcAft>
          <a:spcPts val="0"/>
        </a:spcAft>
        <a:buClrTx/>
        <a:buSzTx/>
        <a:buFontTx/>
        <a:buNone/>
        <a:tabLst/>
        <a:defRPr sz="3000" b="1" i="0" u="none" strike="noStrike" cap="none" spc="0" baseline="0">
          <a:solidFill>
            <a:srgbClr val="FFFFFF"/>
          </a:solidFill>
          <a:uFillTx/>
          <a:latin typeface="Lexend SemiBold"/>
          <a:ea typeface="Lexend SemiBold"/>
          <a:cs typeface="Lexend SemiBold"/>
          <a:sym typeface="Lexend SemiBold"/>
        </a:defRPr>
      </a:lvl1pPr>
      <a:lvl2pPr marL="0" marR="0" indent="0" algn="ctr" defTabSz="914400" rtl="0" latinLnBrk="0">
        <a:lnSpc>
          <a:spcPct val="90000"/>
        </a:lnSpc>
        <a:spcBef>
          <a:spcPts val="0"/>
        </a:spcBef>
        <a:spcAft>
          <a:spcPts val="0"/>
        </a:spcAft>
        <a:buClrTx/>
        <a:buSzTx/>
        <a:buFontTx/>
        <a:buNone/>
        <a:tabLst/>
        <a:defRPr sz="3000" b="1" i="0" u="none" strike="noStrike" cap="none" spc="0" baseline="0">
          <a:solidFill>
            <a:srgbClr val="FFFFFF"/>
          </a:solidFill>
          <a:uFillTx/>
          <a:latin typeface="Lexend SemiBold"/>
          <a:ea typeface="Lexend SemiBold"/>
          <a:cs typeface="Lexend SemiBold"/>
          <a:sym typeface="Lexend SemiBold"/>
        </a:defRPr>
      </a:lvl2pPr>
      <a:lvl3pPr marL="0" marR="0" indent="0" algn="ctr" defTabSz="914400" rtl="0" latinLnBrk="0">
        <a:lnSpc>
          <a:spcPct val="90000"/>
        </a:lnSpc>
        <a:spcBef>
          <a:spcPts val="0"/>
        </a:spcBef>
        <a:spcAft>
          <a:spcPts val="0"/>
        </a:spcAft>
        <a:buClrTx/>
        <a:buSzTx/>
        <a:buFontTx/>
        <a:buNone/>
        <a:tabLst/>
        <a:defRPr sz="3000" b="1" i="0" u="none" strike="noStrike" cap="none" spc="0" baseline="0">
          <a:solidFill>
            <a:srgbClr val="FFFFFF"/>
          </a:solidFill>
          <a:uFillTx/>
          <a:latin typeface="Lexend SemiBold"/>
          <a:ea typeface="Lexend SemiBold"/>
          <a:cs typeface="Lexend SemiBold"/>
          <a:sym typeface="Lexend SemiBold"/>
        </a:defRPr>
      </a:lvl3pPr>
      <a:lvl4pPr marL="0" marR="0" indent="0" algn="ctr" defTabSz="914400" rtl="0" latinLnBrk="0">
        <a:lnSpc>
          <a:spcPct val="90000"/>
        </a:lnSpc>
        <a:spcBef>
          <a:spcPts val="0"/>
        </a:spcBef>
        <a:spcAft>
          <a:spcPts val="0"/>
        </a:spcAft>
        <a:buClrTx/>
        <a:buSzTx/>
        <a:buFontTx/>
        <a:buNone/>
        <a:tabLst/>
        <a:defRPr sz="3000" b="1" i="0" u="none" strike="noStrike" cap="none" spc="0" baseline="0">
          <a:solidFill>
            <a:srgbClr val="FFFFFF"/>
          </a:solidFill>
          <a:uFillTx/>
          <a:latin typeface="Lexend SemiBold"/>
          <a:ea typeface="Lexend SemiBold"/>
          <a:cs typeface="Lexend SemiBold"/>
          <a:sym typeface="Lexend SemiBold"/>
        </a:defRPr>
      </a:lvl4pPr>
      <a:lvl5pPr marL="0" marR="0" indent="0" algn="ctr" defTabSz="914400" rtl="0" latinLnBrk="0">
        <a:lnSpc>
          <a:spcPct val="90000"/>
        </a:lnSpc>
        <a:spcBef>
          <a:spcPts val="0"/>
        </a:spcBef>
        <a:spcAft>
          <a:spcPts val="0"/>
        </a:spcAft>
        <a:buClrTx/>
        <a:buSzTx/>
        <a:buFontTx/>
        <a:buNone/>
        <a:tabLst/>
        <a:defRPr sz="3000" b="1" i="0" u="none" strike="noStrike" cap="none" spc="0" baseline="0">
          <a:solidFill>
            <a:srgbClr val="FFFFFF"/>
          </a:solidFill>
          <a:uFillTx/>
          <a:latin typeface="Lexend SemiBold"/>
          <a:ea typeface="Lexend SemiBold"/>
          <a:cs typeface="Lexend SemiBold"/>
          <a:sym typeface="Lexend SemiBold"/>
        </a:defRPr>
      </a:lvl5pPr>
      <a:lvl6pPr marL="0" marR="0" indent="0" algn="ctr" defTabSz="914400" rtl="0" latinLnBrk="0">
        <a:lnSpc>
          <a:spcPct val="90000"/>
        </a:lnSpc>
        <a:spcBef>
          <a:spcPts val="0"/>
        </a:spcBef>
        <a:spcAft>
          <a:spcPts val="0"/>
        </a:spcAft>
        <a:buClrTx/>
        <a:buSzTx/>
        <a:buFontTx/>
        <a:buNone/>
        <a:tabLst/>
        <a:defRPr sz="3000" b="1" i="0" u="none" strike="noStrike" cap="none" spc="0" baseline="0">
          <a:solidFill>
            <a:srgbClr val="FFFFFF"/>
          </a:solidFill>
          <a:uFillTx/>
          <a:latin typeface="Lexend SemiBold"/>
          <a:ea typeface="Lexend SemiBold"/>
          <a:cs typeface="Lexend SemiBold"/>
          <a:sym typeface="Lexend SemiBold"/>
        </a:defRPr>
      </a:lvl6pPr>
      <a:lvl7pPr marL="0" marR="0" indent="0" algn="ctr" defTabSz="914400" rtl="0" latinLnBrk="0">
        <a:lnSpc>
          <a:spcPct val="90000"/>
        </a:lnSpc>
        <a:spcBef>
          <a:spcPts val="0"/>
        </a:spcBef>
        <a:spcAft>
          <a:spcPts val="0"/>
        </a:spcAft>
        <a:buClrTx/>
        <a:buSzTx/>
        <a:buFontTx/>
        <a:buNone/>
        <a:tabLst/>
        <a:defRPr sz="3000" b="1" i="0" u="none" strike="noStrike" cap="none" spc="0" baseline="0">
          <a:solidFill>
            <a:srgbClr val="FFFFFF"/>
          </a:solidFill>
          <a:uFillTx/>
          <a:latin typeface="Lexend SemiBold"/>
          <a:ea typeface="Lexend SemiBold"/>
          <a:cs typeface="Lexend SemiBold"/>
          <a:sym typeface="Lexend SemiBold"/>
        </a:defRPr>
      </a:lvl7pPr>
      <a:lvl8pPr marL="0" marR="0" indent="0" algn="ctr" defTabSz="914400" rtl="0" latinLnBrk="0">
        <a:lnSpc>
          <a:spcPct val="90000"/>
        </a:lnSpc>
        <a:spcBef>
          <a:spcPts val="0"/>
        </a:spcBef>
        <a:spcAft>
          <a:spcPts val="0"/>
        </a:spcAft>
        <a:buClrTx/>
        <a:buSzTx/>
        <a:buFontTx/>
        <a:buNone/>
        <a:tabLst/>
        <a:defRPr sz="3000" b="1" i="0" u="none" strike="noStrike" cap="none" spc="0" baseline="0">
          <a:solidFill>
            <a:srgbClr val="FFFFFF"/>
          </a:solidFill>
          <a:uFillTx/>
          <a:latin typeface="Lexend SemiBold"/>
          <a:ea typeface="Lexend SemiBold"/>
          <a:cs typeface="Lexend SemiBold"/>
          <a:sym typeface="Lexend SemiBold"/>
        </a:defRPr>
      </a:lvl8pPr>
      <a:lvl9pPr marL="0" marR="0" indent="0" algn="ctr" defTabSz="914400" rtl="0" latinLnBrk="0">
        <a:lnSpc>
          <a:spcPct val="90000"/>
        </a:lnSpc>
        <a:spcBef>
          <a:spcPts val="0"/>
        </a:spcBef>
        <a:spcAft>
          <a:spcPts val="0"/>
        </a:spcAft>
        <a:buClrTx/>
        <a:buSzTx/>
        <a:buFontTx/>
        <a:buNone/>
        <a:tabLst/>
        <a:defRPr sz="3000" b="1" i="0" u="none" strike="noStrike" cap="none" spc="0" baseline="0">
          <a:solidFill>
            <a:srgbClr val="FFFFFF"/>
          </a:solidFill>
          <a:uFillTx/>
          <a:latin typeface="Lexend SemiBold"/>
          <a:ea typeface="Lexend SemiBold"/>
          <a:cs typeface="Lexend SemiBold"/>
          <a:sym typeface="Lexend SemiBold"/>
        </a:defRPr>
      </a:lvl9pPr>
    </p:titleStyle>
    <p:bodyStyle>
      <a:lvl1pPr marL="228600" marR="0" indent="-2286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1pPr>
      <a:lvl2pPr marL="7112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2pPr>
      <a:lvl3pPr marL="1200150" marR="0" indent="-28575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3pPr>
      <a:lvl4pPr marL="1698171" marR="0" indent="-326571"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4pPr>
      <a:lvl5pPr marL="2209800" marR="0" indent="-381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5pPr>
      <a:lvl6pPr marL="25400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6pPr>
      <a:lvl7pPr marL="29972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7pPr>
      <a:lvl8pPr marL="34544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8pPr>
      <a:lvl9pPr marL="39116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Lexend"/>
        </a:defRPr>
      </a:lvl1pPr>
      <a:lvl2pPr marL="0" marR="0" indent="4572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Lexend"/>
        </a:defRPr>
      </a:lvl2pPr>
      <a:lvl3pPr marL="0" marR="0" indent="9144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Lexend"/>
        </a:defRPr>
      </a:lvl3pPr>
      <a:lvl4pPr marL="0" marR="0" indent="13716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Lexend"/>
        </a:defRPr>
      </a:lvl4pPr>
      <a:lvl5pPr marL="0" marR="0" indent="18288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Lexend"/>
        </a:defRPr>
      </a:lvl5pPr>
      <a:lvl6pPr marL="0" marR="0" indent="22860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Lexend"/>
        </a:defRPr>
      </a:lvl6pPr>
      <a:lvl7pPr marL="0" marR="0" indent="27432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Lexend"/>
        </a:defRPr>
      </a:lvl7pPr>
      <a:lvl8pPr marL="0" marR="0" indent="32004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Lexend"/>
        </a:defRPr>
      </a:lvl8pPr>
      <a:lvl9pPr marL="0" marR="0" indent="36576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Lexend"/>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1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6.xml"/></Relationships>
</file>

<file path=ppt/slides/_rels/slide14.xml.rels><?xml version="1.0" encoding="UTF-8" standalone="yes"?>
<Relationships xmlns="http://schemas.openxmlformats.org/package/2006/relationships"><Relationship Id="rId2" Type="http://schemas.openxmlformats.org/officeDocument/2006/relationships/image" Target="../media/image38.emf"/><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1.xml"/><Relationship Id="rId1" Type="http://schemas.openxmlformats.org/officeDocument/2006/relationships/slideLayout" Target="../slideLayouts/slideLayout16.xml"/></Relationships>
</file>

<file path=ppt/slides/_rels/slide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2.png"/><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16.xml"/></Relationships>
</file>

<file path=ppt/slides/_rels/slide7.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16.xml"/></Relationships>
</file>

<file path=ppt/slides/_rels/slide8.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16.xml"/></Relationships>
</file>

<file path=ppt/slides/_rels/slide9.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9" name="Titel 1"/>
          <p:cNvSpPr txBox="1">
            <a:spLocks noGrp="1"/>
          </p:cNvSpPr>
          <p:nvPr>
            <p:ph type="title"/>
          </p:nvPr>
        </p:nvSpPr>
        <p:spPr>
          <a:xfrm>
            <a:off x="369582" y="2136138"/>
            <a:ext cx="7355834" cy="1968502"/>
          </a:xfrm>
          <a:prstGeom prst="rect">
            <a:avLst/>
          </a:prstGeom>
        </p:spPr>
        <p:txBody>
          <a:bodyPr/>
          <a:lstStyle/>
          <a:p>
            <a:pPr defTabSz="877823">
              <a:defRPr sz="6719"/>
            </a:pPr>
            <a:r>
              <a:t>Los </a:t>
            </a:r>
            <a:br/>
            <a:r>
              <a:t>Geht’s!</a:t>
            </a:r>
          </a:p>
        </p:txBody>
      </p:sp>
      <p:sp>
        <p:nvSpPr>
          <p:cNvPr id="360" name="Textplatzhalter 2"/>
          <p:cNvSpPr txBox="1">
            <a:spLocks noGrp="1"/>
          </p:cNvSpPr>
          <p:nvPr>
            <p:ph type="body" sz="quarter" idx="1"/>
          </p:nvPr>
        </p:nvSpPr>
        <p:spPr>
          <a:xfrm>
            <a:off x="369582" y="4246873"/>
            <a:ext cx="3640443" cy="1085617"/>
          </a:xfrm>
          <a:prstGeom prst="rect">
            <a:avLst/>
          </a:prstGeom>
        </p:spPr>
        <p:txBody>
          <a:bodyPr>
            <a:normAutofit/>
          </a:bodyPr>
          <a:lstStyle/>
          <a:p>
            <a:pPr>
              <a:defRPr sz="1300"/>
            </a:pPr>
            <a:r>
              <a:rPr lang="de-DE" dirty="0"/>
              <a:t>Öffentliche Dienstleistungen am Beispiel Verkehr: Mobilität für alle?</a:t>
            </a:r>
            <a:endParaRPr dirty="0"/>
          </a:p>
        </p:txBody>
      </p:sp>
    </p:spTree>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C6BFCD-4AA5-DB0B-0966-0D842244F90D}"/>
            </a:ext>
          </a:extLst>
        </p:cNvPr>
        <p:cNvGrpSpPr/>
        <p:nvPr/>
      </p:nvGrpSpPr>
      <p:grpSpPr>
        <a:xfrm>
          <a:off x="0" y="0"/>
          <a:ext cx="0" cy="0"/>
          <a:chOff x="0" y="0"/>
          <a:chExt cx="0" cy="0"/>
        </a:xfrm>
      </p:grpSpPr>
      <p:sp>
        <p:nvSpPr>
          <p:cNvPr id="362" name="Titel 1">
            <a:extLst>
              <a:ext uri="{FF2B5EF4-FFF2-40B4-BE49-F238E27FC236}">
                <a16:creationId xmlns:a16="http://schemas.microsoft.com/office/drawing/2014/main" id="{8432871C-4FFE-0D1E-8C2E-87E5B53B2740}"/>
              </a:ext>
            </a:extLst>
          </p:cNvPr>
          <p:cNvSpPr txBox="1">
            <a:spLocks noGrp="1"/>
          </p:cNvSpPr>
          <p:nvPr>
            <p:ph type="title"/>
          </p:nvPr>
        </p:nvSpPr>
        <p:spPr>
          <a:xfrm>
            <a:off x="369581" y="2136138"/>
            <a:ext cx="8647674" cy="1968502"/>
          </a:xfrm>
          <a:prstGeom prst="rect">
            <a:avLst/>
          </a:prstGeom>
        </p:spPr>
        <p:txBody>
          <a:bodyPr>
            <a:normAutofit/>
          </a:bodyPr>
          <a:lstStyle>
            <a:lvl1pPr>
              <a:defRPr b="0" cap="none"/>
            </a:lvl1pPr>
          </a:lstStyle>
          <a:p>
            <a:r>
              <a:rPr lang="de-DE" sz="6000" dirty="0"/>
              <a:t>Sicherung</a:t>
            </a:r>
            <a:endParaRPr sz="6000" dirty="0"/>
          </a:p>
        </p:txBody>
      </p:sp>
      <p:sp>
        <p:nvSpPr>
          <p:cNvPr id="363" name="Textplatzhalter 2">
            <a:extLst>
              <a:ext uri="{FF2B5EF4-FFF2-40B4-BE49-F238E27FC236}">
                <a16:creationId xmlns:a16="http://schemas.microsoft.com/office/drawing/2014/main" id="{F603852E-9425-AA40-9FF0-C4D4815CC46E}"/>
              </a:ext>
            </a:extLst>
          </p:cNvPr>
          <p:cNvSpPr txBox="1">
            <a:spLocks noGrp="1"/>
          </p:cNvSpPr>
          <p:nvPr>
            <p:ph type="body" sz="quarter" idx="1"/>
          </p:nvPr>
        </p:nvSpPr>
        <p:spPr>
          <a:xfrm>
            <a:off x="369582" y="4246874"/>
            <a:ext cx="7355834" cy="314956"/>
          </a:xfrm>
          <a:prstGeom prst="rect">
            <a:avLst/>
          </a:prstGeom>
        </p:spPr>
        <p:txBody>
          <a:bodyPr/>
          <a:lstStyle/>
          <a:p>
            <a:endParaRPr lang="de-AT" dirty="0"/>
          </a:p>
        </p:txBody>
      </p:sp>
    </p:spTree>
    <p:extLst>
      <p:ext uri="{BB962C8B-B14F-4D97-AF65-F5344CB8AC3E}">
        <p14:creationId xmlns:p14="http://schemas.microsoft.com/office/powerpoint/2010/main" val="2915233827"/>
      </p:ext>
    </p:extLst>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7C451DC-27C5-B03E-BCC7-BDE3D5510802}"/>
              </a:ext>
            </a:extLst>
          </p:cNvPr>
          <p:cNvSpPr>
            <a:spLocks noGrp="1"/>
          </p:cNvSpPr>
          <p:nvPr>
            <p:ph type="title"/>
          </p:nvPr>
        </p:nvSpPr>
        <p:spPr/>
        <p:txBody>
          <a:bodyPr/>
          <a:lstStyle/>
          <a:p>
            <a:r>
              <a:rPr lang="de-DE" dirty="0"/>
              <a:t>Sicherung</a:t>
            </a:r>
            <a:endParaRPr lang="de-AT" dirty="0"/>
          </a:p>
        </p:txBody>
      </p:sp>
      <p:sp>
        <p:nvSpPr>
          <p:cNvPr id="3" name="Textplatzhalter 2">
            <a:extLst>
              <a:ext uri="{FF2B5EF4-FFF2-40B4-BE49-F238E27FC236}">
                <a16:creationId xmlns:a16="http://schemas.microsoft.com/office/drawing/2014/main" id="{238AF1B9-692A-85A0-598C-C7EF53C09713}"/>
              </a:ext>
            </a:extLst>
          </p:cNvPr>
          <p:cNvSpPr>
            <a:spLocks noGrp="1"/>
          </p:cNvSpPr>
          <p:nvPr>
            <p:ph type="body" idx="1"/>
          </p:nvPr>
        </p:nvSpPr>
        <p:spPr/>
        <p:txBody>
          <a:bodyPr>
            <a:normAutofit/>
          </a:bodyPr>
          <a:lstStyle/>
          <a:p>
            <a:pPr marL="0" indent="0">
              <a:lnSpc>
                <a:spcPct val="100000"/>
              </a:lnSpc>
              <a:buNone/>
            </a:pPr>
            <a:r>
              <a:rPr lang="de-DE" sz="2400" b="1" dirty="0"/>
              <a:t>Nimm</a:t>
            </a:r>
            <a:r>
              <a:rPr lang="de-DE" sz="2400" dirty="0"/>
              <a:t> ein digitales Endgerät zur Hand und </a:t>
            </a:r>
            <a:r>
              <a:rPr lang="de-DE" sz="2400" b="1" dirty="0"/>
              <a:t>scanne</a:t>
            </a:r>
            <a:r>
              <a:rPr lang="de-DE" sz="2400" dirty="0"/>
              <a:t> den folgenden QR-Code, um die wichtigsten Inhalte aus den letzten Einheiten zu festigen.</a:t>
            </a:r>
            <a:endParaRPr lang="de-AT" sz="2400" dirty="0"/>
          </a:p>
        </p:txBody>
      </p:sp>
      <p:pic>
        <p:nvPicPr>
          <p:cNvPr id="5" name="Grafik 4" descr="Ein Bild, das Text, Muster, Screenshot, Quadrat enthält.&#10;&#10;KI-generierte Inhalte können fehlerhaft sein.">
            <a:extLst>
              <a:ext uri="{FF2B5EF4-FFF2-40B4-BE49-F238E27FC236}">
                <a16:creationId xmlns:a16="http://schemas.microsoft.com/office/drawing/2014/main" id="{99B30A41-25A6-CE05-8CA5-070EDDE1776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661884" y="2834636"/>
            <a:ext cx="2857500" cy="3552825"/>
          </a:xfrm>
          <a:prstGeom prst="rect">
            <a:avLst/>
          </a:prstGeom>
        </p:spPr>
      </p:pic>
    </p:spTree>
    <p:extLst>
      <p:ext uri="{BB962C8B-B14F-4D97-AF65-F5344CB8AC3E}">
        <p14:creationId xmlns:p14="http://schemas.microsoft.com/office/powerpoint/2010/main" val="1354791934"/>
      </p:ext>
    </p:extLst>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2BB36F-C99C-0564-5030-0667745FB5AD}"/>
            </a:ext>
          </a:extLst>
        </p:cNvPr>
        <p:cNvGrpSpPr/>
        <p:nvPr/>
      </p:nvGrpSpPr>
      <p:grpSpPr>
        <a:xfrm>
          <a:off x="0" y="0"/>
          <a:ext cx="0" cy="0"/>
          <a:chOff x="0" y="0"/>
          <a:chExt cx="0" cy="0"/>
        </a:xfrm>
      </p:grpSpPr>
      <p:sp>
        <p:nvSpPr>
          <p:cNvPr id="362" name="Titel 1">
            <a:extLst>
              <a:ext uri="{FF2B5EF4-FFF2-40B4-BE49-F238E27FC236}">
                <a16:creationId xmlns:a16="http://schemas.microsoft.com/office/drawing/2014/main" id="{99EA82D9-CFC9-DFF0-D682-AF6AB9456E11}"/>
              </a:ext>
            </a:extLst>
          </p:cNvPr>
          <p:cNvSpPr txBox="1">
            <a:spLocks noGrp="1"/>
          </p:cNvSpPr>
          <p:nvPr>
            <p:ph type="title"/>
          </p:nvPr>
        </p:nvSpPr>
        <p:spPr>
          <a:xfrm>
            <a:off x="369581" y="2136138"/>
            <a:ext cx="8647674" cy="1968502"/>
          </a:xfrm>
          <a:prstGeom prst="rect">
            <a:avLst/>
          </a:prstGeom>
        </p:spPr>
        <p:txBody>
          <a:bodyPr>
            <a:normAutofit/>
          </a:bodyPr>
          <a:lstStyle>
            <a:lvl1pPr>
              <a:defRPr b="0" cap="none"/>
            </a:lvl1pPr>
          </a:lstStyle>
          <a:p>
            <a:r>
              <a:rPr lang="de-DE" sz="6000"/>
              <a:t>Anhang</a:t>
            </a:r>
            <a:endParaRPr sz="6000" dirty="0"/>
          </a:p>
        </p:txBody>
      </p:sp>
      <p:sp>
        <p:nvSpPr>
          <p:cNvPr id="363" name="Textplatzhalter 2">
            <a:extLst>
              <a:ext uri="{FF2B5EF4-FFF2-40B4-BE49-F238E27FC236}">
                <a16:creationId xmlns:a16="http://schemas.microsoft.com/office/drawing/2014/main" id="{4ACBA250-7C44-BB5F-5252-4B2D758CC6C2}"/>
              </a:ext>
            </a:extLst>
          </p:cNvPr>
          <p:cNvSpPr txBox="1">
            <a:spLocks noGrp="1"/>
          </p:cNvSpPr>
          <p:nvPr>
            <p:ph type="body" sz="quarter" idx="1"/>
          </p:nvPr>
        </p:nvSpPr>
        <p:spPr>
          <a:xfrm>
            <a:off x="369582" y="4246874"/>
            <a:ext cx="7355834" cy="314956"/>
          </a:xfrm>
          <a:prstGeom prst="rect">
            <a:avLst/>
          </a:prstGeom>
        </p:spPr>
        <p:txBody>
          <a:bodyPr/>
          <a:lstStyle/>
          <a:p>
            <a:endParaRPr lang="de-AT" dirty="0"/>
          </a:p>
        </p:txBody>
      </p:sp>
    </p:spTree>
    <p:extLst>
      <p:ext uri="{BB962C8B-B14F-4D97-AF65-F5344CB8AC3E}">
        <p14:creationId xmlns:p14="http://schemas.microsoft.com/office/powerpoint/2010/main" val="2428419624"/>
      </p:ext>
    </p:extLst>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6" name="Titel 2"/>
          <p:cNvSpPr txBox="1">
            <a:spLocks noGrp="1"/>
          </p:cNvSpPr>
          <p:nvPr>
            <p:ph type="title"/>
          </p:nvPr>
        </p:nvSpPr>
        <p:spPr>
          <a:xfrm>
            <a:off x="469791" y="661925"/>
            <a:ext cx="9639412" cy="755934"/>
          </a:xfrm>
          <a:prstGeom prst="rect">
            <a:avLst/>
          </a:prstGeom>
        </p:spPr>
        <p:txBody>
          <a:bodyPr/>
          <a:lstStyle/>
          <a:p>
            <a:r>
              <a:rPr lang="de-DE" dirty="0"/>
              <a:t>Bilder</a:t>
            </a:r>
            <a:endParaRPr dirty="0"/>
          </a:p>
        </p:txBody>
      </p:sp>
      <p:sp>
        <p:nvSpPr>
          <p:cNvPr id="487" name="Inhaltsplatzhalter 4"/>
          <p:cNvSpPr txBox="1">
            <a:spLocks noGrp="1"/>
          </p:cNvSpPr>
          <p:nvPr>
            <p:ph type="body" idx="1"/>
          </p:nvPr>
        </p:nvSpPr>
        <p:spPr>
          <a:xfrm>
            <a:off x="450569" y="1793174"/>
            <a:ext cx="11280131" cy="4379026"/>
          </a:xfrm>
          <a:prstGeom prst="rect">
            <a:avLst/>
          </a:prstGeom>
        </p:spPr>
        <p:txBody>
          <a:bodyPr lIns="0" tIns="0" rIns="0" bIns="0" anchor="t">
            <a:normAutofit/>
          </a:bodyPr>
          <a:lstStyle/>
          <a:p>
            <a:pPr marL="0" indent="0">
              <a:lnSpc>
                <a:spcPct val="120000"/>
              </a:lnSpc>
              <a:buSzTx/>
              <a:buNone/>
            </a:pPr>
            <a:r>
              <a:rPr lang="de-DE" b="1" dirty="0"/>
              <a:t>Alle Bilder sowie andere Medien (z. B. Videos) sind aus der Lizenz ausgenommen</a:t>
            </a:r>
            <a:r>
              <a:rPr lang="de-DE" dirty="0"/>
              <a:t>. </a:t>
            </a:r>
            <a:br>
              <a:rPr lang="de-DE" dirty="0"/>
            </a:br>
            <a:r>
              <a:rPr lang="de-DE" dirty="0"/>
              <a:t>Wenn nicht anders angegeben, handelt es sich um eigene Darstellungen.</a:t>
            </a:r>
          </a:p>
          <a:p>
            <a:pPr marL="0" indent="0">
              <a:buSzTx/>
              <a:buNone/>
            </a:pPr>
            <a:endParaRPr lang="de-AT" dirty="0"/>
          </a:p>
          <a:p>
            <a:pPr marL="0" indent="0">
              <a:buSzTx/>
              <a:buNone/>
            </a:pPr>
            <a:r>
              <a:rPr lang="de-AT" dirty="0"/>
              <a:t>F3, Bürgermeisterin, </a:t>
            </a:r>
            <a:r>
              <a:rPr lang="de-AT" dirty="0" err="1"/>
              <a:t>wavebreakmedia_micro</a:t>
            </a:r>
            <a:r>
              <a:rPr lang="de-AT" dirty="0"/>
              <a:t> / </a:t>
            </a:r>
            <a:r>
              <a:rPr lang="de-AT" dirty="0" err="1"/>
              <a:t>Freepik</a:t>
            </a:r>
            <a:endParaRPr lang="de-AT" dirty="0"/>
          </a:p>
          <a:p>
            <a:pPr marL="0" indent="0">
              <a:buSzTx/>
              <a:buNone/>
            </a:pPr>
            <a:r>
              <a:rPr lang="de-AT" dirty="0"/>
              <a:t>F4, Mann beim Wandern, Colton Miller/ </a:t>
            </a:r>
            <a:r>
              <a:rPr lang="de-AT" dirty="0" err="1"/>
              <a:t>Unsplash</a:t>
            </a:r>
            <a:endParaRPr lang="de-AT" dirty="0"/>
          </a:p>
          <a:p>
            <a:pPr marL="0" indent="0">
              <a:buSzTx/>
              <a:buNone/>
            </a:pPr>
            <a:r>
              <a:rPr lang="de-AT" dirty="0"/>
              <a:t>F5, Frau am Steuer, Patrycja </a:t>
            </a:r>
            <a:r>
              <a:rPr lang="de-AT" dirty="0" err="1"/>
              <a:t>Olszak</a:t>
            </a:r>
            <a:r>
              <a:rPr lang="de-AT" dirty="0"/>
              <a:t> / </a:t>
            </a:r>
            <a:r>
              <a:rPr lang="de-AT" dirty="0" err="1"/>
              <a:t>Unsplash</a:t>
            </a:r>
            <a:endParaRPr lang="de-AT" dirty="0"/>
          </a:p>
          <a:p>
            <a:pPr marL="0" indent="0">
              <a:buSzTx/>
              <a:buNone/>
            </a:pPr>
            <a:r>
              <a:rPr lang="de-AT" dirty="0"/>
              <a:t>F6, Klimaaktivistin, unbekannt / Letzte Generation</a:t>
            </a:r>
          </a:p>
          <a:p>
            <a:pPr marL="0" indent="0">
              <a:buSzTx/>
              <a:buNone/>
            </a:pPr>
            <a:r>
              <a:rPr lang="de-AT" dirty="0"/>
              <a:t>F7, Mann am Steuer, </a:t>
            </a:r>
            <a:r>
              <a:rPr lang="de-AT" dirty="0" err="1"/>
              <a:t>Why</a:t>
            </a:r>
            <a:r>
              <a:rPr lang="de-AT" dirty="0"/>
              <a:t> Kei / </a:t>
            </a:r>
            <a:r>
              <a:rPr lang="de-AT" dirty="0" err="1"/>
              <a:t>Unsplash</a:t>
            </a:r>
            <a:endParaRPr lang="de-AT" dirty="0"/>
          </a:p>
          <a:p>
            <a:pPr marL="0" indent="0">
              <a:buSzTx/>
              <a:buNone/>
            </a:pPr>
            <a:r>
              <a:rPr lang="de-AT" dirty="0"/>
              <a:t>F8, Frau am Bahnsteig, </a:t>
            </a:r>
            <a:r>
              <a:rPr lang="en-US" sz="1800" dirty="0">
                <a:effectLst/>
                <a:latin typeface="Arial" panose="020B0604020202020204" pitchFamily="34" charset="0"/>
                <a:ea typeface="Arial" panose="020B0604020202020204" pitchFamily="34" charset="0"/>
              </a:rPr>
              <a:t>Bryan </a:t>
            </a:r>
            <a:r>
              <a:rPr lang="en-US" sz="1800" dirty="0" err="1">
                <a:effectLst/>
                <a:latin typeface="Arial" panose="020B0604020202020204" pitchFamily="34" charset="0"/>
                <a:ea typeface="Arial" panose="020B0604020202020204" pitchFamily="34" charset="0"/>
              </a:rPr>
              <a:t>Dijkhuizen</a:t>
            </a:r>
            <a:r>
              <a:rPr lang="en-US" sz="1800" dirty="0">
                <a:effectLst/>
                <a:latin typeface="Arial" panose="020B0604020202020204" pitchFamily="34" charset="0"/>
                <a:ea typeface="Arial" panose="020B0604020202020204" pitchFamily="34" charset="0"/>
              </a:rPr>
              <a:t> </a:t>
            </a:r>
            <a:r>
              <a:rPr lang="de-AT" dirty="0"/>
              <a:t>/ </a:t>
            </a:r>
            <a:r>
              <a:rPr lang="de-AT" dirty="0" err="1"/>
              <a:t>Unsplash</a:t>
            </a:r>
            <a:endParaRPr lang="de-AT" dirty="0"/>
          </a:p>
          <a:p>
            <a:pPr marL="0" indent="0">
              <a:buSzTx/>
              <a:buNone/>
            </a:pPr>
            <a:r>
              <a:rPr lang="de-AT" dirty="0"/>
              <a:t>F9, Alte Frau auf Parkbank, Andreea Popa / </a:t>
            </a:r>
            <a:r>
              <a:rPr lang="de-AT" dirty="0" err="1"/>
              <a:t>Unsplash</a:t>
            </a:r>
            <a:endParaRPr lang="de-AT" dirty="0"/>
          </a:p>
        </p:txBody>
      </p:sp>
      <p:sp>
        <p:nvSpPr>
          <p:cNvPr id="488" name="Foliennummernplatzhalter 1"/>
          <p:cNvSpPr txBox="1">
            <a:spLocks noGrp="1"/>
          </p:cNvSpPr>
          <p:nvPr>
            <p:ph type="sldNum" sz="quarter" idx="2"/>
          </p:nvPr>
        </p:nvSpPr>
        <p:spPr>
          <a:xfrm>
            <a:off x="11548493" y="6565901"/>
            <a:ext cx="182216" cy="177801"/>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rPr/>
              <a:t>13</a:t>
            </a:fld>
            <a:endParaRPr/>
          </a:p>
        </p:txBody>
      </p:sp>
    </p:spTree>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8559A9A-6020-027C-F0D8-12AA02DD69BC}"/>
              </a:ext>
            </a:extLst>
          </p:cNvPr>
          <p:cNvSpPr>
            <a:spLocks noGrp="1"/>
          </p:cNvSpPr>
          <p:nvPr>
            <p:ph type="title"/>
          </p:nvPr>
        </p:nvSpPr>
        <p:spPr/>
        <p:txBody>
          <a:bodyPr/>
          <a:lstStyle/>
          <a:p>
            <a:r>
              <a:rPr lang="de-DE" dirty="0"/>
              <a:t>Impressum</a:t>
            </a:r>
            <a:endParaRPr lang="de-AT" dirty="0"/>
          </a:p>
        </p:txBody>
      </p:sp>
      <p:sp>
        <p:nvSpPr>
          <p:cNvPr id="3" name="Textplatzhalter 2">
            <a:extLst>
              <a:ext uri="{FF2B5EF4-FFF2-40B4-BE49-F238E27FC236}">
                <a16:creationId xmlns:a16="http://schemas.microsoft.com/office/drawing/2014/main" id="{5458406A-D156-7B30-F971-7443E33ECA23}"/>
              </a:ext>
            </a:extLst>
          </p:cNvPr>
          <p:cNvSpPr>
            <a:spLocks noGrp="1"/>
          </p:cNvSpPr>
          <p:nvPr>
            <p:ph type="body" idx="1"/>
          </p:nvPr>
        </p:nvSpPr>
        <p:spPr>
          <a:xfrm>
            <a:off x="551271" y="5423636"/>
            <a:ext cx="11280131" cy="903083"/>
          </a:xfrm>
        </p:spPr>
        <p:txBody>
          <a:bodyPr lIns="0" tIns="0" rIns="0" bIns="0" anchor="t">
            <a:normAutofit/>
          </a:bodyPr>
          <a:lstStyle/>
          <a:p>
            <a:pPr marL="0" indent="0">
              <a:lnSpc>
                <a:spcPts val="1400"/>
              </a:lnSpc>
              <a:spcBef>
                <a:spcPts val="1200"/>
              </a:spcBef>
              <a:buNone/>
            </a:pPr>
            <a:r>
              <a:rPr lang="de-AT" sz="1200" dirty="0">
                <a:effectLst/>
                <a:latin typeface="Arial" panose="020B0604020202020204" pitchFamily="34" charset="0"/>
                <a:ea typeface="Arial" panose="020B0604020202020204" pitchFamily="34" charset="0"/>
                <a:cs typeface="Arial" panose="020B0604020202020204" pitchFamily="34" charset="0"/>
              </a:rPr>
              <a:t>Bei einer Weiterverwendung sollen folgende Angaben gemacht werden:</a:t>
            </a:r>
          </a:p>
          <a:p>
            <a:pPr marL="0" indent="0">
              <a:lnSpc>
                <a:spcPts val="1400"/>
              </a:lnSpc>
              <a:spcBef>
                <a:spcPts val="1200"/>
              </a:spcBef>
              <a:buNone/>
            </a:pPr>
            <a:r>
              <a:rPr lang="de-AT" sz="1200" dirty="0">
                <a:effectLst/>
                <a:latin typeface="Arial"/>
                <a:ea typeface="Arial" panose="020B0604020202020204" pitchFamily="34" charset="0"/>
              </a:rPr>
              <a:t>Stiftung Wirtschaftsbildung (</a:t>
            </a:r>
            <a:r>
              <a:rPr lang="de-AT" sz="1200" dirty="0">
                <a:latin typeface="Arial"/>
                <a:ea typeface="Arial" panose="020B0604020202020204" pitchFamily="34" charset="0"/>
              </a:rPr>
              <a:t>2025</a:t>
            </a:r>
            <a:r>
              <a:rPr lang="de-AT" sz="1200" dirty="0">
                <a:effectLst/>
                <a:latin typeface="Arial"/>
                <a:ea typeface="Arial" panose="020B0604020202020204" pitchFamily="34" charset="0"/>
              </a:rPr>
              <a:t>) Öffentliche Dienstleistungen am Beispiel Verkehr: Mobilität für alle? Power-Point-Präsentation. CC BY NC SA 4.0.</a:t>
            </a:r>
            <a:endParaRPr lang="de-AT" sz="1200" dirty="0">
              <a:latin typeface="Arial"/>
              <a:ea typeface="Arial" panose="020B0604020202020204" pitchFamily="34" charset="0"/>
              <a:cs typeface="Arial" panose="020B0604020202020204" pitchFamily="34" charset="0"/>
            </a:endParaRPr>
          </a:p>
          <a:p>
            <a:pPr marL="0" indent="0">
              <a:lnSpc>
                <a:spcPts val="1400"/>
              </a:lnSpc>
              <a:spcBef>
                <a:spcPts val="1200"/>
              </a:spcBef>
              <a:buNone/>
            </a:pPr>
            <a:endParaRPr lang="de-AT" sz="3200" dirty="0">
              <a:effectLst/>
              <a:latin typeface="Arial" panose="020B0604020202020204" pitchFamily="34" charset="0"/>
              <a:ea typeface="Arial" panose="020B0604020202020204" pitchFamily="34" charset="0"/>
              <a:cs typeface="Arial" panose="020B0604020202020204" pitchFamily="34" charset="0"/>
            </a:endParaRPr>
          </a:p>
          <a:p>
            <a:pPr marL="0" indent="0">
              <a:buNone/>
            </a:pPr>
            <a:endParaRPr lang="de-AT" dirty="0"/>
          </a:p>
        </p:txBody>
      </p:sp>
      <p:pic>
        <p:nvPicPr>
          <p:cNvPr id="15" name="Grafik 14">
            <a:extLst>
              <a:ext uri="{FF2B5EF4-FFF2-40B4-BE49-F238E27FC236}">
                <a16:creationId xmlns:a16="http://schemas.microsoft.com/office/drawing/2014/main" id="{B62C0277-D86A-A322-C8FE-0CEBDB8F2BEA}"/>
              </a:ext>
            </a:extLst>
          </p:cNvPr>
          <p:cNvPicPr>
            <a:picLocks noChangeAspect="1"/>
          </p:cNvPicPr>
          <p:nvPr/>
        </p:nvPicPr>
        <p:blipFill rotWithShape="1">
          <a:blip r:embed="rId2"/>
          <a:srcRect t="1" r="35457" b="64620"/>
          <a:stretch/>
        </p:blipFill>
        <p:spPr>
          <a:xfrm>
            <a:off x="450569" y="1600199"/>
            <a:ext cx="6703163" cy="3657601"/>
          </a:xfrm>
          <a:prstGeom prst="rect">
            <a:avLst/>
          </a:prstGeom>
        </p:spPr>
      </p:pic>
      <p:sp>
        <p:nvSpPr>
          <p:cNvPr id="20" name="Rechteck: abgerundete Ecken 19">
            <a:extLst>
              <a:ext uri="{FF2B5EF4-FFF2-40B4-BE49-F238E27FC236}">
                <a16:creationId xmlns:a16="http://schemas.microsoft.com/office/drawing/2014/main" id="{C6EA999D-D688-BF3B-925A-B85B728A5D23}"/>
              </a:ext>
            </a:extLst>
          </p:cNvPr>
          <p:cNvSpPr/>
          <p:nvPr/>
        </p:nvSpPr>
        <p:spPr>
          <a:xfrm>
            <a:off x="469791" y="5666426"/>
            <a:ext cx="10140870" cy="417501"/>
          </a:xfrm>
          <a:prstGeom prst="roundRect">
            <a:avLst>
              <a:gd name="adj" fmla="val 5914"/>
            </a:avLst>
          </a:prstGeom>
          <a:noFill/>
          <a:ln w="19050" cap="flat" cmpd="sng" algn="ctr">
            <a:solidFill>
              <a:srgbClr val="8D82B1"/>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de-AT"/>
          </a:p>
        </p:txBody>
      </p:sp>
    </p:spTree>
    <p:extLst>
      <p:ext uri="{BB962C8B-B14F-4D97-AF65-F5344CB8AC3E}">
        <p14:creationId xmlns:p14="http://schemas.microsoft.com/office/powerpoint/2010/main" val="858717602"/>
      </p:ext>
    </p:extLst>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2" name="Titel 1"/>
          <p:cNvSpPr txBox="1">
            <a:spLocks noGrp="1"/>
          </p:cNvSpPr>
          <p:nvPr>
            <p:ph type="title"/>
          </p:nvPr>
        </p:nvSpPr>
        <p:spPr>
          <a:xfrm>
            <a:off x="369581" y="2136138"/>
            <a:ext cx="8647674" cy="1968502"/>
          </a:xfrm>
          <a:prstGeom prst="rect">
            <a:avLst/>
          </a:prstGeom>
        </p:spPr>
        <p:txBody>
          <a:bodyPr>
            <a:normAutofit/>
          </a:bodyPr>
          <a:lstStyle>
            <a:lvl1pPr>
              <a:defRPr b="0" cap="none"/>
            </a:lvl1pPr>
          </a:lstStyle>
          <a:p>
            <a:r>
              <a:rPr lang="de-DE" sz="6000" dirty="0"/>
              <a:t>Busnetz ausbauen?</a:t>
            </a:r>
            <a:endParaRPr sz="6000" dirty="0"/>
          </a:p>
        </p:txBody>
      </p:sp>
      <p:sp>
        <p:nvSpPr>
          <p:cNvPr id="363" name="Textplatzhalter 2"/>
          <p:cNvSpPr txBox="1">
            <a:spLocks noGrp="1"/>
          </p:cNvSpPr>
          <p:nvPr>
            <p:ph type="body" sz="quarter" idx="1"/>
          </p:nvPr>
        </p:nvSpPr>
        <p:spPr>
          <a:xfrm>
            <a:off x="369582" y="4246874"/>
            <a:ext cx="7355834" cy="314956"/>
          </a:xfrm>
          <a:prstGeom prst="rect">
            <a:avLst/>
          </a:prstGeom>
        </p:spPr>
        <p:txBody>
          <a:bodyPr/>
          <a:lstStyle/>
          <a:p>
            <a:endParaRPr lang="de-AT" dirty="0"/>
          </a:p>
        </p:txBody>
      </p:sp>
    </p:spTree>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Weibliche geschäftsführerin mit verschränkten armen am konferenzzentrum">
            <a:extLst>
              <a:ext uri="{FF2B5EF4-FFF2-40B4-BE49-F238E27FC236}">
                <a16:creationId xmlns:a16="http://schemas.microsoft.com/office/drawing/2014/main" id="{67EBBA9D-84FA-7ECF-6E4B-B58C28C7376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35437" y="1934651"/>
            <a:ext cx="5962650" cy="3971925"/>
          </a:xfrm>
          <a:prstGeom prst="rect">
            <a:avLst/>
          </a:prstGeom>
          <a:noFill/>
          <a:extLst>
            <a:ext uri="{909E8E84-426E-40DD-AFC4-6F175D3DCCD1}">
              <a14:hiddenFill xmlns:a14="http://schemas.microsoft.com/office/drawing/2010/main">
                <a:solidFill>
                  <a:srgbClr val="FFFFFF"/>
                </a:solidFill>
              </a14:hiddenFill>
            </a:ext>
          </a:extLst>
        </p:spPr>
      </p:pic>
      <p:sp>
        <p:nvSpPr>
          <p:cNvPr id="13" name="Sprechblase: rechteckig mit abgerundeten Ecken 12">
            <a:extLst>
              <a:ext uri="{FF2B5EF4-FFF2-40B4-BE49-F238E27FC236}">
                <a16:creationId xmlns:a16="http://schemas.microsoft.com/office/drawing/2014/main" id="{31513D66-7183-D3B0-2995-CFFE8FC6A5C6}"/>
              </a:ext>
            </a:extLst>
          </p:cNvPr>
          <p:cNvSpPr/>
          <p:nvPr/>
        </p:nvSpPr>
        <p:spPr>
          <a:xfrm>
            <a:off x="480141" y="1934650"/>
            <a:ext cx="5689601" cy="3971925"/>
          </a:xfrm>
          <a:prstGeom prst="wedgeRoundRectCallout">
            <a:avLst>
              <a:gd name="adj1" fmla="val 63147"/>
              <a:gd name="adj2" fmla="val -15553"/>
              <a:gd name="adj3" fmla="val 16667"/>
            </a:avLst>
          </a:prstGeom>
          <a:ln>
            <a:solidFill>
              <a:srgbClr val="8D82B1"/>
            </a:solidFill>
          </a:ln>
        </p:spPr>
        <p:style>
          <a:lnRef idx="2">
            <a:schemeClr val="accent3"/>
          </a:lnRef>
          <a:fillRef idx="1">
            <a:schemeClr val="lt1"/>
          </a:fillRef>
          <a:effectRef idx="0">
            <a:schemeClr val="accent3"/>
          </a:effectRef>
          <a:fontRef idx="minor">
            <a:schemeClr val="dk1"/>
          </a:fontRef>
        </p:style>
        <p:txBody>
          <a:bodyPr lIns="91440" tIns="45720" rIns="91440" bIns="45720" rtlCol="0" anchor="ctr"/>
          <a:lstStyle/>
          <a:p>
            <a:pPr algn="ctr"/>
            <a:r>
              <a:rPr lang="de-DE" sz="2000" dirty="0">
                <a:solidFill>
                  <a:srgbClr val="494848"/>
                </a:solidFill>
                <a:latin typeface="Lexend"/>
                <a:sym typeface="Lexend"/>
              </a:rPr>
              <a:t>Ich vertrete als Bürgermeisterin meine Gemeinde. Bei der letzten Gemeinderatssitzung haben wird gemerkt, dass wir beim Thema öffentlicher Verkehr unterschiedliche Meinungen haben. Natürlich wäre es für die </a:t>
            </a:r>
            <a:r>
              <a:rPr lang="de-DE" sz="2000" dirty="0" err="1">
                <a:solidFill>
                  <a:srgbClr val="494848"/>
                </a:solidFill>
                <a:latin typeface="Lexend"/>
                <a:sym typeface="Lexend"/>
              </a:rPr>
              <a:t>Bürger:innen</a:t>
            </a:r>
            <a:r>
              <a:rPr lang="de-DE" sz="2000" dirty="0">
                <a:solidFill>
                  <a:srgbClr val="494848"/>
                </a:solidFill>
                <a:latin typeface="Lexend"/>
                <a:sym typeface="Lexend"/>
              </a:rPr>
              <a:t> gut, wenn sie mehr Möglichkeiten hätten, den Bus zu nehmen. Allerdings hat die Gemeinde momentan hohe Schulden. Auch wenn wir nur einen Teil des Ausbaus zahlen müssten, hätten wir trotzdem in den kommenden Jahren sehr wenig Geld zur Verfügung.</a:t>
            </a:r>
            <a:endParaRPr lang="de-AT" sz="2000" dirty="0">
              <a:solidFill>
                <a:srgbClr val="494848"/>
              </a:solidFill>
              <a:latin typeface="Lexend"/>
            </a:endParaRPr>
          </a:p>
        </p:txBody>
      </p:sp>
    </p:spTree>
    <p:extLst>
      <p:ext uri="{BB962C8B-B14F-4D97-AF65-F5344CB8AC3E}">
        <p14:creationId xmlns:p14="http://schemas.microsoft.com/office/powerpoint/2010/main" val="2349246566"/>
      </p:ext>
    </p:extLst>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Mann, der weit weg von den Bergen steht">
            <a:extLst>
              <a:ext uri="{FF2B5EF4-FFF2-40B4-BE49-F238E27FC236}">
                <a16:creationId xmlns:a16="http://schemas.microsoft.com/office/drawing/2014/main" id="{7DCE9E47-4365-54FA-AC66-4FD1DCB85780}"/>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33174" t="37076" r="14542"/>
          <a:stretch/>
        </p:blipFill>
        <p:spPr bwMode="auto">
          <a:xfrm>
            <a:off x="5105993" y="1750438"/>
            <a:ext cx="5601339" cy="4159361"/>
          </a:xfrm>
          <a:prstGeom prst="rect">
            <a:avLst/>
          </a:prstGeom>
          <a:noFill/>
          <a:extLst>
            <a:ext uri="{909E8E84-426E-40DD-AFC4-6F175D3DCCD1}">
              <a14:hiddenFill xmlns:a14="http://schemas.microsoft.com/office/drawing/2010/main">
                <a:solidFill>
                  <a:srgbClr val="FFFFFF"/>
                </a:solidFill>
              </a14:hiddenFill>
            </a:ext>
          </a:extLst>
        </p:spPr>
      </p:pic>
      <p:sp>
        <p:nvSpPr>
          <p:cNvPr id="5" name="Sprechblase: rechteckig mit abgerundeten Ecken 4">
            <a:extLst>
              <a:ext uri="{FF2B5EF4-FFF2-40B4-BE49-F238E27FC236}">
                <a16:creationId xmlns:a16="http://schemas.microsoft.com/office/drawing/2014/main" id="{372CE65D-1FB8-43BF-A47A-D7783CB342EA}"/>
              </a:ext>
            </a:extLst>
          </p:cNvPr>
          <p:cNvSpPr/>
          <p:nvPr/>
        </p:nvSpPr>
        <p:spPr>
          <a:xfrm>
            <a:off x="895003" y="1750438"/>
            <a:ext cx="4756639" cy="4159361"/>
          </a:xfrm>
          <a:prstGeom prst="wedgeRoundRectCallout">
            <a:avLst>
              <a:gd name="adj1" fmla="val 76390"/>
              <a:gd name="adj2" fmla="val -4274"/>
              <a:gd name="adj3" fmla="val 16667"/>
            </a:avLst>
          </a:prstGeom>
          <a:ln>
            <a:solidFill>
              <a:srgbClr val="8D82B1"/>
            </a:solidFill>
          </a:ln>
        </p:spPr>
        <p:style>
          <a:lnRef idx="2">
            <a:schemeClr val="accent3"/>
          </a:lnRef>
          <a:fillRef idx="1">
            <a:schemeClr val="lt1"/>
          </a:fillRef>
          <a:effectRef idx="0">
            <a:schemeClr val="accent3"/>
          </a:effectRef>
          <a:fontRef idx="minor">
            <a:schemeClr val="dk1"/>
          </a:fontRef>
        </p:style>
        <p:txBody>
          <a:bodyPr lIns="91440" tIns="45720" rIns="91440" bIns="45720" rtlCol="0" anchor="ctr"/>
          <a:lstStyle/>
          <a:p>
            <a:pPr algn="ctr"/>
            <a:r>
              <a:rPr lang="de-AT" sz="2000" dirty="0">
                <a:solidFill>
                  <a:srgbClr val="494848"/>
                </a:solidFill>
                <a:latin typeface="Lexend"/>
                <a:sym typeface="Lexend"/>
              </a:rPr>
              <a:t>Ich bin ein sehr aktiver Mensch und gerne unterwegs,  vor allem in den Bergen. Da ich in Pension bin, habe ich dafür genug Zeit. Für die Anfahrt nutze ich mein Auto. Mit dem Bus zu fahren, ist mir zu umständlich. Für den Umstieg auf den Bus müsste das öffentliche Netz schon sehr stark erweitert werden. Dann würde ich es mir vielleicht überlegen. Aber das ist mit hohen Kosten verbunden.</a:t>
            </a:r>
            <a:endParaRPr lang="de-AT" sz="2000" dirty="0">
              <a:solidFill>
                <a:srgbClr val="494848"/>
              </a:solidFill>
              <a:latin typeface="Lexend"/>
            </a:endParaRPr>
          </a:p>
        </p:txBody>
      </p:sp>
    </p:spTree>
    <p:extLst>
      <p:ext uri="{BB962C8B-B14F-4D97-AF65-F5344CB8AC3E}">
        <p14:creationId xmlns:p14="http://schemas.microsoft.com/office/powerpoint/2010/main" val="857739450"/>
      </p:ext>
    </p:extLst>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eine Frau, die in einem Auto sitzt und ein Lenkrad hält">
            <a:extLst>
              <a:ext uri="{FF2B5EF4-FFF2-40B4-BE49-F238E27FC236}">
                <a16:creationId xmlns:a16="http://schemas.microsoft.com/office/drawing/2014/main" id="{C2C679FB-2EA2-4321-DC4C-5F22C3C02817}"/>
              </a:ext>
            </a:extLst>
          </p:cNvPr>
          <p:cNvPicPr>
            <a:picLocks noChangeAspect="1" noChangeArrowheads="1"/>
          </p:cNvPicPr>
          <p:nvPr/>
        </p:nvPicPr>
        <p:blipFill>
          <a:blip r:embed="rId2">
            <a:extLst>
              <a:ext uri="{BEBA8EAE-BF5A-486C-A8C5-ECC9F3942E4B}">
                <a14:imgProps xmlns:a14="http://schemas.microsoft.com/office/drawing/2010/main">
                  <a14:imgLayer r:embed="rId3">
                    <a14:imgEffect>
                      <a14:brightnessContrast bright="20000" contrast="-20000"/>
                    </a14:imgEffect>
                  </a14:imgLayer>
                </a14:imgProps>
              </a:ext>
              <a:ext uri="{28A0092B-C50C-407E-A947-70E740481C1C}">
                <a14:useLocalDpi xmlns:a14="http://schemas.microsoft.com/office/drawing/2010/main" val="0"/>
              </a:ext>
            </a:extLst>
          </a:blip>
          <a:srcRect/>
          <a:stretch>
            <a:fillRect/>
          </a:stretch>
        </p:blipFill>
        <p:spPr bwMode="auto">
          <a:xfrm>
            <a:off x="1117186" y="1698519"/>
            <a:ext cx="6145747" cy="4099213"/>
          </a:xfrm>
          <a:prstGeom prst="rect">
            <a:avLst/>
          </a:prstGeom>
          <a:noFill/>
          <a:extLst>
            <a:ext uri="{909E8E84-426E-40DD-AFC4-6F175D3DCCD1}">
              <a14:hiddenFill xmlns:a14="http://schemas.microsoft.com/office/drawing/2010/main">
                <a:solidFill>
                  <a:srgbClr val="FFFFFF"/>
                </a:solidFill>
              </a14:hiddenFill>
            </a:ext>
          </a:extLst>
        </p:spPr>
      </p:pic>
      <p:sp>
        <p:nvSpPr>
          <p:cNvPr id="5" name="Sprechblase: rechteckig mit abgerundeten Ecken 4">
            <a:extLst>
              <a:ext uri="{FF2B5EF4-FFF2-40B4-BE49-F238E27FC236}">
                <a16:creationId xmlns:a16="http://schemas.microsoft.com/office/drawing/2014/main" id="{3A133962-DCDF-0BA2-C41A-9B2881007D05}"/>
              </a:ext>
            </a:extLst>
          </p:cNvPr>
          <p:cNvSpPr/>
          <p:nvPr/>
        </p:nvSpPr>
        <p:spPr>
          <a:xfrm>
            <a:off x="4705777" y="1698519"/>
            <a:ext cx="6041838" cy="4099213"/>
          </a:xfrm>
          <a:prstGeom prst="wedgeRoundRectCallout">
            <a:avLst>
              <a:gd name="adj1" fmla="val -60346"/>
              <a:gd name="adj2" fmla="val -11011"/>
              <a:gd name="adj3" fmla="val 16667"/>
            </a:avLst>
          </a:prstGeom>
          <a:ln>
            <a:solidFill>
              <a:srgbClr val="8D82B1"/>
            </a:solidFill>
          </a:ln>
        </p:spPr>
        <p:style>
          <a:lnRef idx="2">
            <a:schemeClr val="accent3"/>
          </a:lnRef>
          <a:fillRef idx="1">
            <a:schemeClr val="lt1"/>
          </a:fillRef>
          <a:effectRef idx="0">
            <a:schemeClr val="accent3"/>
          </a:effectRef>
          <a:fontRef idx="minor">
            <a:schemeClr val="dk1"/>
          </a:fontRef>
        </p:style>
        <p:txBody>
          <a:bodyPr rtlCol="0" anchor="ctr"/>
          <a:lstStyle/>
          <a:p>
            <a:pPr algn="ctr"/>
            <a:r>
              <a:rPr lang="de-AT" sz="2000" dirty="0">
                <a:solidFill>
                  <a:srgbClr val="494848"/>
                </a:solidFill>
                <a:latin typeface="Lexend"/>
                <a:sym typeface="Lexend"/>
              </a:rPr>
              <a:t>Ich habe vor einem Jahr meinen Führerschein gemacht und habe jetzt auch ein Auto – ein ziemlich cooles noch dazu. Auf dieses habe ich fleißig gespart. Es bedeutet mir sehr viel und ich zeige mich auch gerne damit. Was gibt es Cooleres, als mit dem eigenen Auto vorzufahren? Ich fühle mich damit außerdem frei und unabhängig. Außerdem wird mir beim Busfahren immer schlecht. Darum steige ich so schnell in keinen Bus mehr ein. Der Ausbau der Öffis und die damit verbundenen Kosten sind mir daher egal. Zahle ja nicht ich. Oder?!</a:t>
            </a:r>
          </a:p>
        </p:txBody>
      </p:sp>
    </p:spTree>
    <p:extLst>
      <p:ext uri="{BB962C8B-B14F-4D97-AF65-F5344CB8AC3E}">
        <p14:creationId xmlns:p14="http://schemas.microsoft.com/office/powerpoint/2010/main" val="663360880"/>
      </p:ext>
    </p:extLst>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Grafik 5">
            <a:extLst>
              <a:ext uri="{FF2B5EF4-FFF2-40B4-BE49-F238E27FC236}">
                <a16:creationId xmlns:a16="http://schemas.microsoft.com/office/drawing/2014/main" id="{26406B96-E502-DD28-7E68-93F423FF9499}"/>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005339" y="1507431"/>
            <a:ext cx="3038311" cy="4557467"/>
          </a:xfrm>
          <a:prstGeom prst="rect">
            <a:avLst/>
          </a:prstGeom>
          <a:noFill/>
        </p:spPr>
      </p:pic>
      <p:sp>
        <p:nvSpPr>
          <p:cNvPr id="5" name="Sprechblase: rechteckig mit abgerundeten Ecken 4">
            <a:extLst>
              <a:ext uri="{FF2B5EF4-FFF2-40B4-BE49-F238E27FC236}">
                <a16:creationId xmlns:a16="http://schemas.microsoft.com/office/drawing/2014/main" id="{F382E6DB-B7BE-B8B4-30B9-138576E5CD20}"/>
              </a:ext>
            </a:extLst>
          </p:cNvPr>
          <p:cNvSpPr/>
          <p:nvPr/>
        </p:nvSpPr>
        <p:spPr>
          <a:xfrm>
            <a:off x="929116" y="1502705"/>
            <a:ext cx="6658446" cy="4562193"/>
          </a:xfrm>
          <a:prstGeom prst="wedgeRoundRectCallout">
            <a:avLst>
              <a:gd name="adj1" fmla="val 59706"/>
              <a:gd name="adj2" fmla="val -15968"/>
              <a:gd name="adj3" fmla="val 16667"/>
            </a:avLst>
          </a:prstGeom>
          <a:ln>
            <a:solidFill>
              <a:srgbClr val="8D82B1"/>
            </a:solidFill>
          </a:ln>
        </p:spPr>
        <p:style>
          <a:lnRef idx="2">
            <a:schemeClr val="accent3"/>
          </a:lnRef>
          <a:fillRef idx="1">
            <a:schemeClr val="lt1"/>
          </a:fillRef>
          <a:effectRef idx="0">
            <a:schemeClr val="accent3"/>
          </a:effectRef>
          <a:fontRef idx="minor">
            <a:schemeClr val="dk1"/>
          </a:fontRef>
        </p:style>
        <p:txBody>
          <a:bodyPr lIns="91440" tIns="45720" rIns="91440" bIns="45720" rtlCol="0" anchor="ctr"/>
          <a:lstStyle/>
          <a:p>
            <a:pPr algn="ctr"/>
            <a:r>
              <a:rPr lang="de-DE" sz="2000" dirty="0">
                <a:solidFill>
                  <a:srgbClr val="494848"/>
                </a:solidFill>
                <a:latin typeface="Lexend"/>
                <a:sym typeface="Lexend"/>
              </a:rPr>
              <a:t>Der Verkehr ist an einem Viertel aller CO₂-Emissionen der EU schuld. Wenn ich mir ansehe, wie viele Personen in einem PKW sitzen, ärgere ich mich. Wenn die Öffis ausgebaut werden, können mehr Personen auf einmal transportiert werden und das würde pro Person weniger CO₂-Ausstoß verursachen. Das wäre viel besser für die Umwelt. Ich halte das Argument, auf das Auto angewiesen zu sein, für eine Ausrede. Aber ich verstehe, dass es oft bequemer ist, mit dem Auto zu fahren. Daher müssen </a:t>
            </a:r>
            <a:r>
              <a:rPr lang="de-DE" sz="2000" dirty="0" err="1">
                <a:solidFill>
                  <a:srgbClr val="494848"/>
                </a:solidFill>
                <a:latin typeface="Lexend"/>
                <a:sym typeface="Lexend"/>
              </a:rPr>
              <a:t>Politiker:innen</a:t>
            </a:r>
            <a:r>
              <a:rPr lang="de-DE" sz="2000" dirty="0">
                <a:solidFill>
                  <a:srgbClr val="494848"/>
                </a:solidFill>
                <a:latin typeface="Lexend"/>
                <a:sym typeface="Lexend"/>
              </a:rPr>
              <a:t> handeln und den öffentlichen Verkehr stark ausbauen. Unsere Steuern sollten schließlich nachhaltig verwendet werden.</a:t>
            </a:r>
            <a:endParaRPr lang="de-AT" sz="2000" dirty="0">
              <a:solidFill>
                <a:srgbClr val="494848"/>
              </a:solidFill>
              <a:latin typeface="Lexend"/>
              <a:sym typeface="Lexend"/>
            </a:endParaRPr>
          </a:p>
        </p:txBody>
      </p:sp>
    </p:spTree>
    <p:extLst>
      <p:ext uri="{BB962C8B-B14F-4D97-AF65-F5344CB8AC3E}">
        <p14:creationId xmlns:p14="http://schemas.microsoft.com/office/powerpoint/2010/main" val="1002941365"/>
      </p:ext>
    </p:extLst>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rafik 1" descr="Mann fährt ein Auto mit Armbanduhr">
            <a:extLst>
              <a:ext uri="{FF2B5EF4-FFF2-40B4-BE49-F238E27FC236}">
                <a16:creationId xmlns:a16="http://schemas.microsoft.com/office/drawing/2014/main" id="{ED2FE760-36D4-8CE9-F6EC-EB299EC6AA12}"/>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98512" y="1760860"/>
            <a:ext cx="5850922" cy="3901817"/>
          </a:xfrm>
          <a:prstGeom prst="rect">
            <a:avLst/>
          </a:prstGeom>
          <a:noFill/>
          <a:ln>
            <a:noFill/>
          </a:ln>
        </p:spPr>
      </p:pic>
      <p:sp>
        <p:nvSpPr>
          <p:cNvPr id="7" name="Sprechblase: rechteckig mit abgerundeten Ecken 6">
            <a:extLst>
              <a:ext uri="{FF2B5EF4-FFF2-40B4-BE49-F238E27FC236}">
                <a16:creationId xmlns:a16="http://schemas.microsoft.com/office/drawing/2014/main" id="{1636E77D-9B38-74C0-4FFB-ABEFAA68183E}"/>
              </a:ext>
            </a:extLst>
          </p:cNvPr>
          <p:cNvSpPr/>
          <p:nvPr/>
        </p:nvSpPr>
        <p:spPr>
          <a:xfrm>
            <a:off x="5823906" y="1760860"/>
            <a:ext cx="5115387" cy="3901817"/>
          </a:xfrm>
          <a:prstGeom prst="wedgeRoundRectCallout">
            <a:avLst>
              <a:gd name="adj1" fmla="val -75958"/>
              <a:gd name="adj2" fmla="val -28514"/>
              <a:gd name="adj3" fmla="val 16667"/>
            </a:avLst>
          </a:prstGeom>
          <a:ln>
            <a:solidFill>
              <a:srgbClr val="8D82B1"/>
            </a:solidFill>
          </a:ln>
        </p:spPr>
        <p:style>
          <a:lnRef idx="2">
            <a:schemeClr val="accent3"/>
          </a:lnRef>
          <a:fillRef idx="1">
            <a:schemeClr val="lt1"/>
          </a:fillRef>
          <a:effectRef idx="0">
            <a:schemeClr val="accent3"/>
          </a:effectRef>
          <a:fontRef idx="minor">
            <a:schemeClr val="dk1"/>
          </a:fontRef>
        </p:style>
        <p:txBody>
          <a:bodyPr rtlCol="0" anchor="ctr"/>
          <a:lstStyle/>
          <a:p>
            <a:pPr algn="ctr"/>
            <a:r>
              <a:rPr lang="de-AT" sz="2000" dirty="0">
                <a:solidFill>
                  <a:srgbClr val="494848"/>
                </a:solidFill>
                <a:latin typeface="Lexend"/>
                <a:sym typeface="Lexend"/>
              </a:rPr>
              <a:t>Ich halte nichts vom Ausbau der Öffis. Man wird den Menschen nie ihr Auto wegnehmen können, weil es um mehr geht, als nur von A nach B zu kommen. Im Auto stört mich niemand und ich bin viel schneller. Ich denke, das Geld sollte lieber in den Ausbau der Straßen investiert werden. Man könnte den Menschen aber auch Belohnungen auszahlen, wenn sie sich statt eines Autos, das mit Diesel oder Benzin fährt, ein E-Auto kaufen. </a:t>
            </a:r>
          </a:p>
        </p:txBody>
      </p:sp>
    </p:spTree>
    <p:extLst>
      <p:ext uri="{BB962C8B-B14F-4D97-AF65-F5344CB8AC3E}">
        <p14:creationId xmlns:p14="http://schemas.microsoft.com/office/powerpoint/2010/main" val="94022329"/>
      </p:ext>
    </p:extLst>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rafik 1" descr="Frau in Gelb geht auf der Straße">
            <a:extLst>
              <a:ext uri="{FF2B5EF4-FFF2-40B4-BE49-F238E27FC236}">
                <a16:creationId xmlns:a16="http://schemas.microsoft.com/office/drawing/2014/main" id="{78BDD6E8-5F04-17CF-D23A-7B8E7C9F9B86}"/>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91269" y="1679864"/>
            <a:ext cx="5902808" cy="4426527"/>
          </a:xfrm>
          <a:prstGeom prst="rect">
            <a:avLst/>
          </a:prstGeom>
          <a:noFill/>
          <a:ln>
            <a:noFill/>
          </a:ln>
        </p:spPr>
      </p:pic>
      <p:sp>
        <p:nvSpPr>
          <p:cNvPr id="5" name="Sprechblase: rechteckig mit abgerundeten Ecken 4">
            <a:extLst>
              <a:ext uri="{FF2B5EF4-FFF2-40B4-BE49-F238E27FC236}">
                <a16:creationId xmlns:a16="http://schemas.microsoft.com/office/drawing/2014/main" id="{D6349133-0A40-D0BE-A85E-A8BA393344E1}"/>
              </a:ext>
            </a:extLst>
          </p:cNvPr>
          <p:cNvSpPr/>
          <p:nvPr/>
        </p:nvSpPr>
        <p:spPr>
          <a:xfrm>
            <a:off x="5188428" y="1679864"/>
            <a:ext cx="6135354" cy="4426527"/>
          </a:xfrm>
          <a:prstGeom prst="wedgeRoundRectCallout">
            <a:avLst>
              <a:gd name="adj1" fmla="val -66945"/>
              <a:gd name="adj2" fmla="val -13115"/>
              <a:gd name="adj3" fmla="val 16667"/>
            </a:avLst>
          </a:prstGeom>
          <a:ln>
            <a:solidFill>
              <a:srgbClr val="8D82B1"/>
            </a:solidFill>
          </a:ln>
        </p:spPr>
        <p:style>
          <a:lnRef idx="2">
            <a:schemeClr val="accent3"/>
          </a:lnRef>
          <a:fillRef idx="1">
            <a:schemeClr val="lt1"/>
          </a:fillRef>
          <a:effectRef idx="0">
            <a:schemeClr val="accent3"/>
          </a:effectRef>
          <a:fontRef idx="minor">
            <a:schemeClr val="dk1"/>
          </a:fontRef>
        </p:style>
        <p:txBody>
          <a:bodyPr lIns="91440" tIns="45720" rIns="91440" bIns="45720" rtlCol="0" anchor="ctr"/>
          <a:lstStyle/>
          <a:p>
            <a:pPr algn="ctr"/>
            <a:r>
              <a:rPr lang="de-AT" sz="2000" dirty="0">
                <a:solidFill>
                  <a:srgbClr val="494848"/>
                </a:solidFill>
                <a:latin typeface="Lexend"/>
                <a:sym typeface="Lexend"/>
              </a:rPr>
              <a:t>Ich finde es gut, dass das Busnetz ausgebaut werden soll. Ich habe gehört, dass fünf neue Buslinien eingerichtet werden sollen. Das bedeutet für mich, dass ich schneller in die Schule komme. Derzeit muss ich zu Fuß zum Bahnhof in meiner Gemeinde gehen. Das dauert rund 15 Minuten. Dann benutze ich die Bahn. Ich steige einmal um und benötige für die gesamte Strecke 60 bis 70 Minuten. Mit der neuen Buslinie würde ich schneller sein, da die Haltestelle näher an meinem Zuhause ist und direkt zur Schule fährt. Durch den Ausbau spare ich 25 Minuten pro Richtung, also fast eine Stunde am Tag. </a:t>
            </a:r>
          </a:p>
        </p:txBody>
      </p:sp>
    </p:spTree>
    <p:extLst>
      <p:ext uri="{BB962C8B-B14F-4D97-AF65-F5344CB8AC3E}">
        <p14:creationId xmlns:p14="http://schemas.microsoft.com/office/powerpoint/2010/main" val="2311816117"/>
      </p:ext>
    </p:extLst>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Frau sitzt auf brauner Bank">
            <a:extLst>
              <a:ext uri="{FF2B5EF4-FFF2-40B4-BE49-F238E27FC236}">
                <a16:creationId xmlns:a16="http://schemas.microsoft.com/office/drawing/2014/main" id="{6C6A2C06-CCCD-CC03-E018-619F40ACAF31}"/>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4560" t="5422" r="19827" b="27806"/>
          <a:stretch/>
        </p:blipFill>
        <p:spPr bwMode="auto">
          <a:xfrm>
            <a:off x="6135326" y="1418253"/>
            <a:ext cx="4395439" cy="4851918"/>
          </a:xfrm>
          <a:prstGeom prst="rect">
            <a:avLst/>
          </a:prstGeom>
          <a:noFill/>
          <a:extLst>
            <a:ext uri="{909E8E84-426E-40DD-AFC4-6F175D3DCCD1}">
              <a14:hiddenFill xmlns:a14="http://schemas.microsoft.com/office/drawing/2010/main">
                <a:solidFill>
                  <a:srgbClr val="FFFFFF"/>
                </a:solidFill>
              </a14:hiddenFill>
            </a:ext>
          </a:extLst>
        </p:spPr>
      </p:pic>
      <p:sp>
        <p:nvSpPr>
          <p:cNvPr id="5" name="Sprechblase: rechteckig mit abgerundeten Ecken 4">
            <a:extLst>
              <a:ext uri="{FF2B5EF4-FFF2-40B4-BE49-F238E27FC236}">
                <a16:creationId xmlns:a16="http://schemas.microsoft.com/office/drawing/2014/main" id="{AF99271F-DB81-57DC-5353-5EAD3872719A}"/>
              </a:ext>
            </a:extLst>
          </p:cNvPr>
          <p:cNvSpPr/>
          <p:nvPr/>
        </p:nvSpPr>
        <p:spPr>
          <a:xfrm>
            <a:off x="342928" y="1418253"/>
            <a:ext cx="6833637" cy="4851918"/>
          </a:xfrm>
          <a:prstGeom prst="wedgeRoundRectCallout">
            <a:avLst>
              <a:gd name="adj1" fmla="val 59631"/>
              <a:gd name="adj2" fmla="val -8395"/>
              <a:gd name="adj3" fmla="val 16667"/>
            </a:avLst>
          </a:prstGeom>
          <a:ln>
            <a:solidFill>
              <a:srgbClr val="8D82B1"/>
            </a:solidFill>
          </a:ln>
        </p:spPr>
        <p:style>
          <a:lnRef idx="2">
            <a:schemeClr val="accent3"/>
          </a:lnRef>
          <a:fillRef idx="1">
            <a:schemeClr val="lt1"/>
          </a:fillRef>
          <a:effectRef idx="0">
            <a:schemeClr val="accent3"/>
          </a:effectRef>
          <a:fontRef idx="minor">
            <a:schemeClr val="dk1"/>
          </a:fontRef>
        </p:style>
        <p:txBody>
          <a:bodyPr lIns="91440" tIns="45720" rIns="91440" bIns="45720" rtlCol="0" anchor="ctr"/>
          <a:lstStyle/>
          <a:p>
            <a:pPr algn="ctr"/>
            <a:r>
              <a:rPr lang="de-AT" sz="2000" dirty="0">
                <a:solidFill>
                  <a:srgbClr val="494848"/>
                </a:solidFill>
                <a:latin typeface="Lexend"/>
                <a:sym typeface="Lexend"/>
              </a:rPr>
              <a:t>Ich bin Pensionistin und wohne in einer Stadt, die durch den Ausbau mit den umliegenden Gemeinden verbunden werden soll. Ich verstehe nicht, warum die Leute so viel in der Weltgeschichte herumfahren müssen. Man kann doch auch vor Ort schöne Sachen machen. Außerdem kann man nur durch Verzicht tatsächlich Emissionen einsparen. Alles andere ist Selbstbetrug.</a:t>
            </a:r>
          </a:p>
          <a:p>
            <a:pPr algn="ctr"/>
            <a:r>
              <a:rPr lang="de-AT" sz="2000" dirty="0">
                <a:solidFill>
                  <a:srgbClr val="494848"/>
                </a:solidFill>
                <a:latin typeface="Lexend"/>
                <a:sym typeface="Lexend"/>
              </a:rPr>
              <a:t>Den Ausbau des Busnetzes finde ich daher nicht so gut, zumal dafür ja unser Steuergeld verwendet wird. Das Geld sollte lieber in den Kulturbereich oder das Gesundheitswesen investiert werden. Bei </a:t>
            </a:r>
            <a:r>
              <a:rPr lang="de-AT" sz="2000" dirty="0" err="1">
                <a:solidFill>
                  <a:srgbClr val="494848"/>
                </a:solidFill>
                <a:latin typeface="Lexend"/>
                <a:sym typeface="Lexend"/>
              </a:rPr>
              <a:t>Kassenärzt:innen</a:t>
            </a:r>
            <a:r>
              <a:rPr lang="de-AT" sz="2000" dirty="0">
                <a:solidFill>
                  <a:srgbClr val="494848"/>
                </a:solidFill>
                <a:latin typeface="Lexend"/>
                <a:sym typeface="Lexend"/>
              </a:rPr>
              <a:t> wartet man mitunter zwei Monate auf einen Termin, manchmal länger. </a:t>
            </a:r>
            <a:r>
              <a:rPr lang="de-AT" sz="2000" dirty="0" err="1">
                <a:solidFill>
                  <a:srgbClr val="494848"/>
                </a:solidFill>
                <a:latin typeface="Lexend"/>
                <a:sym typeface="Lexend"/>
              </a:rPr>
              <a:t>Eine:n</a:t>
            </a:r>
            <a:r>
              <a:rPr lang="de-AT" sz="2000" dirty="0">
                <a:solidFill>
                  <a:srgbClr val="494848"/>
                </a:solidFill>
                <a:latin typeface="Lexend"/>
                <a:sym typeface="Lexend"/>
              </a:rPr>
              <a:t> </a:t>
            </a:r>
            <a:r>
              <a:rPr lang="de-AT" sz="2000" dirty="0" err="1">
                <a:solidFill>
                  <a:srgbClr val="494848"/>
                </a:solidFill>
                <a:latin typeface="Lexend"/>
                <a:sym typeface="Lexend"/>
              </a:rPr>
              <a:t>Privatärzt:in</a:t>
            </a:r>
            <a:r>
              <a:rPr lang="de-AT" sz="2000" dirty="0">
                <a:solidFill>
                  <a:srgbClr val="494848"/>
                </a:solidFill>
                <a:latin typeface="Lexend"/>
                <a:sym typeface="Lexend"/>
              </a:rPr>
              <a:t> können sich viele nicht leisten. Dafür sollte man das Geld ausgeben!</a:t>
            </a:r>
          </a:p>
        </p:txBody>
      </p:sp>
    </p:spTree>
    <p:extLst>
      <p:ext uri="{BB962C8B-B14F-4D97-AF65-F5344CB8AC3E}">
        <p14:creationId xmlns:p14="http://schemas.microsoft.com/office/powerpoint/2010/main" val="3260782491"/>
      </p:ext>
    </p:extLst>
  </p:cSld>
  <p:clrMapOvr>
    <a:masterClrMapping/>
  </p:clrMapOvr>
  <p:transition spd="med"/>
</p:sld>
</file>

<file path=ppt/theme/theme1.xml><?xml version="1.0" encoding="utf-8"?>
<a:theme xmlns:a="http://schemas.openxmlformats.org/drawingml/2006/main" name="1_Office">
  <a:themeElements>
    <a:clrScheme name="1_Office">
      <a:dk1>
        <a:srgbClr val="000000"/>
      </a:dk1>
      <a:lt1>
        <a:srgbClr val="FFFFFF"/>
      </a:lt1>
      <a:dk2>
        <a:srgbClr val="A7A7A7"/>
      </a:dk2>
      <a:lt2>
        <a:srgbClr val="535353"/>
      </a:lt2>
      <a:accent1>
        <a:srgbClr val="4472C4"/>
      </a:accent1>
      <a:accent2>
        <a:srgbClr val="ED7D31"/>
      </a:accent2>
      <a:accent3>
        <a:srgbClr val="A5A5A5"/>
      </a:accent3>
      <a:accent4>
        <a:srgbClr val="FFC000"/>
      </a:accent4>
      <a:accent5>
        <a:srgbClr val="5B9BD5"/>
      </a:accent5>
      <a:accent6>
        <a:srgbClr val="70AD47"/>
      </a:accent6>
      <a:hlink>
        <a:srgbClr val="0000FF"/>
      </a:hlink>
      <a:folHlink>
        <a:srgbClr val="FF00FF"/>
      </a:folHlink>
    </a:clrScheme>
    <a:fontScheme name="1_Office">
      <a:majorFont>
        <a:latin typeface="Helvetica"/>
        <a:ea typeface="Helvetica"/>
        <a:cs typeface="Helvetica"/>
      </a:majorFont>
      <a:minorFont>
        <a:latin typeface="Calibri"/>
        <a:ea typeface="Calibri"/>
        <a:cs typeface="Calibri"/>
      </a:minorFont>
    </a:fontScheme>
    <a:fmtScheme name="1_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chemeClr val="accent1"/>
          </a:solidFill>
          <a:prstDash val="solid"/>
          <a:miter lim="800000"/>
        </a:ln>
        <a:effectLst/>
        <a:sp3d/>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chemeClr val="accent1"/>
          </a:solidFill>
          <a:prstDash val="solid"/>
          <a:miter lim="8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1_Office">
  <a:themeElements>
    <a:clrScheme name="1_Office">
      <a:dk1>
        <a:srgbClr val="000000"/>
      </a:dk1>
      <a:lt1>
        <a:srgbClr val="FFFFFF"/>
      </a:lt1>
      <a:dk2>
        <a:srgbClr val="A7A7A7"/>
      </a:dk2>
      <a:lt2>
        <a:srgbClr val="535353"/>
      </a:lt2>
      <a:accent1>
        <a:srgbClr val="4472C4"/>
      </a:accent1>
      <a:accent2>
        <a:srgbClr val="ED7D31"/>
      </a:accent2>
      <a:accent3>
        <a:srgbClr val="A5A5A5"/>
      </a:accent3>
      <a:accent4>
        <a:srgbClr val="FFC000"/>
      </a:accent4>
      <a:accent5>
        <a:srgbClr val="5B9BD5"/>
      </a:accent5>
      <a:accent6>
        <a:srgbClr val="70AD47"/>
      </a:accent6>
      <a:hlink>
        <a:srgbClr val="0000FF"/>
      </a:hlink>
      <a:folHlink>
        <a:srgbClr val="FF00FF"/>
      </a:folHlink>
    </a:clrScheme>
    <a:fontScheme name="1_Office">
      <a:majorFont>
        <a:latin typeface="Helvetica"/>
        <a:ea typeface="Helvetica"/>
        <a:cs typeface="Helvetica"/>
      </a:majorFont>
      <a:minorFont>
        <a:latin typeface="Calibri"/>
        <a:ea typeface="Calibri"/>
        <a:cs typeface="Calibri"/>
      </a:minorFont>
    </a:fontScheme>
    <a:fmtScheme name="1_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chemeClr val="accent1"/>
          </a:solidFill>
          <a:prstDash val="solid"/>
          <a:miter lim="800000"/>
        </a:ln>
        <a:effectLst/>
        <a:sp3d/>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chemeClr val="accent1"/>
          </a:solidFill>
          <a:prstDash val="solid"/>
          <a:miter lim="8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kument" ma:contentTypeID="0x010100595324AF558A4644A44B7A3BBA3F768F" ma:contentTypeVersion="19" ma:contentTypeDescription="Ein neues Dokument erstellen." ma:contentTypeScope="" ma:versionID="0b19a1a682f2822feb727551d897a72a">
  <xsd:schema xmlns:xsd="http://www.w3.org/2001/XMLSchema" xmlns:xs="http://www.w3.org/2001/XMLSchema" xmlns:p="http://schemas.microsoft.com/office/2006/metadata/properties" xmlns:ns2="f799415d-695a-4815-bd71-e216a568b99c" xmlns:ns3="698a1803-52f3-4d4f-bff9-093c0d5dc281" targetNamespace="http://schemas.microsoft.com/office/2006/metadata/properties" ma:root="true" ma:fieldsID="b5da3d9658db36d04995aaea354189f4" ns2:_="" ns3:_="">
    <xsd:import namespace="f799415d-695a-4815-bd71-e216a568b99c"/>
    <xsd:import namespace="698a1803-52f3-4d4f-bff9-093c0d5dc281"/>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ServiceAutoKeyPoints" minOccurs="0"/>
                <xsd:element ref="ns2:MediaServiceKeyPoints" minOccurs="0"/>
                <xsd:element ref="ns3:SharedWithUsers" minOccurs="0"/>
                <xsd:element ref="ns3:SharedWithDetails" minOccurs="0"/>
                <xsd:element ref="ns2:MediaServiceLocation"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799415d-695a-4815-bd71-e216a568b99c"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element name="MediaServiceLocation" ma:index="19" nillable="true" ma:displayName="Location" ma:internalName="MediaServiceLocatio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Bildmarkierungen" ma:readOnly="false" ma:fieldId="{5cf76f15-5ced-4ddc-b409-7134ff3c332f}" ma:taxonomyMulti="true" ma:sspId="20fdfe7a-b997-4e3a-99a3-6274e578001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element name="MediaServiceBillingMetadata" ma:index="26"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698a1803-52f3-4d4f-bff9-093c0d5dc281" elementFormDefault="qualified">
    <xsd:import namespace="http://schemas.microsoft.com/office/2006/documentManagement/types"/>
    <xsd:import namespace="http://schemas.microsoft.com/office/infopath/2007/PartnerControls"/>
    <xsd:element name="SharedWithUsers" ma:index="17" nillable="true" ma:displayName="Freigegeben für"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Freigegeben für - Details" ma:internalName="SharedWithDetails" ma:readOnly="true">
      <xsd:simpleType>
        <xsd:restriction base="dms:Note">
          <xsd:maxLength value="255"/>
        </xsd:restriction>
      </xsd:simpleType>
    </xsd:element>
    <xsd:element name="TaxCatchAll" ma:index="23" nillable="true" ma:displayName="Taxonomy Catch All Column" ma:hidden="true" ma:list="{e0198f83-c038-448f-a28e-b8faf4838776}" ma:internalName="TaxCatchAll" ma:showField="CatchAllData" ma:web="698a1803-52f3-4d4f-bff9-093c0d5dc28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altstyp"/>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f799415d-695a-4815-bd71-e216a568b99c">
      <Terms xmlns="http://schemas.microsoft.com/office/infopath/2007/PartnerControls"/>
    </lcf76f155ced4ddcb4097134ff3c332f>
    <TaxCatchAll xmlns="698a1803-52f3-4d4f-bff9-093c0d5dc281" xsi:nil="true"/>
  </documentManagement>
</p:properties>
</file>

<file path=customXml/itemProps1.xml><?xml version="1.0" encoding="utf-8"?>
<ds:datastoreItem xmlns:ds="http://schemas.openxmlformats.org/officeDocument/2006/customXml" ds:itemID="{00B669A1-19CC-4833-B2DA-9B5D87C7A7F7}">
  <ds:schemaRefs>
    <ds:schemaRef ds:uri="http://schemas.microsoft.com/sharepoint/v3/contenttype/forms"/>
  </ds:schemaRefs>
</ds:datastoreItem>
</file>

<file path=customXml/itemProps2.xml><?xml version="1.0" encoding="utf-8"?>
<ds:datastoreItem xmlns:ds="http://schemas.openxmlformats.org/officeDocument/2006/customXml" ds:itemID="{CF36754D-F3EB-4DE7-ABC3-7844DACDB575}"/>
</file>

<file path=customXml/itemProps3.xml><?xml version="1.0" encoding="utf-8"?>
<ds:datastoreItem xmlns:ds="http://schemas.openxmlformats.org/officeDocument/2006/customXml" ds:itemID="{76CC503D-43FE-4DEF-AC6B-F8FEE9DAA0CE}">
  <ds:schemaRefs>
    <ds:schemaRef ds:uri="http://schemas.microsoft.com/office/2006/metadata/properties"/>
    <ds:schemaRef ds:uri="http://schemas.microsoft.com/office/infopath/2007/PartnerControls"/>
    <ds:schemaRef ds:uri="f799415d-695a-4815-bd71-e216a568b99c"/>
    <ds:schemaRef ds:uri="698a1803-52f3-4d4f-bff9-093c0d5dc281"/>
  </ds:schemaRefs>
</ds:datastoreItem>
</file>

<file path=docProps/app.xml><?xml version="1.0" encoding="utf-8"?>
<Properties xmlns="http://schemas.openxmlformats.org/officeDocument/2006/extended-properties" xmlns:vt="http://schemas.openxmlformats.org/officeDocument/2006/docPropsVTypes">
  <TotalTime>0</TotalTime>
  <Words>884</Words>
  <Application>Microsoft Office PowerPoint</Application>
  <PresentationFormat>Breitbild</PresentationFormat>
  <Paragraphs>29</Paragraphs>
  <Slides>14</Slides>
  <Notes>2</Notes>
  <HiddenSlides>0</HiddenSlides>
  <MMClips>0</MMClips>
  <ScaleCrop>false</ScaleCrop>
  <HeadingPairs>
    <vt:vector size="6" baseType="variant">
      <vt:variant>
        <vt:lpstr>Verwendete Schriftarten</vt:lpstr>
      </vt:variant>
      <vt:variant>
        <vt:i4>5</vt:i4>
      </vt:variant>
      <vt:variant>
        <vt:lpstr>Design</vt:lpstr>
      </vt:variant>
      <vt:variant>
        <vt:i4>1</vt:i4>
      </vt:variant>
      <vt:variant>
        <vt:lpstr>Folientitel</vt:lpstr>
      </vt:variant>
      <vt:variant>
        <vt:i4>14</vt:i4>
      </vt:variant>
    </vt:vector>
  </HeadingPairs>
  <TitlesOfParts>
    <vt:vector size="20" baseType="lpstr">
      <vt:lpstr>Arial</vt:lpstr>
      <vt:lpstr>Calibri</vt:lpstr>
      <vt:lpstr>Lexend</vt:lpstr>
      <vt:lpstr>Lexend ExtraBold</vt:lpstr>
      <vt:lpstr>Lexend SemiBold</vt:lpstr>
      <vt:lpstr>1_Office</vt:lpstr>
      <vt:lpstr>Los  Geht’s!</vt:lpstr>
      <vt:lpstr>Busnetz ausbauen?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Sicherung</vt:lpstr>
      <vt:lpstr>Sicherung</vt:lpstr>
      <vt:lpstr>Anhang</vt:lpstr>
      <vt:lpstr>Bilder</vt:lpstr>
      <vt:lpstr>Impressum</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Los  Geht’s!</dc:title>
  <dc:creator>Michaela Eibler</dc:creator>
  <cp:lastModifiedBy>Anna Steinbauer</cp:lastModifiedBy>
  <cp:revision>29</cp:revision>
  <dcterms:modified xsi:type="dcterms:W3CDTF">2025-03-31T12:40:35Z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0x010100595324AF558A4644A44B7A3BBA3F768F</vt:lpwstr>
  </property>
  <property fmtid="{D5CDD505-2E9C-101B-9397-08002B2CF9AE}" pid="3" name="MediaServiceImageTags">
    <vt:lpwstr/>
  </property>
</Properties>
</file>