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3"/>
  </p:sldMasterIdLst>
  <p:notesMasterIdLst>
    <p:notesMasterId r:id="rId24"/>
  </p:notesMasterIdLst>
  <p:sldIdLst>
    <p:sldId id="256" r:id="rId4"/>
    <p:sldId id="257" r:id="rId5"/>
    <p:sldId id="274" r:id="rId6"/>
    <p:sldId id="295" r:id="rId7"/>
    <p:sldId id="276" r:id="rId8"/>
    <p:sldId id="277" r:id="rId9"/>
    <p:sldId id="278" r:id="rId10"/>
    <p:sldId id="279" r:id="rId11"/>
    <p:sldId id="280" r:id="rId12"/>
    <p:sldId id="296" r:id="rId13"/>
    <p:sldId id="297" r:id="rId14"/>
    <p:sldId id="298" r:id="rId15"/>
    <p:sldId id="285" r:id="rId16"/>
    <p:sldId id="299" r:id="rId17"/>
    <p:sldId id="288" r:id="rId18"/>
    <p:sldId id="293" r:id="rId19"/>
    <p:sldId id="294" r:id="rId20"/>
    <p:sldId id="283" r:id="rId21"/>
    <p:sldId id="281" r:id="rId22"/>
    <p:sldId id="282" r:id="rId23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13E365-0249-4454-9749-F92E06C37690}" v="1" dt="2024-01-02T10:39:08.927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73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87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32" Type="http://schemas.microsoft.com/office/2018/10/relationships/authors" Target="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Steinbauer" userId="S::anna.steinbauer@stiftung-wirtschaftsbildung.at::aa9e69c0-640f-4dee-88df-45dd0169f62d" providerId="AD" clId="Web-{26FFEAEF-773F-3CB4-2202-A7C1B6CC0869}"/>
    <pc:docChg chg="">
      <pc:chgData name="Anna Steinbauer" userId="S::anna.steinbauer@stiftung-wirtschaftsbildung.at::aa9e69c0-640f-4dee-88df-45dd0169f62d" providerId="AD" clId="Web-{26FFEAEF-773F-3CB4-2202-A7C1B6CC0869}" dt="2023-12-13T11:09:45.203" v="1"/>
      <pc:docMkLst>
        <pc:docMk/>
      </pc:docMkLst>
      <pc:sldChg chg="delCm">
        <pc:chgData name="Anna Steinbauer" userId="S::anna.steinbauer@stiftung-wirtschaftsbildung.at::aa9e69c0-640f-4dee-88df-45dd0169f62d" providerId="AD" clId="Web-{26FFEAEF-773F-3CB4-2202-A7C1B6CC0869}" dt="2023-12-13T11:09:45.203" v="1"/>
        <pc:sldMkLst>
          <pc:docMk/>
          <pc:sldMk cId="4264564314" sldId="300"/>
        </pc:sldMkLst>
      </pc:sldChg>
    </pc:docChg>
  </pc:docChgLst>
  <pc:docChgLst>
    <pc:chgData name="Anna Steinbauer" userId="aa9e69c0-640f-4dee-88df-45dd0169f62d" providerId="ADAL" clId="{46A8AAAA-A10F-4EBF-8673-B3B7C5E3FC76}"/>
    <pc:docChg chg="undo custSel addSld delSld modSld">
      <pc:chgData name="Anna Steinbauer" userId="aa9e69c0-640f-4dee-88df-45dd0169f62d" providerId="ADAL" clId="{46A8AAAA-A10F-4EBF-8673-B3B7C5E3FC76}" dt="2023-12-13T11:40:49.196" v="89" actId="2696"/>
      <pc:docMkLst>
        <pc:docMk/>
      </pc:docMkLst>
      <pc:sldChg chg="modSp">
        <pc:chgData name="Anna Steinbauer" userId="aa9e69c0-640f-4dee-88df-45dd0169f62d" providerId="ADAL" clId="{46A8AAAA-A10F-4EBF-8673-B3B7C5E3FC76}" dt="2023-12-13T11:38:24.846" v="9" actId="948"/>
        <pc:sldMkLst>
          <pc:docMk/>
          <pc:sldMk cId="1265291980" sldId="274"/>
        </pc:sldMkLst>
        <pc:spChg chg="mod">
          <ac:chgData name="Anna Steinbauer" userId="aa9e69c0-640f-4dee-88df-45dd0169f62d" providerId="ADAL" clId="{46A8AAAA-A10F-4EBF-8673-B3B7C5E3FC76}" dt="2023-12-13T11:38:24.846" v="9" actId="948"/>
          <ac:spMkLst>
            <pc:docMk/>
            <pc:sldMk cId="1265291980" sldId="274"/>
            <ac:spMk id="3" creationId="{F3FA9199-8CF4-1053-000F-3F83B6282DB3}"/>
          </ac:spMkLst>
        </pc:spChg>
      </pc:sldChg>
      <pc:sldChg chg="del">
        <pc:chgData name="Anna Steinbauer" userId="aa9e69c0-640f-4dee-88df-45dd0169f62d" providerId="ADAL" clId="{46A8AAAA-A10F-4EBF-8673-B3B7C5E3FC76}" dt="2023-12-13T11:38:52.284" v="10" actId="2696"/>
        <pc:sldMkLst>
          <pc:docMk/>
          <pc:sldMk cId="0" sldId="281"/>
        </pc:sldMkLst>
      </pc:sldChg>
      <pc:sldChg chg="modSp">
        <pc:chgData name="Anna Steinbauer" userId="aa9e69c0-640f-4dee-88df-45dd0169f62d" providerId="ADAL" clId="{46A8AAAA-A10F-4EBF-8673-B3B7C5E3FC76}" dt="2023-12-13T11:39:12.167" v="60" actId="13926"/>
        <pc:sldMkLst>
          <pc:docMk/>
          <pc:sldMk cId="858717602" sldId="282"/>
        </pc:sldMkLst>
        <pc:spChg chg="mod">
          <ac:chgData name="Anna Steinbauer" userId="aa9e69c0-640f-4dee-88df-45dd0169f62d" providerId="ADAL" clId="{46A8AAAA-A10F-4EBF-8673-B3B7C5E3FC76}" dt="2023-12-13T11:39:12.167" v="60" actId="13926"/>
          <ac:spMkLst>
            <pc:docMk/>
            <pc:sldMk cId="858717602" sldId="282"/>
            <ac:spMk id="3" creationId="{5458406A-D156-7B30-F971-7443E33ECA23}"/>
          </ac:spMkLst>
        </pc:spChg>
      </pc:sldChg>
      <pc:sldChg chg="del">
        <pc:chgData name="Anna Steinbauer" userId="aa9e69c0-640f-4dee-88df-45dd0169f62d" providerId="ADAL" clId="{46A8AAAA-A10F-4EBF-8673-B3B7C5E3FC76}" dt="2023-12-13T11:39:59.632" v="61" actId="2696"/>
        <pc:sldMkLst>
          <pc:docMk/>
          <pc:sldMk cId="36646498" sldId="284"/>
        </pc:sldMkLst>
      </pc:sldChg>
      <pc:sldChg chg="modSp">
        <pc:chgData name="Anna Steinbauer" userId="aa9e69c0-640f-4dee-88df-45dd0169f62d" providerId="ADAL" clId="{46A8AAAA-A10F-4EBF-8673-B3B7C5E3FC76}" dt="2023-12-13T11:40:23.065" v="87" actId="20577"/>
        <pc:sldMkLst>
          <pc:docMk/>
          <pc:sldMk cId="3075529799" sldId="299"/>
        </pc:sldMkLst>
        <pc:spChg chg="mod">
          <ac:chgData name="Anna Steinbauer" userId="aa9e69c0-640f-4dee-88df-45dd0169f62d" providerId="ADAL" clId="{46A8AAAA-A10F-4EBF-8673-B3B7C5E3FC76}" dt="2023-12-13T11:40:21.247" v="86" actId="20577"/>
          <ac:spMkLst>
            <pc:docMk/>
            <pc:sldMk cId="3075529799" sldId="299"/>
            <ac:spMk id="2" creationId="{0D40D59E-53CB-9419-536C-7124B2EE6934}"/>
          </ac:spMkLst>
        </pc:spChg>
        <pc:spChg chg="mod">
          <ac:chgData name="Anna Steinbauer" userId="aa9e69c0-640f-4dee-88df-45dd0169f62d" providerId="ADAL" clId="{46A8AAAA-A10F-4EBF-8673-B3B7C5E3FC76}" dt="2023-12-13T11:40:23.065" v="87" actId="20577"/>
          <ac:spMkLst>
            <pc:docMk/>
            <pc:sldMk cId="3075529799" sldId="299"/>
            <ac:spMk id="3" creationId="{786D5ECB-8957-A40F-FD7F-9C3A70A1193F}"/>
          </ac:spMkLst>
        </pc:spChg>
      </pc:sldChg>
      <pc:sldChg chg="del">
        <pc:chgData name="Anna Steinbauer" userId="aa9e69c0-640f-4dee-88df-45dd0169f62d" providerId="ADAL" clId="{46A8AAAA-A10F-4EBF-8673-B3B7C5E3FC76}" dt="2023-12-13T11:40:49.196" v="89" actId="2696"/>
        <pc:sldMkLst>
          <pc:docMk/>
          <pc:sldMk cId="4264564314" sldId="300"/>
        </pc:sldMkLst>
      </pc:sldChg>
      <pc:sldChg chg="add del">
        <pc:chgData name="Anna Steinbauer" userId="aa9e69c0-640f-4dee-88df-45dd0169f62d" providerId="ADAL" clId="{46A8AAAA-A10F-4EBF-8673-B3B7C5E3FC76}" dt="2023-12-13T11:40:49.188" v="88" actId="2696"/>
        <pc:sldMkLst>
          <pc:docMk/>
          <pc:sldMk cId="2424366053" sldId="301"/>
        </pc:sldMkLst>
      </pc:sldChg>
    </pc:docChg>
  </pc:docChgLst>
  <pc:docChgLst>
    <pc:chgData name="Philipp Ringswirth" userId="789ddbea-5776-41ae-8246-72ec835be84b" providerId="ADAL" clId="{F6E12962-8D7F-400A-969A-9DBB6711211B}"/>
    <pc:docChg chg="custSel addSld delSld modSld">
      <pc:chgData name="Philipp Ringswirth" userId="789ddbea-5776-41ae-8246-72ec835be84b" providerId="ADAL" clId="{F6E12962-8D7F-400A-969A-9DBB6711211B}" dt="2023-09-28T08:58:45.711" v="97"/>
      <pc:docMkLst>
        <pc:docMk/>
      </pc:docMkLst>
      <pc:sldChg chg="modSp mod">
        <pc:chgData name="Philipp Ringswirth" userId="789ddbea-5776-41ae-8246-72ec835be84b" providerId="ADAL" clId="{F6E12962-8D7F-400A-969A-9DBB6711211B}" dt="2023-09-22T08:55:58.669" v="14" actId="20577"/>
        <pc:sldMkLst>
          <pc:docMk/>
          <pc:sldMk cId="0" sldId="256"/>
        </pc:sldMkLst>
        <pc:spChg chg="mod">
          <ac:chgData name="Philipp Ringswirth" userId="789ddbea-5776-41ae-8246-72ec835be84b" providerId="ADAL" clId="{F6E12962-8D7F-400A-969A-9DBB6711211B}" dt="2023-09-22T08:55:58.669" v="14" actId="20577"/>
          <ac:spMkLst>
            <pc:docMk/>
            <pc:sldMk cId="0" sldId="256"/>
            <ac:spMk id="360" creationId="{00000000-0000-0000-0000-000000000000}"/>
          </ac:spMkLst>
        </pc:spChg>
      </pc:sldChg>
      <pc:sldChg chg="modSp mod">
        <pc:chgData name="Philipp Ringswirth" userId="789ddbea-5776-41ae-8246-72ec835be84b" providerId="ADAL" clId="{F6E12962-8D7F-400A-969A-9DBB6711211B}" dt="2023-09-22T08:56:10.256" v="31" actId="20577"/>
        <pc:sldMkLst>
          <pc:docMk/>
          <pc:sldMk cId="0" sldId="257"/>
        </pc:sldMkLst>
        <pc:spChg chg="mod">
          <ac:chgData name="Philipp Ringswirth" userId="789ddbea-5776-41ae-8246-72ec835be84b" providerId="ADAL" clId="{F6E12962-8D7F-400A-969A-9DBB6711211B}" dt="2023-09-22T08:56:10.256" v="31" actId="20577"/>
          <ac:spMkLst>
            <pc:docMk/>
            <pc:sldMk cId="0" sldId="257"/>
            <ac:spMk id="362" creationId="{00000000-0000-0000-0000-000000000000}"/>
          </ac:spMkLst>
        </pc:spChg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1265291980" sldId="274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1169072564" sldId="276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3254935808" sldId="277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140259098" sldId="278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1529371467" sldId="279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1116588462" sldId="280"/>
        </pc:sldMkLst>
      </pc:sldChg>
      <pc:sldChg chg="modSp mod">
        <pc:chgData name="Philipp Ringswirth" userId="789ddbea-5776-41ae-8246-72ec835be84b" providerId="ADAL" clId="{F6E12962-8D7F-400A-969A-9DBB6711211B}" dt="2023-09-22T08:59:05.960" v="83" actId="13926"/>
        <pc:sldMkLst>
          <pc:docMk/>
          <pc:sldMk cId="858717602" sldId="282"/>
        </pc:sldMkLst>
        <pc:spChg chg="mod">
          <ac:chgData name="Philipp Ringswirth" userId="789ddbea-5776-41ae-8246-72ec835be84b" providerId="ADAL" clId="{F6E12962-8D7F-400A-969A-9DBB6711211B}" dt="2023-09-22T08:59:05.960" v="83" actId="13926"/>
          <ac:spMkLst>
            <pc:docMk/>
            <pc:sldMk cId="858717602" sldId="282"/>
            <ac:spMk id="3" creationId="{5458406A-D156-7B30-F971-7443E33ECA23}"/>
          </ac:spMkLst>
        </pc:spChg>
      </pc:sldChg>
      <pc:sldChg chg="addSp delSp modSp new mod modClrScheme addCm chgLayout">
        <pc:chgData name="Philipp Ringswirth" userId="789ddbea-5776-41ae-8246-72ec835be84b" providerId="ADAL" clId="{F6E12962-8D7F-400A-969A-9DBB6711211B}" dt="2023-09-28T08:58:45.711" v="97"/>
        <pc:sldMkLst>
          <pc:docMk/>
          <pc:sldMk cId="36646498" sldId="284"/>
        </pc:sldMkLst>
        <pc:spChg chg="del mod ord">
          <ac:chgData name="Philipp Ringswirth" userId="789ddbea-5776-41ae-8246-72ec835be84b" providerId="ADAL" clId="{F6E12962-8D7F-400A-969A-9DBB6711211B}" dt="2023-09-22T08:57:15.651" v="37" actId="700"/>
          <ac:spMkLst>
            <pc:docMk/>
            <pc:sldMk cId="36646498" sldId="284"/>
            <ac:spMk id="2" creationId="{65620B8F-BD00-6B2E-8DB0-DF6F391212E8}"/>
          </ac:spMkLst>
        </pc:spChg>
        <pc:spChg chg="del mod ord">
          <ac:chgData name="Philipp Ringswirth" userId="789ddbea-5776-41ae-8246-72ec835be84b" providerId="ADAL" clId="{F6E12962-8D7F-400A-969A-9DBB6711211B}" dt="2023-09-22T08:57:15.651" v="37" actId="700"/>
          <ac:spMkLst>
            <pc:docMk/>
            <pc:sldMk cId="36646498" sldId="284"/>
            <ac:spMk id="3" creationId="{3FC1E9B3-43B6-A3AD-9EF5-A9FA162CAC2D}"/>
          </ac:spMkLst>
        </pc:spChg>
        <pc:spChg chg="add mod ord">
          <ac:chgData name="Philipp Ringswirth" userId="789ddbea-5776-41ae-8246-72ec835be84b" providerId="ADAL" clId="{F6E12962-8D7F-400A-969A-9DBB6711211B}" dt="2023-09-22T08:57:15.651" v="37" actId="700"/>
          <ac:spMkLst>
            <pc:docMk/>
            <pc:sldMk cId="36646498" sldId="284"/>
            <ac:spMk id="4" creationId="{6BD6ADEF-734B-49D7-6608-7F992329F951}"/>
          </ac:spMkLst>
        </pc:spChg>
        <pc:spChg chg="add mod ord">
          <ac:chgData name="Philipp Ringswirth" userId="789ddbea-5776-41ae-8246-72ec835be84b" providerId="ADAL" clId="{F6E12962-8D7F-400A-969A-9DBB6711211B}" dt="2023-09-28T08:54:28.860" v="95" actId="5793"/>
          <ac:spMkLst>
            <pc:docMk/>
            <pc:sldMk cId="36646498" sldId="284"/>
            <ac:spMk id="5" creationId="{5F38716A-DC90-4EE8-9F14-C2FF9BA04E69}"/>
          </ac:spMkLst>
        </pc:spChg>
      </pc:sldChg>
      <pc:sldMasterChg chg="delSldLayout">
        <pc:chgData name="Philipp Ringswirth" userId="789ddbea-5776-41ae-8246-72ec835be84b" providerId="ADAL" clId="{F6E12962-8D7F-400A-969A-9DBB6711211B}" dt="2023-09-22T08:56:52.267" v="33" actId="47"/>
        <pc:sldMasterMkLst>
          <pc:docMk/>
          <pc:sldMasterMk cId="0" sldId="2147483648"/>
        </pc:sldMasterMkLst>
      </pc:sldMasterChg>
    </pc:docChg>
  </pc:docChgLst>
  <pc:docChgLst>
    <pc:chgData name="Anna Steinbauer" userId="aa9e69c0-640f-4dee-88df-45dd0169f62d" providerId="ADAL" clId="{1613E365-0249-4454-9749-F92E06C37690}"/>
    <pc:docChg chg="addSld modSld">
      <pc:chgData name="Anna Steinbauer" userId="aa9e69c0-640f-4dee-88df-45dd0169f62d" providerId="ADAL" clId="{1613E365-0249-4454-9749-F92E06C37690}" dt="2024-01-02T10:39:16.653" v="3" actId="20577"/>
      <pc:docMkLst>
        <pc:docMk/>
      </pc:docMkLst>
      <pc:sldChg chg="modSp add mod">
        <pc:chgData name="Anna Steinbauer" userId="aa9e69c0-640f-4dee-88df-45dd0169f62d" providerId="ADAL" clId="{1613E365-0249-4454-9749-F92E06C37690}" dt="2024-01-02T10:39:16.653" v="3" actId="20577"/>
        <pc:sldMkLst>
          <pc:docMk/>
          <pc:sldMk cId="0" sldId="281"/>
        </pc:sldMkLst>
        <pc:spChg chg="mod">
          <ac:chgData name="Anna Steinbauer" userId="aa9e69c0-640f-4dee-88df-45dd0169f62d" providerId="ADAL" clId="{1613E365-0249-4454-9749-F92E06C37690}" dt="2024-01-02T10:39:16.653" v="3" actId="20577"/>
          <ac:spMkLst>
            <pc:docMk/>
            <pc:sldMk cId="0" sldId="281"/>
            <ac:spMk id="487" creationId="{00000000-0000-0000-0000-000000000000}"/>
          </ac:spMkLst>
        </pc:spChg>
      </pc:sldChg>
    </pc:docChg>
  </pc:docChgLst>
  <pc:docChgLst>
    <pc:chgData name="Anna Steinbauer" userId="aa9e69c0-640f-4dee-88df-45dd0169f62d" providerId="ADAL" clId="{E330DE5F-A0CE-4F33-8914-62C314274C84}"/>
    <pc:docChg chg="custSel addSld modSld">
      <pc:chgData name="Anna Steinbauer" userId="aa9e69c0-640f-4dee-88df-45dd0169f62d" providerId="ADAL" clId="{E330DE5F-A0CE-4F33-8914-62C314274C84}" dt="2023-12-12T13:24:53.709" v="107"/>
      <pc:docMkLst>
        <pc:docMk/>
      </pc:docMkLst>
      <pc:sldChg chg="modSp mod">
        <pc:chgData name="Anna Steinbauer" userId="aa9e69c0-640f-4dee-88df-45dd0169f62d" providerId="ADAL" clId="{E330DE5F-A0CE-4F33-8914-62C314274C84}" dt="2023-12-12T13:23:47.372" v="79" actId="20577"/>
        <pc:sldMkLst>
          <pc:docMk/>
          <pc:sldMk cId="0" sldId="256"/>
        </pc:sldMkLst>
        <pc:spChg chg="mod">
          <ac:chgData name="Anna Steinbauer" userId="aa9e69c0-640f-4dee-88df-45dd0169f62d" providerId="ADAL" clId="{E330DE5F-A0CE-4F33-8914-62C314274C84}" dt="2023-12-12T13:23:47.372" v="79" actId="20577"/>
          <ac:spMkLst>
            <pc:docMk/>
            <pc:sldMk cId="0" sldId="256"/>
            <ac:spMk id="360" creationId="{00000000-0000-0000-0000-000000000000}"/>
          </ac:spMkLst>
        </pc:spChg>
      </pc:sldChg>
      <pc:sldChg chg="modSp mod">
        <pc:chgData name="Anna Steinbauer" userId="aa9e69c0-640f-4dee-88df-45dd0169f62d" providerId="ADAL" clId="{E330DE5F-A0CE-4F33-8914-62C314274C84}" dt="2023-12-12T13:24:00.189" v="105" actId="20577"/>
        <pc:sldMkLst>
          <pc:docMk/>
          <pc:sldMk cId="0" sldId="257"/>
        </pc:sldMkLst>
        <pc:spChg chg="mod">
          <ac:chgData name="Anna Steinbauer" userId="aa9e69c0-640f-4dee-88df-45dd0169f62d" providerId="ADAL" clId="{E330DE5F-A0CE-4F33-8914-62C314274C84}" dt="2023-12-12T13:23:57.013" v="91" actId="20577"/>
          <ac:spMkLst>
            <pc:docMk/>
            <pc:sldMk cId="0" sldId="257"/>
            <ac:spMk id="362" creationId="{00000000-0000-0000-0000-000000000000}"/>
          </ac:spMkLst>
        </pc:spChg>
        <pc:spChg chg="mod">
          <ac:chgData name="Anna Steinbauer" userId="aa9e69c0-640f-4dee-88df-45dd0169f62d" providerId="ADAL" clId="{E330DE5F-A0CE-4F33-8914-62C314274C84}" dt="2023-12-12T13:24:00.189" v="105" actId="20577"/>
          <ac:spMkLst>
            <pc:docMk/>
            <pc:sldMk cId="0" sldId="257"/>
            <ac:spMk id="363" creationId="{00000000-0000-0000-0000-000000000000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1265291980" sldId="274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1265291980" sldId="274"/>
            <ac:spMk id="4" creationId="{B660FAA1-DE63-A2B9-96D4-9CF8F718870B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1169072564" sldId="276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1169072564" sldId="276"/>
            <ac:spMk id="4" creationId="{585855C2-0C84-AA8B-36DA-5C919A292D6A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3254935808" sldId="277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3254935808" sldId="277"/>
            <ac:spMk id="4" creationId="{8F61C62C-A52A-679D-85AA-87B11CDD4B7C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140259098" sldId="278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140259098" sldId="278"/>
            <ac:spMk id="4" creationId="{F140CBFB-7384-7722-C01C-1995D60C565E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1529371467" sldId="279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1529371467" sldId="279"/>
            <ac:spMk id="4" creationId="{E36FECDB-8BED-36C7-C5E7-E380D828B4B4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1116588462" sldId="280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1116588462" sldId="280"/>
            <ac:spMk id="4" creationId="{CF990D41-EF65-6BF5-0B0A-2159F1BC133F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3803540142" sldId="285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3803540142" sldId="285"/>
            <ac:spMk id="4" creationId="{06C97D5A-D4A5-2EF9-C962-EE4B643FEFAF}"/>
          </ac:spMkLst>
        </pc:spChg>
      </pc:sldChg>
      <pc:sldChg chg="add">
        <pc:chgData name="Anna Steinbauer" userId="aa9e69c0-640f-4dee-88df-45dd0169f62d" providerId="ADAL" clId="{E330DE5F-A0CE-4F33-8914-62C314274C84}" dt="2023-12-12T13:24:19.903" v="106"/>
        <pc:sldMkLst>
          <pc:docMk/>
          <pc:sldMk cId="1493006395" sldId="288"/>
        </pc:sldMkLst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917557089" sldId="293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917557089" sldId="293"/>
            <ac:spMk id="6" creationId="{AC9F8C50-2360-8B77-6096-0005AB4BE5C1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448824029" sldId="294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448824029" sldId="294"/>
            <ac:spMk id="8" creationId="{E94D15B1-6822-83CA-A73A-08AA40E49D18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2442262137" sldId="295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2442262137" sldId="295"/>
            <ac:spMk id="4" creationId="{585855C2-0C84-AA8B-36DA-5C919A292D6A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3611005020" sldId="296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3611005020" sldId="296"/>
            <ac:spMk id="4" creationId="{47A66C3B-C62A-CC36-60BC-77E20D4F5C9A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481033327" sldId="297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481033327" sldId="297"/>
            <ac:spMk id="4" creationId="{7988E201-1EA7-BE08-9169-5F75A49CC575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2881844437" sldId="298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2881844437" sldId="298"/>
            <ac:spMk id="4" creationId="{356DBD58-1F16-7BB1-3233-766B7688AF2A}"/>
          </ac:spMkLst>
        </pc:spChg>
      </pc:sldChg>
      <pc:sldChg chg="modSp add modTransition">
        <pc:chgData name="Anna Steinbauer" userId="aa9e69c0-640f-4dee-88df-45dd0169f62d" providerId="ADAL" clId="{E330DE5F-A0CE-4F33-8914-62C314274C84}" dt="2023-12-12T13:24:19.903" v="106"/>
        <pc:sldMkLst>
          <pc:docMk/>
          <pc:sldMk cId="3075529799" sldId="299"/>
        </pc:sldMkLst>
        <pc:spChg chg="mod">
          <ac:chgData name="Anna Steinbauer" userId="aa9e69c0-640f-4dee-88df-45dd0169f62d" providerId="ADAL" clId="{E330DE5F-A0CE-4F33-8914-62C314274C84}" dt="2023-12-12T13:24:19.903" v="106"/>
          <ac:spMkLst>
            <pc:docMk/>
            <pc:sldMk cId="3075529799" sldId="299"/>
            <ac:spMk id="4" creationId="{06C97D5A-D4A5-2EF9-C962-EE4B643FEFAF}"/>
          </ac:spMkLst>
        </pc:spChg>
      </pc:sldChg>
      <pc:sldChg chg="add">
        <pc:chgData name="Anna Steinbauer" userId="aa9e69c0-640f-4dee-88df-45dd0169f62d" providerId="ADAL" clId="{E330DE5F-A0CE-4F33-8914-62C314274C84}" dt="2023-12-12T13:24:53.709" v="107"/>
        <pc:sldMkLst>
          <pc:docMk/>
          <pc:sldMk cId="4264564314" sldId="30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651282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art -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E8F03DB-02A3-3B42-A458-87E8760AC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A6A73-0387-E94E-9E2F-DA4AC917E4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787" y="421148"/>
            <a:ext cx="1877455" cy="1048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504CC977-76AC-DE46-B4CA-3D55880FF8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9579" y="2136141"/>
            <a:ext cx="7355840" cy="1968499"/>
          </a:xfrm>
        </p:spPr>
        <p:txBody>
          <a:bodyPr lIns="0" tIns="0" rIns="0" bIns="0" anchor="ctr">
            <a:noAutofit/>
          </a:bodyPr>
          <a:lstStyle>
            <a:lvl1pPr algn="l">
              <a:defRPr sz="7000" b="1" i="0" cap="all" baseline="0">
                <a:solidFill>
                  <a:schemeClr val="bg1"/>
                </a:solidFill>
                <a:latin typeface="Lexend ExtraBold" pitchFamily="2" charset="77"/>
              </a:defRPr>
            </a:lvl1pPr>
          </a:lstStyle>
          <a:p>
            <a:r>
              <a:rPr lang="de-DE" dirty="0"/>
              <a:t>Master-</a:t>
            </a:r>
            <a:r>
              <a:rPr lang="de-DE" dirty="0" err="1"/>
              <a:t>titelformat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66DAB9BE-6814-8D42-A9D2-870915C73D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246880"/>
            <a:ext cx="7355840" cy="31496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132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  <p:sldLayoutId id="2147483673" r:id="rId22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 sz="1300"/>
            </a:pPr>
            <a:r>
              <a:rPr lang="de-DE" dirty="0"/>
              <a:t>Selbstgesteuertes Lernen:</a:t>
            </a:r>
          </a:p>
          <a:p>
            <a:pPr>
              <a:defRPr sz="1300"/>
            </a:pPr>
            <a:r>
              <a:rPr lang="de-DE" dirty="0"/>
              <a:t>Produktion und Konsum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Handel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 „</a:t>
            </a:r>
            <a:r>
              <a:rPr lang="de-DE" sz="3000" dirty="0">
                <a:latin typeface="Arial" panose="020B0604020202020204" pitchFamily="34" charset="0"/>
              </a:rPr>
              <a:t>Es gibt unterschiedliche Handelsformen, die jeweils Vor- und Nachteile mit sich bringen</a:t>
            </a:r>
            <a:r>
              <a:rPr lang="de-AT" sz="3000" dirty="0">
                <a:latin typeface="Arial" panose="020B0604020202020204" pitchFamily="34" charset="0"/>
              </a:rPr>
              <a:t>.“</a:t>
            </a:r>
          </a:p>
          <a:p>
            <a:pPr marL="0" indent="0" algn="ctr">
              <a:buNone/>
            </a:pPr>
            <a:endParaRPr lang="de-AT" sz="30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latin typeface="Arial" panose="020B0604020202020204" pitchFamily="34" charset="0"/>
                <a:ea typeface="Arial" panose="020B0604020202020204" pitchFamily="34" charset="0"/>
              </a:rPr>
              <a:t>s</a:t>
            </a: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tationär, online, Versand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7A66C3B-C62A-CC36-60BC-77E20D4F5C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1005020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Handel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Im Handel gibt es verschiedene </a:t>
            </a:r>
            <a:r>
              <a:rPr lang="de-DE" sz="3000" dirty="0" err="1">
                <a:latin typeface="Arial" panose="020B0604020202020204" pitchFamily="34" charset="0"/>
              </a:rPr>
              <a:t>Akteur:innen</a:t>
            </a:r>
            <a:r>
              <a:rPr lang="de-DE" sz="3000" dirty="0">
                <a:latin typeface="Arial" panose="020B0604020202020204" pitchFamily="34" charset="0"/>
              </a:rPr>
              <a:t>, die unterschiedliche Aufgaben erfüllen</a:t>
            </a:r>
            <a:r>
              <a:rPr lang="de-AT" sz="3000" dirty="0">
                <a:latin typeface="Arial" panose="020B0604020202020204" pitchFamily="34" charset="0"/>
              </a:rPr>
              <a:t>.“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 err="1">
                <a:effectLst/>
                <a:latin typeface="Arial" panose="020B0604020202020204" pitchFamily="34" charset="0"/>
                <a:ea typeface="Arial" panose="020B0604020202020204" pitchFamily="34" charset="0"/>
              </a:rPr>
              <a:t>Lieferant:innen</a:t>
            </a: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, Einzelhandel, kaufen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988E201-1EA7-BE08-9169-5F75A49CC5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103332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Konsum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Konsum nachhaltig zu gestalten bedeutet, sowohl auf die Umwelt als auch auf die Menschen zu achten</a:t>
            </a:r>
            <a:r>
              <a:rPr lang="de-AT" sz="3000" dirty="0">
                <a:latin typeface="Arial" panose="020B0604020202020204" pitchFamily="34" charset="0"/>
              </a:rPr>
              <a:t>.“</a:t>
            </a:r>
          </a:p>
          <a:p>
            <a:pPr marL="0" indent="0" algn="ctr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Müll, Arbeitsbedingungen, Chemikalien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56DBD58-1F16-7BB1-3233-766B7688AF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1844437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Konsum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„‚</a:t>
            </a:r>
            <a:r>
              <a:rPr lang="de-DE" sz="3000" dirty="0">
                <a:latin typeface="Arial" panose="020B0604020202020204" pitchFamily="34" charset="0"/>
              </a:rPr>
              <a:t>Slow Fashion‘ ist eine Möglichkeit, um nachhaltig zu konsumieren</a:t>
            </a:r>
            <a:r>
              <a:rPr lang="de-AT" sz="3000" dirty="0">
                <a:latin typeface="Arial" panose="020B0604020202020204" pitchFamily="34" charset="0"/>
              </a:rPr>
              <a:t>.“ 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Umwelt, wiederverwenden, fair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6C97D5A-D4A5-2EF9-C962-EE4B643FEF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3540142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… und andere Branchen?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Viele Produkte in unterschiedlichen Branchen werden in mehreren Produktionsschritten hergestellt</a:t>
            </a:r>
            <a:r>
              <a:rPr lang="de-AT" sz="3000" dirty="0">
                <a:latin typeface="Arial" panose="020B0604020202020204" pitchFamily="34" charset="0"/>
              </a:rPr>
              <a:t>.“ 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latin typeface="Arial" panose="020B0604020202020204" pitchFamily="34" charset="0"/>
                <a:ea typeface="Arial" panose="020B0604020202020204" pitchFamily="34" charset="0"/>
              </a:rPr>
              <a:t>Pommes, Fahrzeuge, Möbel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6C97D5A-D4A5-2EF9-C962-EE4B643FEF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552979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C82F56-87DD-1425-FF1B-3709EFA4AB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Reflexion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2B78BA2-7A20-0BC1-72A4-C1286157D8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Rückblick &amp; Ausblick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4930063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093F59-0F7C-116D-BE04-9A8B094C1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Learnings</a:t>
            </a:r>
            <a:r>
              <a:rPr lang="de-DE" dirty="0"/>
              <a:t> festhalten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9232697-C083-E8B6-3C47-B84A1DCB0B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Hat dir die Arbeitsweise gefallen? Hat das selbstständige Lernen Spaß gemacht?</a:t>
            </a:r>
          </a:p>
          <a:p>
            <a:r>
              <a:rPr lang="de-AT" dirty="0"/>
              <a:t>Was ist besonders gut gelungen und dir leichtgefallen? </a:t>
            </a:r>
          </a:p>
          <a:p>
            <a:r>
              <a:rPr lang="de-AT" dirty="0"/>
              <a:t>Was war herausfordernd? Was würdest du beim nächsten Mal anders machen? </a:t>
            </a:r>
          </a:p>
          <a:p>
            <a:r>
              <a:rPr lang="de-AT" dirty="0"/>
              <a:t>Konntest du die gesetzten Ziele erreichen? Warum/warum nicht?</a:t>
            </a:r>
          </a:p>
          <a:p>
            <a:r>
              <a:rPr lang="de-AT" dirty="0"/>
              <a:t>Welche Tipps möchtest du den anderen mitgeben?</a:t>
            </a:r>
          </a:p>
          <a:p>
            <a:r>
              <a:rPr lang="de-AT" dirty="0"/>
              <a:t>Was wollen wir als Gruppe beim nächsten Mal wieder genau so machen? Was wollen wir als Gruppe beim nächsten Mal anders machen?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C9F8C50-2360-8B77-6096-0005AB4BE5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7557089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093F59-0F7C-116D-BE04-9A8B094C1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Unsere Ziele für das nächste mal</a:t>
            </a:r>
            <a:endParaRPr lang="de-AT" dirty="0"/>
          </a:p>
        </p:txBody>
      </p:sp>
      <p:pic>
        <p:nvPicPr>
          <p:cNvPr id="5" name="Inhaltsplatzhalter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3B329FC9-5AA6-C5CF-DF03-16F13413D1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29906" y="2171945"/>
            <a:ext cx="3230550" cy="4378325"/>
          </a:xfr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F3AC7A4D-326E-232A-E06E-BFBEBD991929}"/>
              </a:ext>
            </a:extLst>
          </p:cNvPr>
          <p:cNvSpPr txBox="1"/>
          <p:nvPr/>
        </p:nvSpPr>
        <p:spPr>
          <a:xfrm>
            <a:off x="469787" y="1417859"/>
            <a:ext cx="8260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…</a:t>
            </a:r>
            <a:endParaRPr lang="de-AT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E94D15B1-6822-83CA-A73A-08AA40E49D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8824029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Anhang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</a:t>
            </a:r>
            <a:r>
              <a:rPr lang="de-DE"/>
              <a:t>eigene Darstellungen.</a:t>
            </a:r>
            <a:endParaRPr lang="de-DE" dirty="0"/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19</a:t>
            </a:fld>
            <a:endParaRPr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Wiederholung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Sätze erklären</a:t>
            </a:r>
            <a:endParaRPr dirty="0"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(2024) Selbstgesteuertes Lernen: Produktion und Konsum. Power-Point-Präsentation. CC BY NC SA 4.0.</a:t>
            </a:r>
            <a:endParaRPr lang="de-AT" sz="1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6"/>
            <a:ext cx="9389984" cy="417501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20CADF-E923-A40C-3B1C-E7462CA1F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Ergebnissicherung in Gruppen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3FA9199-8CF4-1053-000F-3F83B6282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69" y="1793174"/>
            <a:ext cx="11280131" cy="4221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Jede Gruppe bekommt ein paar Sätze. Eure Aufgabe ist es, eure Sätze zu </a:t>
            </a:r>
            <a:r>
              <a:rPr lang="de-DE" b="1" dirty="0"/>
              <a:t>verstehen und zu erklären</a:t>
            </a:r>
            <a:r>
              <a:rPr lang="de-DE" dirty="0"/>
              <a:t>. Dann präsentiert ihr eure </a:t>
            </a:r>
            <a:r>
              <a:rPr lang="de-DE" b="1" dirty="0"/>
              <a:t>Erklärung</a:t>
            </a:r>
            <a:r>
              <a:rPr lang="de-DE" dirty="0"/>
              <a:t> den anderen Gruppen. 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u="sng" dirty="0"/>
              <a:t>Ablauf</a:t>
            </a:r>
            <a:r>
              <a:rPr lang="de-DE" dirty="0"/>
              <a:t>: </a:t>
            </a:r>
          </a:p>
          <a:p>
            <a:r>
              <a:rPr lang="de-DE" b="1" dirty="0"/>
              <a:t>Lest</a:t>
            </a:r>
            <a:r>
              <a:rPr lang="de-DE" dirty="0"/>
              <a:t> euch die Sätze genau durch.</a:t>
            </a:r>
          </a:p>
          <a:p>
            <a:r>
              <a:rPr lang="de-DE" b="1" dirty="0"/>
              <a:t>Überlegt gemeinsam</a:t>
            </a:r>
            <a:r>
              <a:rPr lang="de-DE" dirty="0"/>
              <a:t>, was ihr zu diesem Thema gelernt habt. Was bedeuten die Sätze? Was bedeuten die einzelnen Wörter?</a:t>
            </a:r>
          </a:p>
          <a:p>
            <a:r>
              <a:rPr lang="de-DE" b="1" dirty="0"/>
              <a:t>Redet</a:t>
            </a:r>
            <a:r>
              <a:rPr lang="de-DE" dirty="0"/>
              <a:t> über die Sätze, bis ihr das Gefühl habt, dass </a:t>
            </a:r>
            <a:r>
              <a:rPr lang="de-DE" dirty="0" err="1"/>
              <a:t>jede:r</a:t>
            </a:r>
            <a:r>
              <a:rPr lang="de-DE" dirty="0"/>
              <a:t> von euch gut erklären kann, was gemeint ist. </a:t>
            </a:r>
            <a:r>
              <a:rPr lang="de-AT" dirty="0"/>
              <a:t>Versucht bei eurer Erklärung auch die vorgeschlagenen Wörter zu verwenden. </a:t>
            </a:r>
          </a:p>
          <a:p>
            <a:r>
              <a:rPr lang="de-AT" b="1" dirty="0"/>
              <a:t>Präsentiert </a:t>
            </a:r>
            <a:r>
              <a:rPr lang="de-AT" dirty="0"/>
              <a:t>eure Erklärungen den anderen Gruppen. 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660FAA1-DE63-A2B9-96D4-9CF8F71887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9198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Rohstoffe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Nachwachsende Rohstoffe sind biologische Materialien, die sich mit der Zeit immer wieder erneuern</a:t>
            </a:r>
            <a:r>
              <a:rPr lang="de-AT" sz="3000" dirty="0">
                <a:latin typeface="Arial" panose="020B0604020202020204" pitchFamily="34" charset="0"/>
              </a:rPr>
              <a:t>.“</a:t>
            </a: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 </a:t>
            </a: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2400" i="1" dirty="0">
                <a:latin typeface="Arial"/>
                <a:ea typeface="Arial" panose="020B0604020202020204" pitchFamily="34" charset="0"/>
                <a:cs typeface="Arial"/>
              </a:rPr>
              <a:t>Holz, Pflanzen, Öl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85855C2-0C84-AA8B-36DA-5C919A292D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226213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Rohstoffe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Die Herstellung von T-Shirts erfordert eine Kombination aus natürlichen und synthetischen Rohstoffen</a:t>
            </a:r>
            <a:r>
              <a:rPr lang="de-AT" sz="3000" dirty="0">
                <a:latin typeface="Arial" panose="020B0604020202020204" pitchFamily="34" charset="0"/>
              </a:rPr>
              <a:t>.“</a:t>
            </a: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 </a:t>
            </a: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2400" i="1" dirty="0">
                <a:latin typeface="Arial"/>
                <a:ea typeface="Arial" panose="020B0604020202020204" pitchFamily="34" charset="0"/>
                <a:cs typeface="Arial"/>
              </a:rPr>
              <a:t>n</a:t>
            </a:r>
            <a:r>
              <a:rPr lang="de-AT" sz="2400" i="1" dirty="0">
                <a:effectLst/>
                <a:latin typeface="Arial"/>
                <a:ea typeface="Arial" panose="020B0604020202020204" pitchFamily="34" charset="0"/>
                <a:cs typeface="Arial"/>
              </a:rPr>
              <a:t>icht erneuerbar, </a:t>
            </a:r>
            <a:r>
              <a:rPr lang="de-AT" sz="2400" i="1" dirty="0">
                <a:latin typeface="Arial"/>
                <a:ea typeface="Arial" panose="020B0604020202020204" pitchFamily="34" charset="0"/>
                <a:cs typeface="Arial"/>
              </a:rPr>
              <a:t>Kunstfaser</a:t>
            </a:r>
            <a:r>
              <a:rPr lang="de-AT" sz="2400" i="1" dirty="0">
                <a:effectLst/>
                <a:latin typeface="Arial"/>
                <a:ea typeface="Arial" panose="020B0604020202020204" pitchFamily="34" charset="0"/>
                <a:cs typeface="Arial"/>
              </a:rPr>
              <a:t>, </a:t>
            </a:r>
            <a:r>
              <a:rPr lang="de-AT" sz="2400" i="1" dirty="0">
                <a:latin typeface="Arial"/>
                <a:ea typeface="Arial" panose="020B0604020202020204" pitchFamily="34" charset="0"/>
                <a:cs typeface="Arial"/>
              </a:rPr>
              <a:t>nachhaltig</a:t>
            </a:r>
            <a:endParaRPr lang="de-AT" sz="2800" dirty="0">
              <a:latin typeface="Arial"/>
              <a:cs typeface="Arial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85855C2-0C84-AA8B-36DA-5C919A292D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907256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Produktion 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Es gibt verschiedene Produktionsfaktoren, die zur Herstellung von Gütern wichtig sind</a:t>
            </a:r>
            <a:r>
              <a:rPr lang="de-AT" sz="3000" dirty="0">
                <a:latin typeface="Arial" panose="020B0604020202020204" pitchFamily="34" charset="0"/>
              </a:rPr>
              <a:t>.“ </a:t>
            </a:r>
          </a:p>
          <a:p>
            <a:pPr marL="0" indent="0" algn="ctr">
              <a:buNone/>
            </a:pPr>
            <a:endParaRPr lang="de-AT" sz="3000" dirty="0"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Arbeitsteilung, Rohstoffe, Maschinen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F61C62C-A52A-679D-85AA-87B11CDD4B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4935808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Produktion II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30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In der Wirtschaft gibt es verschiedene Arten von Betrieben, die unterschiedliche Dinge herstellen</a:t>
            </a:r>
            <a:r>
              <a:rPr lang="de-AT" sz="3000" dirty="0">
                <a:latin typeface="Arial" panose="020B0604020202020204" pitchFamily="34" charset="0"/>
              </a:rPr>
              <a:t>.“</a:t>
            </a:r>
          </a:p>
          <a:p>
            <a:pPr marL="0" indent="0" algn="ctr">
              <a:buNone/>
            </a:pPr>
            <a:endParaRPr lang="de-AT" sz="30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latin typeface="Arial"/>
                <a:ea typeface="Arial" panose="020B0604020202020204" pitchFamily="34" charset="0"/>
                <a:cs typeface="Arial"/>
              </a:rPr>
              <a:t>Werkstatt, Massenproduktion, Textilindustrie</a:t>
            </a:r>
            <a:endParaRPr lang="de-AT" sz="2800" baseline="-25000" dirty="0">
              <a:latin typeface="Lexend"/>
              <a:cs typeface="Arial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140CBFB-7384-7722-C01C-1995D60C56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25909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Transport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/>
                <a:cs typeface="Arial"/>
              </a:rPr>
              <a:t>„</a:t>
            </a:r>
            <a:r>
              <a:rPr lang="de-DE" sz="3000" dirty="0">
                <a:latin typeface="Arial"/>
                <a:cs typeface="Arial"/>
              </a:rPr>
              <a:t>Welcher Transportweg bzw. welches Transportmittel für Waren eingesetzt wird, hat unterschiedliche Auswirkungen auf das Klima und die Umwelt</a:t>
            </a:r>
            <a:r>
              <a:rPr lang="de-AT" sz="3000" dirty="0">
                <a:latin typeface="Arial"/>
                <a:cs typeface="Arial"/>
              </a:rPr>
              <a:t>.“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Schienen, Infrastruktur, Flugzeug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36FECDB-8BED-36C7-C5E7-E380D828B4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9371467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Transport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Es gibt internationale Vereinbarungen zum Schutz der Umwelt</a:t>
            </a:r>
            <a:r>
              <a:rPr lang="de-AT" sz="3000" dirty="0">
                <a:latin typeface="Arial" panose="020B0604020202020204" pitchFamily="34" charset="0"/>
              </a:rPr>
              <a:t>.“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/>
                <a:ea typeface="Arial" panose="020B0604020202020204" pitchFamily="34" charset="0"/>
                <a:cs typeface="Arial"/>
              </a:rPr>
              <a:t>Pariser Klimaabkommen, Klimawandel, </a:t>
            </a:r>
            <a:r>
              <a:rPr lang="de-DE" sz="2400" i="1" dirty="0">
                <a:latin typeface="Arial"/>
                <a:ea typeface="Arial" panose="020B0604020202020204" pitchFamily="34" charset="0"/>
                <a:cs typeface="Arial"/>
              </a:rPr>
              <a:t>CO2-Emission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F990D41-EF65-6BF5-0B0A-2159F1BC13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658846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7" ma:contentTypeDescription="Ein neues Dokument erstellen." ma:contentTypeScope="" ma:versionID="6d70b5e3e5af96a7b1cf86e4331a17ce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9eb6049901b3306eb04dcc3470844309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20BC322-E626-4396-BBE6-BA54A7CEE98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9415d-695a-4815-bd71-e216a568b99c"/>
    <ds:schemaRef ds:uri="698a1803-52f3-4d4f-bff9-093c0d5dc2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534</Words>
  <Application>Microsoft Office PowerPoint</Application>
  <PresentationFormat>Breitbild</PresentationFormat>
  <Paragraphs>112</Paragraphs>
  <Slides>20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6" baseType="lpstr">
      <vt:lpstr>Arial</vt:lpstr>
      <vt:lpstr>Calibri</vt:lpstr>
      <vt:lpstr>Lexend</vt:lpstr>
      <vt:lpstr>Lexend ExtraBold</vt:lpstr>
      <vt:lpstr>Lexend SemiBold</vt:lpstr>
      <vt:lpstr>1_Office</vt:lpstr>
      <vt:lpstr>Los  Geht’s!</vt:lpstr>
      <vt:lpstr>Wiederholung</vt:lpstr>
      <vt:lpstr>Ergebnissicherung in Gruppen</vt:lpstr>
      <vt:lpstr>Rohstoffe</vt:lpstr>
      <vt:lpstr>Rohstoffe</vt:lpstr>
      <vt:lpstr>Produktion I</vt:lpstr>
      <vt:lpstr>Produktion II</vt:lpstr>
      <vt:lpstr>Transport</vt:lpstr>
      <vt:lpstr>Transport</vt:lpstr>
      <vt:lpstr>Handel</vt:lpstr>
      <vt:lpstr>Handel</vt:lpstr>
      <vt:lpstr>Konsum</vt:lpstr>
      <vt:lpstr>Konsum</vt:lpstr>
      <vt:lpstr>… und andere Branchen?</vt:lpstr>
      <vt:lpstr>Reflexion</vt:lpstr>
      <vt:lpstr>Learnings festhalten</vt:lpstr>
      <vt:lpstr>Unsere Ziele für das nächste mal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cp:lastModifiedBy>Anna Steinbauer</cp:lastModifiedBy>
  <cp:revision>3</cp:revision>
  <dcterms:modified xsi:type="dcterms:W3CDTF">2024-01-02T10:39:18Z</dcterms:modified>
</cp:coreProperties>
</file>