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12"/>
  </p:notesMasterIdLst>
  <p:sldIdLst>
    <p:sldId id="256" r:id="rId4"/>
    <p:sldId id="283" r:id="rId5"/>
    <p:sldId id="284" r:id="rId6"/>
    <p:sldId id="286" r:id="rId7"/>
    <p:sldId id="287" r:id="rId8"/>
    <p:sldId id="285" r:id="rId9"/>
    <p:sldId id="281" r:id="rId10"/>
    <p:sldId id="282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D49976-9C2A-FF15-93C5-845B8A930C7C}" name="Anna Steinbauer" initials="AS" userId="S::anna.steinbauer@stiftung-wirtschaftsbildung.at::aa9e69c0-640f-4dee-88df-45dd0169f62d" providerId="AD"/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908EB8-E3CF-4E93-95F6-575FBB33F8E8}" v="1" dt="2024-01-09T14:54:17.03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ana Lobin" userId="a498a0ad-fda0-4616-b8e4-5cfb7a01e30b" providerId="ADAL" clId="{3FA6D464-5555-446C-ABA3-ACF4653F185A}"/>
    <pc:docChg chg="custSel addSld modSld sldOrd">
      <pc:chgData name="Silvana Lobin" userId="a498a0ad-fda0-4616-b8e4-5cfb7a01e30b" providerId="ADAL" clId="{3FA6D464-5555-446C-ABA3-ACF4653F185A}" dt="2023-12-04T12:50:24.956" v="316" actId="478"/>
      <pc:docMkLst>
        <pc:docMk/>
      </pc:docMkLst>
      <pc:sldChg chg="modSp mod">
        <pc:chgData name="Silvana Lobin" userId="a498a0ad-fda0-4616-b8e4-5cfb7a01e30b" providerId="ADAL" clId="{3FA6D464-5555-446C-ABA3-ACF4653F185A}" dt="2023-12-04T12:44:45.510" v="13" actId="20577"/>
        <pc:sldMkLst>
          <pc:docMk/>
          <pc:sldMk cId="3238395410" sldId="283"/>
        </pc:sldMkLst>
        <pc:spChg chg="mod">
          <ac:chgData name="Silvana Lobin" userId="a498a0ad-fda0-4616-b8e4-5cfb7a01e30b" providerId="ADAL" clId="{3FA6D464-5555-446C-ABA3-ACF4653F185A}" dt="2023-12-04T12:44:45.510" v="13" actId="20577"/>
          <ac:spMkLst>
            <pc:docMk/>
            <pc:sldMk cId="3238395410" sldId="283"/>
            <ac:spMk id="362" creationId="{00000000-0000-0000-0000-000000000000}"/>
          </ac:spMkLst>
        </pc:spChg>
      </pc:sldChg>
      <pc:sldChg chg="modSp mod ord">
        <pc:chgData name="Silvana Lobin" userId="a498a0ad-fda0-4616-b8e4-5cfb7a01e30b" providerId="ADAL" clId="{3FA6D464-5555-446C-ABA3-ACF4653F185A}" dt="2023-12-04T12:50:04.095" v="315" actId="122"/>
        <pc:sldMkLst>
          <pc:docMk/>
          <pc:sldMk cId="36646498" sldId="284"/>
        </pc:sldMkLst>
        <pc:spChg chg="mod">
          <ac:chgData name="Silvana Lobin" userId="a498a0ad-fda0-4616-b8e4-5cfb7a01e30b" providerId="ADAL" clId="{3FA6D464-5555-446C-ABA3-ACF4653F185A}" dt="2023-12-04T12:45:47.920" v="27" actId="20577"/>
          <ac:spMkLst>
            <pc:docMk/>
            <pc:sldMk cId="36646498" sldId="284"/>
            <ac:spMk id="4" creationId="{6BD6ADEF-734B-49D7-6608-7F992329F951}"/>
          </ac:spMkLst>
        </pc:spChg>
        <pc:spChg chg="mod">
          <ac:chgData name="Silvana Lobin" userId="a498a0ad-fda0-4616-b8e4-5cfb7a01e30b" providerId="ADAL" clId="{3FA6D464-5555-446C-ABA3-ACF4653F185A}" dt="2023-12-04T12:50:04.095" v="315" actId="122"/>
          <ac:spMkLst>
            <pc:docMk/>
            <pc:sldMk cId="36646498" sldId="284"/>
            <ac:spMk id="5" creationId="{5F38716A-DC90-4EE8-9F14-C2FF9BA04E69}"/>
          </ac:spMkLst>
        </pc:spChg>
      </pc:sldChg>
      <pc:sldChg chg="delSp mod">
        <pc:chgData name="Silvana Lobin" userId="a498a0ad-fda0-4616-b8e4-5cfb7a01e30b" providerId="ADAL" clId="{3FA6D464-5555-446C-ABA3-ACF4653F185A}" dt="2023-12-04T12:50:24.956" v="316" actId="478"/>
        <pc:sldMkLst>
          <pc:docMk/>
          <pc:sldMk cId="2908497456" sldId="285"/>
        </pc:sldMkLst>
        <pc:spChg chg="del">
          <ac:chgData name="Silvana Lobin" userId="a498a0ad-fda0-4616-b8e4-5cfb7a01e30b" providerId="ADAL" clId="{3FA6D464-5555-446C-ABA3-ACF4653F185A}" dt="2023-12-04T12:50:24.956" v="316" actId="478"/>
          <ac:spMkLst>
            <pc:docMk/>
            <pc:sldMk cId="2908497456" sldId="285"/>
            <ac:spMk id="363" creationId="{00000000-0000-0000-0000-000000000000}"/>
          </ac:spMkLst>
        </pc:spChg>
      </pc:sldChg>
      <pc:sldChg chg="add">
        <pc:chgData name="Silvana Lobin" userId="a498a0ad-fda0-4616-b8e4-5cfb7a01e30b" providerId="ADAL" clId="{3FA6D464-5555-446C-ABA3-ACF4653F185A}" dt="2023-12-04T12:44:29.678" v="0"/>
        <pc:sldMkLst>
          <pc:docMk/>
          <pc:sldMk cId="4167553332" sldId="286"/>
        </pc:sldMkLst>
      </pc:sldChg>
      <pc:sldChg chg="add">
        <pc:chgData name="Silvana Lobin" userId="a498a0ad-fda0-4616-b8e4-5cfb7a01e30b" providerId="ADAL" clId="{3FA6D464-5555-446C-ABA3-ACF4653F185A}" dt="2023-12-04T12:45:03.497" v="14"/>
        <pc:sldMkLst>
          <pc:docMk/>
          <pc:sldMk cId="4224072314" sldId="287"/>
        </pc:sldMkLst>
      </pc:sldChg>
    </pc:docChg>
  </pc:docChgLst>
  <pc:docChgLst>
    <pc:chgData name="Anna Steinbauer" userId="aa9e69c0-640f-4dee-88df-45dd0169f62d" providerId="ADAL" clId="{51908EB8-E3CF-4E93-95F6-575FBB33F8E8}"/>
    <pc:docChg chg="addSld modSld">
      <pc:chgData name="Anna Steinbauer" userId="aa9e69c0-640f-4dee-88df-45dd0169f62d" providerId="ADAL" clId="{51908EB8-E3CF-4E93-95F6-575FBB33F8E8}" dt="2024-01-09T14:55:20.843" v="2" actId="20577"/>
      <pc:docMkLst>
        <pc:docMk/>
      </pc:docMkLst>
      <pc:sldChg chg="modSp mod">
        <pc:chgData name="Anna Steinbauer" userId="aa9e69c0-640f-4dee-88df-45dd0169f62d" providerId="ADAL" clId="{51908EB8-E3CF-4E93-95F6-575FBB33F8E8}" dt="2024-01-09T14:55:20.843" v="2" actId="20577"/>
        <pc:sldMkLst>
          <pc:docMk/>
          <pc:sldMk cId="0" sldId="256"/>
        </pc:sldMkLst>
        <pc:spChg chg="mod">
          <ac:chgData name="Anna Steinbauer" userId="aa9e69c0-640f-4dee-88df-45dd0169f62d" providerId="ADAL" clId="{51908EB8-E3CF-4E93-95F6-575FBB33F8E8}" dt="2024-01-09T14:55:20.843" v="2" actId="20577"/>
          <ac:spMkLst>
            <pc:docMk/>
            <pc:sldMk cId="0" sldId="256"/>
            <ac:spMk id="360" creationId="{00000000-0000-0000-0000-000000000000}"/>
          </ac:spMkLst>
        </pc:spChg>
      </pc:sldChg>
      <pc:sldChg chg="modSp add mod">
        <pc:chgData name="Anna Steinbauer" userId="aa9e69c0-640f-4dee-88df-45dd0169f62d" providerId="ADAL" clId="{51908EB8-E3CF-4E93-95F6-575FBB33F8E8}" dt="2024-01-09T14:54:19.539" v="1" actId="20577"/>
        <pc:sldMkLst>
          <pc:docMk/>
          <pc:sldMk cId="0" sldId="281"/>
        </pc:sldMkLst>
        <pc:spChg chg="mod">
          <ac:chgData name="Anna Steinbauer" userId="aa9e69c0-640f-4dee-88df-45dd0169f62d" providerId="ADAL" clId="{51908EB8-E3CF-4E93-95F6-575FBB33F8E8}" dt="2024-01-09T14:54:19.539" v="1" actId="20577"/>
          <ac:spMkLst>
            <pc:docMk/>
            <pc:sldMk cId="0" sldId="281"/>
            <ac:spMk id="487" creationId="{00000000-0000-0000-0000-000000000000}"/>
          </ac:spMkLst>
        </pc:spChg>
      </pc:sldChg>
    </pc:docChg>
  </pc:docChgLst>
  <pc:docChgLst>
    <pc:chgData name="Anna Steinbauer" userId="S::anna.steinbauer@stiftung-wirtschaftsbildung.at::aa9e69c0-640f-4dee-88df-45dd0169f62d" providerId="AD" clId="Web-{081F02C2-25EC-20F0-6746-89B3C6768B0D}"/>
    <pc:docChg chg="mod modSld">
      <pc:chgData name="Anna Steinbauer" userId="S::anna.steinbauer@stiftung-wirtschaftsbildung.at::aa9e69c0-640f-4dee-88df-45dd0169f62d" providerId="AD" clId="Web-{081F02C2-25EC-20F0-6746-89B3C6768B0D}" dt="2023-12-11T12:30:56.929" v="6" actId="20577"/>
      <pc:docMkLst>
        <pc:docMk/>
      </pc:docMkLst>
      <pc:sldChg chg="modSp">
        <pc:chgData name="Anna Steinbauer" userId="S::anna.steinbauer@stiftung-wirtschaftsbildung.at::aa9e69c0-640f-4dee-88df-45dd0169f62d" providerId="AD" clId="Web-{081F02C2-25EC-20F0-6746-89B3C6768B0D}" dt="2023-12-11T12:30:56.929" v="6" actId="20577"/>
        <pc:sldMkLst>
          <pc:docMk/>
          <pc:sldMk cId="36646498" sldId="284"/>
        </pc:sldMkLst>
        <pc:spChg chg="mod">
          <ac:chgData name="Anna Steinbauer" userId="S::anna.steinbauer@stiftung-wirtschaftsbildung.at::aa9e69c0-640f-4dee-88df-45dd0169f62d" providerId="AD" clId="Web-{081F02C2-25EC-20F0-6746-89B3C6768B0D}" dt="2023-12-11T12:30:56.929" v="6" actId="20577"/>
          <ac:spMkLst>
            <pc:docMk/>
            <pc:sldMk cId="36646498" sldId="284"/>
            <ac:spMk id="5" creationId="{5F38716A-DC90-4EE8-9F14-C2FF9BA04E69}"/>
          </ac:spMkLst>
        </pc:spChg>
      </pc:sldChg>
      <pc:sldChg chg="modSp addCm">
        <pc:chgData name="Anna Steinbauer" userId="S::anna.steinbauer@stiftung-wirtschaftsbildung.at::aa9e69c0-640f-4dee-88df-45dd0169f62d" providerId="AD" clId="Web-{081F02C2-25EC-20F0-6746-89B3C6768B0D}" dt="2023-12-11T12:30:06.457" v="3"/>
        <pc:sldMkLst>
          <pc:docMk/>
          <pc:sldMk cId="4224072314" sldId="287"/>
        </pc:sldMkLst>
        <pc:spChg chg="mod">
          <ac:chgData name="Anna Steinbauer" userId="S::anna.steinbauer@stiftung-wirtschaftsbildung.at::aa9e69c0-640f-4dee-88df-45dd0169f62d" providerId="AD" clId="Web-{081F02C2-25EC-20F0-6746-89B3C6768B0D}" dt="2023-12-11T12:29:10.718" v="0" actId="20577"/>
          <ac:spMkLst>
            <pc:docMk/>
            <pc:sldMk cId="4224072314" sldId="287"/>
            <ac:spMk id="4" creationId="{6BD6ADEF-734B-49D7-6608-7F992329F951}"/>
          </ac:spMkLst>
        </pc:spChg>
        <pc:spChg chg="mod">
          <ac:chgData name="Anna Steinbauer" userId="S::anna.steinbauer@stiftung-wirtschaftsbildung.at::aa9e69c0-640f-4dee-88df-45dd0169f62d" providerId="AD" clId="Web-{081F02C2-25EC-20F0-6746-89B3C6768B0D}" dt="2023-12-11T12:29:20.391" v="1" actId="20577"/>
          <ac:spMkLst>
            <pc:docMk/>
            <pc:sldMk cId="4224072314" sldId="287"/>
            <ac:spMk id="5" creationId="{5F38716A-DC90-4EE8-9F14-C2FF9BA04E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na Steinbauer" userId="S::anna.steinbauer@stiftung-wirtschaftsbildung.at::aa9e69c0-640f-4dee-88df-45dd0169f62d" providerId="AD" clId="Web-{081F02C2-25EC-20F0-6746-89B3C6768B0D}" dt="2023-12-11T12:30:06.457" v="3"/>
              <pc2:cmMkLst xmlns:pc2="http://schemas.microsoft.com/office/powerpoint/2019/9/main/command">
                <pc:docMk/>
                <pc:sldMk cId="4224072314" sldId="287"/>
                <pc2:cmMk id="{B32F0450-DDFE-46AA-97C8-FA5506AFDC63}"/>
              </pc2:cmMkLst>
            </pc226:cmChg>
          </p:ext>
        </pc:extLst>
      </pc:sldChg>
    </pc:docChg>
  </pc:docChgLst>
  <pc:docChgLst>
    <pc:chgData name="Silvana Lobin" userId="S::silvana.lobin@stiftung-wirtschaftsbildung.at::a498a0ad-fda0-4616-b8e4-5cfb7a01e30b" providerId="AD" clId="Web-{665923D1-1106-E9B2-779D-13E61C650A70}"/>
    <pc:docChg chg="">
      <pc:chgData name="Silvana Lobin" userId="S::silvana.lobin@stiftung-wirtschaftsbildung.at::a498a0ad-fda0-4616-b8e4-5cfb7a01e30b" providerId="AD" clId="Web-{665923D1-1106-E9B2-779D-13E61C650A70}" dt="2023-12-04T08:34:40.550" v="1"/>
      <pc:docMkLst>
        <pc:docMk/>
      </pc:docMkLst>
      <pc:sldChg chg="delCm">
        <pc:chgData name="Silvana Lobin" userId="S::silvana.lobin@stiftung-wirtschaftsbildung.at::a498a0ad-fda0-4616-b8e4-5cfb7a01e30b" providerId="AD" clId="Web-{665923D1-1106-E9B2-779D-13E61C650A70}" dt="2023-12-04T08:34:40.550" v="1"/>
        <pc:sldMkLst>
          <pc:docMk/>
          <pc:sldMk cId="36646498" sldId="2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ilvana Lobin" userId="S::silvana.lobin@stiftung-wirtschaftsbildung.at::a498a0ad-fda0-4616-b8e4-5cfb7a01e30b" providerId="AD" clId="Web-{665923D1-1106-E9B2-779D-13E61C650A70}" dt="2023-12-04T08:34:35.769" v="0"/>
              <pc2:cmMkLst xmlns:pc2="http://schemas.microsoft.com/office/powerpoint/2019/9/main/command">
                <pc:docMk/>
                <pc:sldMk cId="36646498" sldId="284"/>
                <pc2:cmMk id="{B3F72EAA-5B5B-4B25-83E8-CE4D62557303}"/>
              </pc2:cmMkLst>
            </pc226:cmChg>
            <pc226:cmChg xmlns:pc226="http://schemas.microsoft.com/office/powerpoint/2022/06/main/command" chg="del">
              <pc226:chgData name="Silvana Lobin" userId="S::silvana.lobin@stiftung-wirtschaftsbildung.at::a498a0ad-fda0-4616-b8e4-5cfb7a01e30b" providerId="AD" clId="Web-{665923D1-1106-E9B2-779D-13E61C650A70}" dt="2023-12-04T08:34:40.550" v="1"/>
              <pc2:cmMkLst xmlns:pc2="http://schemas.microsoft.com/office/powerpoint/2019/9/main/command">
                <pc:docMk/>
                <pc:sldMk cId="36646498" sldId="284"/>
                <pc2:cmMk id="{1555C2F7-24E0-4843-B542-9F4AAE264CB6}"/>
              </pc2:cmMkLst>
            </pc226:cmChg>
          </p:ext>
        </pc:extLst>
      </pc:sldChg>
    </pc:docChg>
  </pc:docChgLst>
  <pc:docChgLst>
    <pc:chgData name="Anna Steinbauer" userId="aa9e69c0-640f-4dee-88df-45dd0169f62d" providerId="ADAL" clId="{2B32C8E0-314B-45AA-91D4-7A004E5B86F0}"/>
    <pc:docChg chg="modSld">
      <pc:chgData name="Anna Steinbauer" userId="aa9e69c0-640f-4dee-88df-45dd0169f62d" providerId="ADAL" clId="{2B32C8E0-314B-45AA-91D4-7A004E5B86F0}" dt="2023-12-11T08:35:37.883" v="78" actId="20577"/>
      <pc:docMkLst>
        <pc:docMk/>
      </pc:docMkLst>
      <pc:sldChg chg="modSp mod">
        <pc:chgData name="Anna Steinbauer" userId="aa9e69c0-640f-4dee-88df-45dd0169f62d" providerId="ADAL" clId="{2B32C8E0-314B-45AA-91D4-7A004E5B86F0}" dt="2023-12-11T08:34:02.444" v="67" actId="13926"/>
        <pc:sldMkLst>
          <pc:docMk/>
          <pc:sldMk cId="858717602" sldId="282"/>
        </pc:sldMkLst>
        <pc:spChg chg="mod">
          <ac:chgData name="Anna Steinbauer" userId="aa9e69c0-640f-4dee-88df-45dd0169f62d" providerId="ADAL" clId="{2B32C8E0-314B-45AA-91D4-7A004E5B86F0}" dt="2023-12-11T08:34:02.444" v="67" actId="13926"/>
          <ac:spMkLst>
            <pc:docMk/>
            <pc:sldMk cId="858717602" sldId="282"/>
            <ac:spMk id="3" creationId="{5458406A-D156-7B30-F971-7443E33ECA23}"/>
          </ac:spMkLst>
        </pc:spChg>
      </pc:sldChg>
      <pc:sldChg chg="modSp mod">
        <pc:chgData name="Anna Steinbauer" userId="aa9e69c0-640f-4dee-88df-45dd0169f62d" providerId="ADAL" clId="{2B32C8E0-314B-45AA-91D4-7A004E5B86F0}" dt="2023-12-11T08:34:28.760" v="77" actId="20577"/>
        <pc:sldMkLst>
          <pc:docMk/>
          <pc:sldMk cId="36646498" sldId="284"/>
        </pc:sldMkLst>
        <pc:spChg chg="mod">
          <ac:chgData name="Anna Steinbauer" userId="aa9e69c0-640f-4dee-88df-45dd0169f62d" providerId="ADAL" clId="{2B32C8E0-314B-45AA-91D4-7A004E5B86F0}" dt="2023-12-11T08:34:28.760" v="77" actId="20577"/>
          <ac:spMkLst>
            <pc:docMk/>
            <pc:sldMk cId="36646498" sldId="284"/>
            <ac:spMk id="5" creationId="{5F38716A-DC90-4EE8-9F14-C2FF9BA04E69}"/>
          </ac:spMkLst>
        </pc:spChg>
      </pc:sldChg>
      <pc:sldChg chg="modSp mod">
        <pc:chgData name="Anna Steinbauer" userId="aa9e69c0-640f-4dee-88df-45dd0169f62d" providerId="ADAL" clId="{2B32C8E0-314B-45AA-91D4-7A004E5B86F0}" dt="2023-12-11T08:35:37.883" v="78" actId="20577"/>
        <pc:sldMkLst>
          <pc:docMk/>
          <pc:sldMk cId="4224072314" sldId="287"/>
        </pc:sldMkLst>
        <pc:spChg chg="mod">
          <ac:chgData name="Anna Steinbauer" userId="aa9e69c0-640f-4dee-88df-45dd0169f62d" providerId="ADAL" clId="{2B32C8E0-314B-45AA-91D4-7A004E5B86F0}" dt="2023-12-11T08:35:37.883" v="78" actId="20577"/>
          <ac:spMkLst>
            <pc:docMk/>
            <pc:sldMk cId="4224072314" sldId="287"/>
            <ac:spMk id="5" creationId="{5F38716A-DC90-4EE8-9F14-C2FF9BA04E69}"/>
          </ac:spMkLst>
        </pc:spChg>
      </pc:sldChg>
    </pc:docChg>
  </pc:docChgLst>
  <pc:docChgLst>
    <pc:chgData name="Silvana Lobin" userId="S::silvana.lobin@stiftung-wirtschaftsbildung.at::a498a0ad-fda0-4616-b8e4-5cfb7a01e30b" providerId="AD" clId="Web-{A13F2938-9967-0068-5B9F-5EA14ACEF968}"/>
    <pc:docChg chg="modSld">
      <pc:chgData name="Silvana Lobin" userId="S::silvana.lobin@stiftung-wirtschaftsbildung.at::a498a0ad-fda0-4616-b8e4-5cfb7a01e30b" providerId="AD" clId="Web-{A13F2938-9967-0068-5B9F-5EA14ACEF968}" dt="2023-12-11T12:56:01.281" v="4"/>
      <pc:docMkLst>
        <pc:docMk/>
      </pc:docMkLst>
      <pc:sldChg chg="modSp delCm modCm">
        <pc:chgData name="Silvana Lobin" userId="S::silvana.lobin@stiftung-wirtschaftsbildung.at::a498a0ad-fda0-4616-b8e4-5cfb7a01e30b" providerId="AD" clId="Web-{A13F2938-9967-0068-5B9F-5EA14ACEF968}" dt="2023-12-11T12:56:01.281" v="4"/>
        <pc:sldMkLst>
          <pc:docMk/>
          <pc:sldMk cId="4224072314" sldId="287"/>
        </pc:sldMkLst>
        <pc:spChg chg="mod">
          <ac:chgData name="Silvana Lobin" userId="S::silvana.lobin@stiftung-wirtschaftsbildung.at::a498a0ad-fda0-4616-b8e4-5cfb7a01e30b" providerId="AD" clId="Web-{A13F2938-9967-0068-5B9F-5EA14ACEF968}" dt="2023-12-11T12:55:45.890" v="3" actId="20577"/>
          <ac:spMkLst>
            <pc:docMk/>
            <pc:sldMk cId="4224072314" sldId="287"/>
            <ac:spMk id="5" creationId="{5F38716A-DC90-4EE8-9F14-C2FF9BA04E6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Silvana Lobin" userId="S::silvana.lobin@stiftung-wirtschaftsbildung.at::a498a0ad-fda0-4616-b8e4-5cfb7a01e30b" providerId="AD" clId="Web-{A13F2938-9967-0068-5B9F-5EA14ACEF968}" dt="2023-12-11T12:56:01.281" v="4"/>
              <pc2:cmMkLst xmlns:pc2="http://schemas.microsoft.com/office/powerpoint/2019/9/main/command">
                <pc:docMk/>
                <pc:sldMk cId="4224072314" sldId="287"/>
                <pc2:cmMk id="{B32F0450-DDFE-46AA-97C8-FA5506AFDC63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/>
          <a:lstStyle/>
          <a:p>
            <a:pPr>
              <a:defRPr sz="1300"/>
            </a:pPr>
            <a:r>
              <a:rPr lang="de-DE" dirty="0"/>
              <a:t>Finanz- und Konsumentscheidungen: </a:t>
            </a:r>
          </a:p>
          <a:p>
            <a:pPr>
              <a:defRPr sz="1300"/>
            </a:pPr>
            <a:r>
              <a:rPr lang="de-DE" dirty="0"/>
              <a:t>Escape Room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Spielregeln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BD6ADEF-734B-49D7-6608-7F992329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spielregeln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38716A-DC90-4EE8-9F14-C2FF9BA04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0" tIns="0" rIns="0" bIns="0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AT" sz="2800" dirty="0"/>
              <a:t>Vier Herausforderungen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800" dirty="0"/>
              <a:t>Pro Herausforderung dürft ihr 3 Lösungen vorschlagen -&gt; </a:t>
            </a:r>
            <a:r>
              <a:rPr lang="de-AT" sz="2800" dirty="0">
                <a:sym typeface="Wingdings" panose="05000000000000000000" pitchFamily="2" charset="2"/>
              </a:rPr>
              <a:t>kein Raten, sondern Lösen Schritt für Schritt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800" dirty="0">
                <a:sym typeface="Wingdings" panose="05000000000000000000" pitchFamily="2" charset="2"/>
              </a:rPr>
              <a:t>Maximal 4 Hinweise im gesamten Spiel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800" dirty="0">
                <a:sym typeface="Wingdings" panose="05000000000000000000" pitchFamily="2" charset="2"/>
              </a:rPr>
              <a:t>Arbeiten im </a:t>
            </a:r>
            <a:r>
              <a:rPr lang="de-AT" sz="2800" u="sng" dirty="0">
                <a:sym typeface="Wingdings" panose="05000000000000000000" pitchFamily="2" charset="2"/>
              </a:rPr>
              <a:t>Team</a:t>
            </a:r>
          </a:p>
          <a:p>
            <a:pPr>
              <a:buFont typeface="Arial" panose="020B0604020202020204" pitchFamily="34" charset="0"/>
              <a:buChar char="•"/>
            </a:pPr>
            <a:endParaRPr lang="de-AT" sz="2800" u="sng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de-DE" sz="2800" b="0" i="0" dirty="0">
                <a:solidFill>
                  <a:srgbClr val="484848"/>
                </a:solidFill>
                <a:effectLst/>
                <a:latin typeface="Lexend"/>
              </a:rPr>
              <a:t>Viel Erfolg!</a:t>
            </a:r>
          </a:p>
          <a:p>
            <a:pPr marL="0" indent="0" algn="ctr">
              <a:buNone/>
            </a:pPr>
            <a:r>
              <a:rPr lang="de-DE" sz="2800" dirty="0">
                <a:solidFill>
                  <a:srgbClr val="484848"/>
                </a:solidFill>
              </a:rPr>
              <a:t>G</a:t>
            </a:r>
            <a:r>
              <a:rPr lang="de-DE" sz="2800" b="0" i="0" dirty="0">
                <a:solidFill>
                  <a:srgbClr val="484848"/>
                </a:solidFill>
                <a:effectLst/>
                <a:latin typeface="Lexend"/>
              </a:rPr>
              <a:t>emeinsam wird es euch sicher gelingen! </a:t>
            </a:r>
            <a:endParaRPr lang="de-AT" sz="4000" u="sng" dirty="0"/>
          </a:p>
          <a:p>
            <a:pPr marL="0" indent="0">
              <a:buNone/>
            </a:pP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3664649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Reflexionsfragen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755333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BD6ADEF-734B-49D7-6608-7F992329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Sprecht in euren Teams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38716A-DC90-4EE8-9F14-C2FF9BA04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0" tIns="0" rIns="0" bIns="0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Gab es einen Moment während des Spiels, in dem eure Gruppe nicht mehr weiterwusste? Wie ging es danach weiter?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Wie habt ihr euch gegenseitig motiviert?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Wo habt ihr besonderes Durchhaltevermögen gezeigt?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In welcher Situation habt ihr erfolgreich mit anderen zusammengearbeitet?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Was hätte man an der Zusammenarbeit der Gruppe verbessern können?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AT" sz="2400" dirty="0"/>
              <a:t>Was hast du während des Spiels über dich und andere in der Gruppe gelernt?</a:t>
            </a:r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407231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849745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(2024) Finanz- und Konsumentscheidungen: Escape Room.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C73ED8-EBBC-434D-839B-2EEF939D3A7F}"/>
</file>

<file path=customXml/itemProps3.xml><?xml version="1.0" encoding="utf-8"?>
<ds:datastoreItem xmlns:ds="http://schemas.openxmlformats.org/officeDocument/2006/customXml" ds:itemID="{F34D665A-39AD-42D4-BF5D-B09A222978A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Breitbild</PresentationFormat>
  <Paragraphs>27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Lexend</vt:lpstr>
      <vt:lpstr>Lexend ExtraBold</vt:lpstr>
      <vt:lpstr>Lexend Medium</vt:lpstr>
      <vt:lpstr>Lexend SemiBold</vt:lpstr>
      <vt:lpstr>1_Office</vt:lpstr>
      <vt:lpstr>Los  Geht’s!</vt:lpstr>
      <vt:lpstr>Spielregeln</vt:lpstr>
      <vt:lpstr>spielregeln</vt:lpstr>
      <vt:lpstr>Reflexionsfragen</vt:lpstr>
      <vt:lpstr>Sprecht in euren Teams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dc:creator>Silvana Lobin</dc:creator>
  <cp:lastModifiedBy>Anna Steinbauer</cp:lastModifiedBy>
  <cp:revision>16</cp:revision>
  <dcterms:modified xsi:type="dcterms:W3CDTF">2024-01-09T14:55:22Z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</Properties>
</file>