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21"/>
  </p:notesMasterIdLst>
  <p:sldIdLst>
    <p:sldId id="256" r:id="rId4"/>
    <p:sldId id="257" r:id="rId5"/>
    <p:sldId id="285" r:id="rId6"/>
    <p:sldId id="286" r:id="rId7"/>
    <p:sldId id="284" r:id="rId8"/>
    <p:sldId id="298" r:id="rId9"/>
    <p:sldId id="295" r:id="rId10"/>
    <p:sldId id="297" r:id="rId11"/>
    <p:sldId id="291" r:id="rId12"/>
    <p:sldId id="288" r:id="rId13"/>
    <p:sldId id="289" r:id="rId14"/>
    <p:sldId id="294" r:id="rId15"/>
    <p:sldId id="293" r:id="rId16"/>
    <p:sldId id="296" r:id="rId17"/>
    <p:sldId id="283" r:id="rId18"/>
    <p:sldId id="281" r:id="rId19"/>
    <p:sldId id="282" r:id="rId2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CE7905-B0A4-27B7-58CC-131548C72EC4}" name="Michaela Eibler" initials="ME" userId="S::michaela.eibler@stiftung-wirtschaftsbildung.at::b6841168-4e8f-4806-9592-cb8d3b1b68dd" providerId="AD"/>
  <p188:author id="{C0D49976-9C2A-FF15-93C5-845B8A930C7C}" name="Anna Steinbauer" initials="AS" userId="S::anna.steinbauer@stiftung-wirtschaftsbildung.at::aa9e69c0-640f-4dee-88df-45dd0169f62d" providerId="AD"/>
  <p188:author id="{9829DAF9-BD50-D6B4-7683-64BDA11A1C8E}" name="Philipp Ringswirth" initials="PR" userId="S::philipp.ringswirth@stiftung-wirtschaftsbildung.at::789ddbea-5776-41ae-8246-72ec835be84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ey Kirnbauer" initials="L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8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C0612D-B8AA-4EC1-868E-0672E9DA9BCC}" v="3" dt="2024-01-02T10:39:29.42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Relationship Id="rId30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teinbauer" userId="S::anna.steinbauer@stiftung-wirtschaftsbildung.at::aa9e69c0-640f-4dee-88df-45dd0169f62d" providerId="AD" clId="Web-{46EE17AE-0F44-B71B-8A95-32CA2422AA6C}"/>
    <pc:docChg chg="modSld">
      <pc:chgData name="Anna Steinbauer" userId="S::anna.steinbauer@stiftung-wirtschaftsbildung.at::aa9e69c0-640f-4dee-88df-45dd0169f62d" providerId="AD" clId="Web-{46EE17AE-0F44-B71B-8A95-32CA2422AA6C}" dt="2023-12-30T21:44:09.651" v="22" actId="20577"/>
      <pc:docMkLst>
        <pc:docMk/>
      </pc:docMkLst>
      <pc:sldChg chg="modSp">
        <pc:chgData name="Anna Steinbauer" userId="S::anna.steinbauer@stiftung-wirtschaftsbildung.at::aa9e69c0-640f-4dee-88df-45dd0169f62d" providerId="AD" clId="Web-{46EE17AE-0F44-B71B-8A95-32CA2422AA6C}" dt="2023-12-30T21:43:15.665" v="0" actId="20577"/>
        <pc:sldMkLst>
          <pc:docMk/>
          <pc:sldMk cId="0" sldId="256"/>
        </pc:sldMkLst>
        <pc:spChg chg="mod">
          <ac:chgData name="Anna Steinbauer" userId="S::anna.steinbauer@stiftung-wirtschaftsbildung.at::aa9e69c0-640f-4dee-88df-45dd0169f62d" providerId="AD" clId="Web-{46EE17AE-0F44-B71B-8A95-32CA2422AA6C}" dt="2023-12-30T21:43:15.665" v="0" actId="20577"/>
          <ac:spMkLst>
            <pc:docMk/>
            <pc:sldMk cId="0" sldId="256"/>
            <ac:spMk id="360" creationId="{00000000-0000-0000-0000-000000000000}"/>
          </ac:spMkLst>
        </pc:spChg>
      </pc:sldChg>
      <pc:sldChg chg="modSp">
        <pc:chgData name="Anna Steinbauer" userId="S::anna.steinbauer@stiftung-wirtschaftsbildung.at::aa9e69c0-640f-4dee-88df-45dd0169f62d" providerId="AD" clId="Web-{46EE17AE-0F44-B71B-8A95-32CA2422AA6C}" dt="2023-12-30T21:44:09.651" v="22" actId="20577"/>
        <pc:sldMkLst>
          <pc:docMk/>
          <pc:sldMk cId="858717602" sldId="282"/>
        </pc:sldMkLst>
        <pc:spChg chg="mod">
          <ac:chgData name="Anna Steinbauer" userId="S::anna.steinbauer@stiftung-wirtschaftsbildung.at::aa9e69c0-640f-4dee-88df-45dd0169f62d" providerId="AD" clId="Web-{46EE17AE-0F44-B71B-8A95-32CA2422AA6C}" dt="2023-12-30T21:44:09.651" v="22" actId="20577"/>
          <ac:spMkLst>
            <pc:docMk/>
            <pc:sldMk cId="858717602" sldId="282"/>
            <ac:spMk id="3" creationId="{5458406A-D156-7B30-F971-7443E33ECA23}"/>
          </ac:spMkLst>
        </pc:spChg>
      </pc:sldChg>
    </pc:docChg>
  </pc:docChgLst>
  <pc:docChgLst>
    <pc:chgData name="Anna Steinbauer" userId="S::anna.steinbauer@stiftung-wirtschaftsbildung.at::aa9e69c0-640f-4dee-88df-45dd0169f62d" providerId="AD" clId="Web-{6F9B90D7-C750-EF72-11D2-6F1475840CFD}"/>
    <pc:docChg chg="modSld">
      <pc:chgData name="Anna Steinbauer" userId="S::anna.steinbauer@stiftung-wirtschaftsbildung.at::aa9e69c0-640f-4dee-88df-45dd0169f62d" providerId="AD" clId="Web-{6F9B90D7-C750-EF72-11D2-6F1475840CFD}" dt="2023-12-29T23:41:25.069" v="89"/>
      <pc:docMkLst>
        <pc:docMk/>
      </pc:docMkLst>
      <pc:sldChg chg="modSp">
        <pc:chgData name="Anna Steinbauer" userId="S::anna.steinbauer@stiftung-wirtschaftsbildung.at::aa9e69c0-640f-4dee-88df-45dd0169f62d" providerId="AD" clId="Web-{6F9B90D7-C750-EF72-11D2-6F1475840CFD}" dt="2023-12-29T23:39:38.174" v="21" actId="20577"/>
        <pc:sldMkLst>
          <pc:docMk/>
          <pc:sldMk cId="0" sldId="256"/>
        </pc:sldMkLst>
        <pc:spChg chg="mod">
          <ac:chgData name="Anna Steinbauer" userId="S::anna.steinbauer@stiftung-wirtschaftsbildung.at::aa9e69c0-640f-4dee-88df-45dd0169f62d" providerId="AD" clId="Web-{6F9B90D7-C750-EF72-11D2-6F1475840CFD}" dt="2023-12-29T23:39:38.174" v="21" actId="20577"/>
          <ac:spMkLst>
            <pc:docMk/>
            <pc:sldMk cId="0" sldId="256"/>
            <ac:spMk id="360" creationId="{00000000-0000-0000-0000-000000000000}"/>
          </ac:spMkLst>
        </pc:spChg>
      </pc:sldChg>
      <pc:sldChg chg="modSp">
        <pc:chgData name="Anna Steinbauer" userId="S::anna.steinbauer@stiftung-wirtschaftsbildung.at::aa9e69c0-640f-4dee-88df-45dd0169f62d" providerId="AD" clId="Web-{6F9B90D7-C750-EF72-11D2-6F1475840CFD}" dt="2023-12-29T23:40:17.206" v="88" actId="20577"/>
        <pc:sldMkLst>
          <pc:docMk/>
          <pc:sldMk cId="858717602" sldId="282"/>
        </pc:sldMkLst>
        <pc:spChg chg="mod">
          <ac:chgData name="Anna Steinbauer" userId="S::anna.steinbauer@stiftung-wirtschaftsbildung.at::aa9e69c0-640f-4dee-88df-45dd0169f62d" providerId="AD" clId="Web-{6F9B90D7-C750-EF72-11D2-6F1475840CFD}" dt="2023-12-29T23:40:17.206" v="88" actId="20577"/>
          <ac:spMkLst>
            <pc:docMk/>
            <pc:sldMk cId="858717602" sldId="282"/>
            <ac:spMk id="3" creationId="{5458406A-D156-7B30-F971-7443E33ECA23}"/>
          </ac:spMkLst>
        </pc:spChg>
      </pc:sldChg>
      <pc:sldChg chg="delSp">
        <pc:chgData name="Anna Steinbauer" userId="S::anna.steinbauer@stiftung-wirtschaftsbildung.at::aa9e69c0-640f-4dee-88df-45dd0169f62d" providerId="AD" clId="Web-{6F9B90D7-C750-EF72-11D2-6F1475840CFD}" dt="2023-12-29T23:41:25.069" v="89"/>
        <pc:sldMkLst>
          <pc:docMk/>
          <pc:sldMk cId="953445953" sldId="285"/>
        </pc:sldMkLst>
        <pc:picChg chg="del">
          <ac:chgData name="Anna Steinbauer" userId="S::anna.steinbauer@stiftung-wirtschaftsbildung.at::aa9e69c0-640f-4dee-88df-45dd0169f62d" providerId="AD" clId="Web-{6F9B90D7-C750-EF72-11D2-6F1475840CFD}" dt="2023-12-29T23:41:25.069" v="89"/>
          <ac:picMkLst>
            <pc:docMk/>
            <pc:sldMk cId="953445953" sldId="285"/>
            <ac:picMk id="2" creationId="{C124B285-EF43-496D-A543-0C0E6D8507CD}"/>
          </ac:picMkLst>
        </pc:picChg>
      </pc:sldChg>
      <pc:sldChg chg="modSp">
        <pc:chgData name="Anna Steinbauer" userId="S::anna.steinbauer@stiftung-wirtschaftsbildung.at::aa9e69c0-640f-4dee-88df-45dd0169f62d" providerId="AD" clId="Web-{6F9B90D7-C750-EF72-11D2-6F1475840CFD}" dt="2023-12-29T23:39:51.783" v="61"/>
        <pc:sldMkLst>
          <pc:docMk/>
          <pc:sldMk cId="4071939632" sldId="286"/>
        </pc:sldMkLst>
        <pc:graphicFrameChg chg="mod modGraphic">
          <ac:chgData name="Anna Steinbauer" userId="S::anna.steinbauer@stiftung-wirtschaftsbildung.at::aa9e69c0-640f-4dee-88df-45dd0169f62d" providerId="AD" clId="Web-{6F9B90D7-C750-EF72-11D2-6F1475840CFD}" dt="2023-12-29T23:39:51.783" v="61"/>
          <ac:graphicFrameMkLst>
            <pc:docMk/>
            <pc:sldMk cId="4071939632" sldId="286"/>
            <ac:graphicFrameMk id="2" creationId="{AAAE2A76-8671-4E7A-8F3C-E93F32E59FED}"/>
          </ac:graphicFrameMkLst>
        </pc:graphicFrameChg>
      </pc:sldChg>
    </pc:docChg>
  </pc:docChgLst>
  <pc:docChgLst>
    <pc:chgData name="Anna Steinbauer" userId="aa9e69c0-640f-4dee-88df-45dd0169f62d" providerId="ADAL" clId="{0CC0612D-B8AA-4EC1-868E-0672E9DA9BCC}"/>
    <pc:docChg chg="undo custSel addSld modSld">
      <pc:chgData name="Anna Steinbauer" userId="aa9e69c0-640f-4dee-88df-45dd0169f62d" providerId="ADAL" clId="{0CC0612D-B8AA-4EC1-868E-0672E9DA9BCC}" dt="2024-01-02T10:39:29.419" v="71"/>
      <pc:docMkLst>
        <pc:docMk/>
      </pc:docMkLst>
      <pc:sldChg chg="add">
        <pc:chgData name="Anna Steinbauer" userId="aa9e69c0-640f-4dee-88df-45dd0169f62d" providerId="ADAL" clId="{0CC0612D-B8AA-4EC1-868E-0672E9DA9BCC}" dt="2024-01-02T10:39:29.419" v="71"/>
        <pc:sldMkLst>
          <pc:docMk/>
          <pc:sldMk cId="0" sldId="281"/>
        </pc:sldMkLst>
      </pc:sldChg>
      <pc:sldChg chg="modSp mod">
        <pc:chgData name="Anna Steinbauer" userId="aa9e69c0-640f-4dee-88df-45dd0169f62d" providerId="ADAL" clId="{0CC0612D-B8AA-4EC1-868E-0672E9DA9BCC}" dt="2023-12-30T21:59:25.280" v="63" actId="27636"/>
        <pc:sldMkLst>
          <pc:docMk/>
          <pc:sldMk cId="398390779" sldId="288"/>
        </pc:sldMkLst>
        <pc:spChg chg="mod">
          <ac:chgData name="Anna Steinbauer" userId="aa9e69c0-640f-4dee-88df-45dd0169f62d" providerId="ADAL" clId="{0CC0612D-B8AA-4EC1-868E-0672E9DA9BCC}" dt="2023-12-30T21:59:25.280" v="63" actId="27636"/>
          <ac:spMkLst>
            <pc:docMk/>
            <pc:sldMk cId="398390779" sldId="288"/>
            <ac:spMk id="3" creationId="{5748CFF9-8D39-4FD9-A8E6-975761164105}"/>
          </ac:spMkLst>
        </pc:spChg>
      </pc:sldChg>
      <pc:sldChg chg="addSp delSp modSp mod">
        <pc:chgData name="Anna Steinbauer" userId="aa9e69c0-640f-4dee-88df-45dd0169f62d" providerId="ADAL" clId="{0CC0612D-B8AA-4EC1-868E-0672E9DA9BCC}" dt="2023-12-30T21:59:51.127" v="70" actId="14100"/>
        <pc:sldMkLst>
          <pc:docMk/>
          <pc:sldMk cId="2556461374" sldId="296"/>
        </pc:sldMkLst>
        <pc:spChg chg="mod">
          <ac:chgData name="Anna Steinbauer" userId="aa9e69c0-640f-4dee-88df-45dd0169f62d" providerId="ADAL" clId="{0CC0612D-B8AA-4EC1-868E-0672E9DA9BCC}" dt="2023-12-30T21:58:51.043" v="49" actId="20577"/>
          <ac:spMkLst>
            <pc:docMk/>
            <pc:sldMk cId="2556461374" sldId="296"/>
            <ac:spMk id="6" creationId="{E463F01F-2C34-4E8F-9F8F-D4C7B61A6546}"/>
          </ac:spMkLst>
        </pc:spChg>
        <pc:spChg chg="del">
          <ac:chgData name="Anna Steinbauer" userId="aa9e69c0-640f-4dee-88df-45dd0169f62d" providerId="ADAL" clId="{0CC0612D-B8AA-4EC1-868E-0672E9DA9BCC}" dt="2023-12-30T21:59:17.152" v="61" actId="478"/>
          <ac:spMkLst>
            <pc:docMk/>
            <pc:sldMk cId="2556461374" sldId="296"/>
            <ac:spMk id="9" creationId="{36BAA4A8-AAC3-4659-A899-9820045FDC85}"/>
          </ac:spMkLst>
        </pc:spChg>
        <pc:spChg chg="mod ord">
          <ac:chgData name="Anna Steinbauer" userId="aa9e69c0-640f-4dee-88df-45dd0169f62d" providerId="ADAL" clId="{0CC0612D-B8AA-4EC1-868E-0672E9DA9BCC}" dt="2023-12-30T21:58:23.704" v="24" actId="1076"/>
          <ac:spMkLst>
            <pc:docMk/>
            <pc:sldMk cId="2556461374" sldId="296"/>
            <ac:spMk id="10" creationId="{BD021ACF-439A-4CC8-8BA9-2B25D2B8540F}"/>
          </ac:spMkLst>
        </pc:spChg>
        <pc:spChg chg="mod ord">
          <ac:chgData name="Anna Steinbauer" userId="aa9e69c0-640f-4dee-88df-45dd0169f62d" providerId="ADAL" clId="{0CC0612D-B8AA-4EC1-868E-0672E9DA9BCC}" dt="2023-12-30T21:59:15.295" v="60" actId="14100"/>
          <ac:spMkLst>
            <pc:docMk/>
            <pc:sldMk cId="2556461374" sldId="296"/>
            <ac:spMk id="11" creationId="{B3448432-5130-49BA-B052-F63B4415C935}"/>
          </ac:spMkLst>
        </pc:spChg>
        <pc:spChg chg="add mod">
          <ac:chgData name="Anna Steinbauer" userId="aa9e69c0-640f-4dee-88df-45dd0169f62d" providerId="ADAL" clId="{0CC0612D-B8AA-4EC1-868E-0672E9DA9BCC}" dt="2023-12-30T21:59:51.127" v="70" actId="14100"/>
          <ac:spMkLst>
            <pc:docMk/>
            <pc:sldMk cId="2556461374" sldId="296"/>
            <ac:spMk id="21" creationId="{4376679E-50BE-907C-3CC9-1ED5A2E768D6}"/>
          </ac:spMkLst>
        </pc:spChg>
        <pc:picChg chg="del mod">
          <ac:chgData name="Anna Steinbauer" userId="aa9e69c0-640f-4dee-88df-45dd0169f62d" providerId="ADAL" clId="{0CC0612D-B8AA-4EC1-868E-0672E9DA9BCC}" dt="2023-12-30T21:59:01.997" v="53" actId="478"/>
          <ac:picMkLst>
            <pc:docMk/>
            <pc:sldMk cId="2556461374" sldId="296"/>
            <ac:picMk id="2" creationId="{6E845189-4614-41BC-AD96-F8EF8E4D935F}"/>
          </ac:picMkLst>
        </pc:picChg>
        <pc:picChg chg="del">
          <ac:chgData name="Anna Steinbauer" userId="aa9e69c0-640f-4dee-88df-45dd0169f62d" providerId="ADAL" clId="{0CC0612D-B8AA-4EC1-868E-0672E9DA9BCC}" dt="2023-12-30T21:57:52.724" v="12" actId="478"/>
          <ac:picMkLst>
            <pc:docMk/>
            <pc:sldMk cId="2556461374" sldId="296"/>
            <ac:picMk id="3" creationId="{D79FCCA4-9B88-4619-9043-F87B5C81EDF4}"/>
          </ac:picMkLst>
        </pc:picChg>
        <pc:picChg chg="add mod ord">
          <ac:chgData name="Anna Steinbauer" userId="aa9e69c0-640f-4dee-88df-45dd0169f62d" providerId="ADAL" clId="{0CC0612D-B8AA-4EC1-868E-0672E9DA9BCC}" dt="2023-12-30T21:58:13.231" v="18" actId="171"/>
          <ac:picMkLst>
            <pc:docMk/>
            <pc:sldMk cId="2556461374" sldId="296"/>
            <ac:picMk id="7" creationId="{3CE725C4-0AF8-BCA7-9AC3-01A7F17CC8F5}"/>
          </ac:picMkLst>
        </pc:picChg>
        <pc:picChg chg="add mod">
          <ac:chgData name="Anna Steinbauer" userId="aa9e69c0-640f-4dee-88df-45dd0169f62d" providerId="ADAL" clId="{0CC0612D-B8AA-4EC1-868E-0672E9DA9BCC}" dt="2023-12-30T21:59:04.158" v="54" actId="1076"/>
          <ac:picMkLst>
            <pc:docMk/>
            <pc:sldMk cId="2556461374" sldId="296"/>
            <ac:picMk id="13" creationId="{B68893DB-477E-773F-0C0B-F2CFB3145FC5}"/>
          </ac:picMkLst>
        </pc:picChg>
        <pc:picChg chg="add mod">
          <ac:chgData name="Anna Steinbauer" userId="aa9e69c0-640f-4dee-88df-45dd0169f62d" providerId="ADAL" clId="{0CC0612D-B8AA-4EC1-868E-0672E9DA9BCC}" dt="2023-12-30T21:58:54.137" v="50" actId="1076"/>
          <ac:picMkLst>
            <pc:docMk/>
            <pc:sldMk cId="2556461374" sldId="296"/>
            <ac:picMk id="15" creationId="{A1A961FA-979F-A92E-05E3-2DA4C936840C}"/>
          </ac:picMkLst>
        </pc:picChg>
        <pc:cxnChg chg="mod">
          <ac:chgData name="Anna Steinbauer" userId="aa9e69c0-640f-4dee-88df-45dd0169f62d" providerId="ADAL" clId="{0CC0612D-B8AA-4EC1-868E-0672E9DA9BCC}" dt="2023-12-30T21:58:56.589" v="51" actId="14100"/>
          <ac:cxnSpMkLst>
            <pc:docMk/>
            <pc:sldMk cId="2556461374" sldId="296"/>
            <ac:cxnSpMk id="12" creationId="{7BAE7461-4330-424B-8734-7AC2DF52FD8B}"/>
          </ac:cxnSpMkLst>
        </pc:cxnChg>
        <pc:cxnChg chg="add mod">
          <ac:chgData name="Anna Steinbauer" userId="aa9e69c0-640f-4dee-88df-45dd0169f62d" providerId="ADAL" clId="{0CC0612D-B8AA-4EC1-868E-0672E9DA9BCC}" dt="2023-12-30T21:59:32.871" v="67" actId="1076"/>
          <ac:cxnSpMkLst>
            <pc:docMk/>
            <pc:sldMk cId="2556461374" sldId="296"/>
            <ac:cxnSpMk id="18" creationId="{D6665CE5-DCF8-392D-9A4D-E15B70AD11F9}"/>
          </ac:cxnSpMkLst>
        </pc:cxnChg>
      </pc:sldChg>
    </pc:docChg>
  </pc:docChgLst>
  <pc:docChgLst>
    <pc:chgData name="Anna Steinbauer" userId="S::anna.steinbauer@stiftung-wirtschaftsbildung.at::aa9e69c0-640f-4dee-88df-45dd0169f62d" providerId="AD" clId="Web-{35284BBC-895C-DDBE-36E5-A97722BC5E94}"/>
    <pc:docChg chg="modSld">
      <pc:chgData name="Anna Steinbauer" userId="S::anna.steinbauer@stiftung-wirtschaftsbildung.at::aa9e69c0-640f-4dee-88df-45dd0169f62d" providerId="AD" clId="Web-{35284BBC-895C-DDBE-36E5-A97722BC5E94}" dt="2023-12-30T08:40:21.639" v="75"/>
      <pc:docMkLst>
        <pc:docMk/>
      </pc:docMkLst>
      <pc:sldChg chg="modSp delCm">
        <pc:chgData name="Anna Steinbauer" userId="S::anna.steinbauer@stiftung-wirtschaftsbildung.at::aa9e69c0-640f-4dee-88df-45dd0169f62d" providerId="AD" clId="Web-{35284BBC-895C-DDBE-36E5-A97722BC5E94}" dt="2023-12-30T08:40:21.639" v="75"/>
        <pc:sldMkLst>
          <pc:docMk/>
          <pc:sldMk cId="3453886200" sldId="289"/>
        </pc:sldMkLst>
        <pc:spChg chg="mod">
          <ac:chgData name="Anna Steinbauer" userId="S::anna.steinbauer@stiftung-wirtschaftsbildung.at::aa9e69c0-640f-4dee-88df-45dd0169f62d" providerId="AD" clId="Web-{35284BBC-895C-DDBE-36E5-A97722BC5E94}" dt="2023-12-30T08:40:17.733" v="74" actId="20577"/>
          <ac:spMkLst>
            <pc:docMk/>
            <pc:sldMk cId="3453886200" sldId="289"/>
            <ac:spMk id="3" creationId="{128D869F-EC97-488F-B9CA-A9E97CD2C8B6}"/>
          </ac:spMkLst>
        </pc:spChg>
        <pc:picChg chg="mod modCrop">
          <ac:chgData name="Anna Steinbauer" userId="S::anna.steinbauer@stiftung-wirtschaftsbildung.at::aa9e69c0-640f-4dee-88df-45dd0169f62d" providerId="AD" clId="Web-{35284BBC-895C-DDBE-36E5-A97722BC5E94}" dt="2023-12-30T08:39:48.873" v="68" actId="1076"/>
          <ac:picMkLst>
            <pc:docMk/>
            <pc:sldMk cId="3453886200" sldId="289"/>
            <ac:picMk id="5" creationId="{8C6AE6E8-33BE-4927-9757-311334A3C8B5}"/>
          </ac:picMkLst>
        </pc:picChg>
      </pc:sldChg>
    </pc:docChg>
  </pc:docChgLst>
  <pc:docChgLst>
    <pc:chgData name="Anna Steinbauer" userId="S::anna.steinbauer@stiftung-wirtschaftsbildung.at::aa9e69c0-640f-4dee-88df-45dd0169f62d" providerId="AD" clId="Web-{BC259C0D-4136-B4EA-87F4-DB891E048E8B}"/>
    <pc:docChg chg="mod modSld">
      <pc:chgData name="Anna Steinbauer" userId="S::anna.steinbauer@stiftung-wirtschaftsbildung.at::aa9e69c0-640f-4dee-88df-45dd0169f62d" providerId="AD" clId="Web-{BC259C0D-4136-B4EA-87F4-DB891E048E8B}" dt="2023-11-03T09:25:13.379" v="112" actId="20577"/>
      <pc:docMkLst>
        <pc:docMk/>
      </pc:docMkLst>
      <pc:sldChg chg="modSp delCm">
        <pc:chgData name="Anna Steinbauer" userId="S::anna.steinbauer@stiftung-wirtschaftsbildung.at::aa9e69c0-640f-4dee-88df-45dd0169f62d" providerId="AD" clId="Web-{BC259C0D-4136-B4EA-87F4-DB891E048E8B}" dt="2023-11-03T09:24:09.548" v="102" actId="20577"/>
        <pc:sldMkLst>
          <pc:docMk/>
          <pc:sldMk cId="36646498" sldId="284"/>
        </pc:sldMkLst>
        <pc:spChg chg="mod">
          <ac:chgData name="Anna Steinbauer" userId="S::anna.steinbauer@stiftung-wirtschaftsbildung.at::aa9e69c0-640f-4dee-88df-45dd0169f62d" providerId="AD" clId="Web-{BC259C0D-4136-B4EA-87F4-DB891E048E8B}" dt="2023-11-03T09:24:09.548" v="102" actId="20577"/>
          <ac:spMkLst>
            <pc:docMk/>
            <pc:sldMk cId="36646498" sldId="284"/>
            <ac:spMk id="5" creationId="{5F38716A-DC90-4EE8-9F14-C2FF9BA04E69}"/>
          </ac:spMkLst>
        </pc:spChg>
      </pc:sldChg>
      <pc:sldChg chg="delCm">
        <pc:chgData name="Anna Steinbauer" userId="S::anna.steinbauer@stiftung-wirtschaftsbildung.at::aa9e69c0-640f-4dee-88df-45dd0169f62d" providerId="AD" clId="Web-{BC259C0D-4136-B4EA-87F4-DB891E048E8B}" dt="2023-11-03T09:22:03.263" v="1"/>
        <pc:sldMkLst>
          <pc:docMk/>
          <pc:sldMk cId="953445953" sldId="285"/>
        </pc:sldMkLst>
      </pc:sldChg>
      <pc:sldChg chg="modSp delCm">
        <pc:chgData name="Anna Steinbauer" userId="S::anna.steinbauer@stiftung-wirtschaftsbildung.at::aa9e69c0-640f-4dee-88df-45dd0169f62d" providerId="AD" clId="Web-{BC259C0D-4136-B4EA-87F4-DB891E048E8B}" dt="2023-11-03T09:23:10.297" v="95"/>
        <pc:sldMkLst>
          <pc:docMk/>
          <pc:sldMk cId="4071939632" sldId="286"/>
        </pc:sldMkLst>
        <pc:graphicFrameChg chg="mod modGraphic">
          <ac:chgData name="Anna Steinbauer" userId="S::anna.steinbauer@stiftung-wirtschaftsbildung.at::aa9e69c0-640f-4dee-88df-45dd0169f62d" providerId="AD" clId="Web-{BC259C0D-4136-B4EA-87F4-DB891E048E8B}" dt="2023-11-03T09:23:10.297" v="95"/>
          <ac:graphicFrameMkLst>
            <pc:docMk/>
            <pc:sldMk cId="4071939632" sldId="286"/>
            <ac:graphicFrameMk id="2" creationId="{AAAE2A76-8671-4E7A-8F3C-E93F32E59FED}"/>
          </ac:graphicFrameMkLst>
        </pc:graphicFrameChg>
      </pc:sldChg>
      <pc:sldChg chg="modSp modCm">
        <pc:chgData name="Anna Steinbauer" userId="S::anna.steinbauer@stiftung-wirtschaftsbildung.at::aa9e69c0-640f-4dee-88df-45dd0169f62d" providerId="AD" clId="Web-{BC259C0D-4136-B4EA-87F4-DB891E048E8B}" dt="2023-11-03T09:25:13.379" v="112" actId="20577"/>
        <pc:sldMkLst>
          <pc:docMk/>
          <pc:sldMk cId="398390779" sldId="288"/>
        </pc:sldMkLst>
        <pc:spChg chg="mod">
          <ac:chgData name="Anna Steinbauer" userId="S::anna.steinbauer@stiftung-wirtschaftsbildung.at::aa9e69c0-640f-4dee-88df-45dd0169f62d" providerId="AD" clId="Web-{BC259C0D-4136-B4EA-87F4-DB891E048E8B}" dt="2023-11-03T09:25:13.379" v="112" actId="20577"/>
          <ac:spMkLst>
            <pc:docMk/>
            <pc:sldMk cId="398390779" sldId="288"/>
            <ac:spMk id="2" creationId="{3567D393-E6C6-45E1-A7DE-A52006B1F842}"/>
          </ac:spMkLst>
        </pc:spChg>
      </pc:sldChg>
    </pc:docChg>
  </pc:docChgLst>
  <pc:docChgLst>
    <pc:chgData clId="Web-{46EE17AE-0F44-B71B-8A95-32CA2422AA6C}"/>
    <pc:docChg chg="modSld">
      <pc:chgData name="" userId="" providerId="" clId="Web-{46EE17AE-0F44-B71B-8A95-32CA2422AA6C}" dt="2023-12-30T21:43:12.087" v="16" actId="20577"/>
      <pc:docMkLst>
        <pc:docMk/>
      </pc:docMkLst>
      <pc:sldChg chg="modSp">
        <pc:chgData name="" userId="" providerId="" clId="Web-{46EE17AE-0F44-B71B-8A95-32CA2422AA6C}" dt="2023-12-30T21:43:12.087" v="16" actId="20577"/>
        <pc:sldMkLst>
          <pc:docMk/>
          <pc:sldMk cId="0" sldId="256"/>
        </pc:sldMkLst>
        <pc:spChg chg="mod">
          <ac:chgData name="" userId="" providerId="" clId="Web-{46EE17AE-0F44-B71B-8A95-32CA2422AA6C}" dt="2023-12-30T21:43:12.087" v="16" actId="20577"/>
          <ac:spMkLst>
            <pc:docMk/>
            <pc:sldMk cId="0" sldId="256"/>
            <ac:spMk id="360" creationId="{00000000-0000-0000-0000-000000000000}"/>
          </ac:spMkLst>
        </pc:spChg>
      </pc:sldChg>
    </pc:docChg>
  </pc:docChgLst>
  <pc:docChgLst>
    <pc:chgData name="Michaela Eibler" userId="S::michaela.eibler@stiftung-wirtschaftsbildung.at::b6841168-4e8f-4806-9592-cb8d3b1b68dd" providerId="AD" clId="Web-{5CE39E97-5DAE-E3C8-6508-60C0CA868B8F}"/>
    <pc:docChg chg="mod">
      <pc:chgData name="Michaela Eibler" userId="S::michaela.eibler@stiftung-wirtschaftsbildung.at::b6841168-4e8f-4806-9592-cb8d3b1b68dd" providerId="AD" clId="Web-{5CE39E97-5DAE-E3C8-6508-60C0CA868B8F}" dt="2023-10-30T10:09:54.329" v="2"/>
      <pc:docMkLst>
        <pc:docMk/>
      </pc:docMkLst>
      <pc:sldChg chg="addCm">
        <pc:chgData name="Michaela Eibler" userId="S::michaela.eibler@stiftung-wirtschaftsbildung.at::b6841168-4e8f-4806-9592-cb8d3b1b68dd" providerId="AD" clId="Web-{5CE39E97-5DAE-E3C8-6508-60C0CA868B8F}" dt="2023-10-30T10:09:05.044" v="1"/>
        <pc:sldMkLst>
          <pc:docMk/>
          <pc:sldMk cId="36646498" sldId="284"/>
        </pc:sldMkLst>
      </pc:sldChg>
      <pc:sldChg chg="addCm">
        <pc:chgData name="Michaela Eibler" userId="S::michaela.eibler@stiftung-wirtschaftsbildung.at::b6841168-4e8f-4806-9592-cb8d3b1b68dd" providerId="AD" clId="Web-{5CE39E97-5DAE-E3C8-6508-60C0CA868B8F}" dt="2023-10-30T10:09:54.329" v="2"/>
        <pc:sldMkLst>
          <pc:docMk/>
          <pc:sldMk cId="398390779" sldId="288"/>
        </pc:sldMkLst>
      </pc:sldChg>
    </pc:docChg>
  </pc:docChgLst>
  <pc:docChgLst>
    <pc:chgData name="Anna Steinbauer" userId="S::anna.steinbauer@stiftung-wirtschaftsbildung.at::aa9e69c0-640f-4dee-88df-45dd0169f62d" providerId="AD" clId="Web-{85B2B068-EDC4-5A38-C27E-DAC4C85739A9}"/>
    <pc:docChg chg="">
      <pc:chgData name="Anna Steinbauer" userId="S::anna.steinbauer@stiftung-wirtschaftsbildung.at::aa9e69c0-640f-4dee-88df-45dd0169f62d" providerId="AD" clId="Web-{85B2B068-EDC4-5A38-C27E-DAC4C85739A9}" dt="2023-11-16T13:11:44.549" v="2"/>
      <pc:docMkLst>
        <pc:docMk/>
      </pc:docMkLst>
      <pc:sldChg chg="delCm">
        <pc:chgData name="Anna Steinbauer" userId="S::anna.steinbauer@stiftung-wirtschaftsbildung.at::aa9e69c0-640f-4dee-88df-45dd0169f62d" providerId="AD" clId="Web-{85B2B068-EDC4-5A38-C27E-DAC4C85739A9}" dt="2023-11-16T13:11:19.001" v="0"/>
        <pc:sldMkLst>
          <pc:docMk/>
          <pc:sldMk cId="398390779" sldId="288"/>
        </pc:sldMkLst>
      </pc:sldChg>
      <pc:sldChg chg="addCm modCm">
        <pc:chgData name="Anna Steinbauer" userId="S::anna.steinbauer@stiftung-wirtschaftsbildung.at::aa9e69c0-640f-4dee-88df-45dd0169f62d" providerId="AD" clId="Web-{85B2B068-EDC4-5A38-C27E-DAC4C85739A9}" dt="2023-11-16T13:11:44.549" v="2"/>
        <pc:sldMkLst>
          <pc:docMk/>
          <pc:sldMk cId="3453886200" sldId="289"/>
        </pc:sldMkLst>
      </pc:sldChg>
    </pc:docChg>
  </pc:docChgLst>
  <pc:docChgLst>
    <pc:chgData name="Anna Steinbauer" userId="aa9e69c0-640f-4dee-88df-45dd0169f62d" providerId="ADAL" clId="{DD0EA937-1BFE-4B10-B906-C851F7907E35}"/>
    <pc:docChg chg="custSel addSld delSld modSld sldOrd">
      <pc:chgData name="Anna Steinbauer" userId="aa9e69c0-640f-4dee-88df-45dd0169f62d" providerId="ADAL" clId="{DD0EA937-1BFE-4B10-B906-C851F7907E35}" dt="2023-12-30T00:03:38.457" v="113" actId="2696"/>
      <pc:docMkLst>
        <pc:docMk/>
      </pc:docMkLst>
      <pc:sldChg chg="addSp delSp modSp">
        <pc:chgData name="Anna Steinbauer" userId="aa9e69c0-640f-4dee-88df-45dd0169f62d" providerId="ADAL" clId="{DD0EA937-1BFE-4B10-B906-C851F7907E35}" dt="2023-12-30T00:01:54.219" v="81" actId="948"/>
        <pc:sldMkLst>
          <pc:docMk/>
          <pc:sldMk cId="953445953" sldId="285"/>
        </pc:sldMkLst>
        <pc:spChg chg="add mod">
          <ac:chgData name="Anna Steinbauer" userId="aa9e69c0-640f-4dee-88df-45dd0169f62d" providerId="ADAL" clId="{DD0EA937-1BFE-4B10-B906-C851F7907E35}" dt="2023-12-30T00:01:54.219" v="81" actId="948"/>
          <ac:spMkLst>
            <pc:docMk/>
            <pc:sldMk cId="953445953" sldId="285"/>
            <ac:spMk id="2" creationId="{2C7AD79C-9D0F-4179-BC66-B4F92C62A7C2}"/>
          </ac:spMkLst>
        </pc:spChg>
        <pc:spChg chg="add">
          <ac:chgData name="Anna Steinbauer" userId="aa9e69c0-640f-4dee-88df-45dd0169f62d" providerId="ADAL" clId="{DD0EA937-1BFE-4B10-B906-C851F7907E35}" dt="2023-12-30T00:00:24.699" v="24"/>
          <ac:spMkLst>
            <pc:docMk/>
            <pc:sldMk cId="953445953" sldId="285"/>
            <ac:spMk id="3" creationId="{69F59262-ED3B-446D-BC06-EAF5D59CE50C}"/>
          </ac:spMkLst>
        </pc:spChg>
        <pc:spChg chg="del">
          <ac:chgData name="Anna Steinbauer" userId="aa9e69c0-640f-4dee-88df-45dd0169f62d" providerId="ADAL" clId="{DD0EA937-1BFE-4B10-B906-C851F7907E35}" dt="2023-12-30T00:00:37.608" v="27" actId="478"/>
          <ac:spMkLst>
            <pc:docMk/>
            <pc:sldMk cId="953445953" sldId="285"/>
            <ac:spMk id="4" creationId="{6BD6ADEF-734B-49D7-6608-7F992329F951}"/>
          </ac:spMkLst>
        </pc:spChg>
        <pc:spChg chg="add del">
          <ac:chgData name="Anna Steinbauer" userId="aa9e69c0-640f-4dee-88df-45dd0169f62d" providerId="ADAL" clId="{DD0EA937-1BFE-4B10-B906-C851F7907E35}" dt="2023-12-30T00:00:32.113" v="26" actId="478"/>
          <ac:spMkLst>
            <pc:docMk/>
            <pc:sldMk cId="953445953" sldId="285"/>
            <ac:spMk id="5" creationId="{37A02ACB-2320-4F09-A9B5-C01ECB936253}"/>
          </ac:spMkLst>
        </pc:spChg>
        <pc:spChg chg="add del mod">
          <ac:chgData name="Anna Steinbauer" userId="aa9e69c0-640f-4dee-88df-45dd0169f62d" providerId="ADAL" clId="{DD0EA937-1BFE-4B10-B906-C851F7907E35}" dt="2023-12-30T00:00:40.262" v="28" actId="478"/>
          <ac:spMkLst>
            <pc:docMk/>
            <pc:sldMk cId="953445953" sldId="285"/>
            <ac:spMk id="7" creationId="{0D626866-4498-4F8A-943E-2A8D1146A36A}"/>
          </ac:spMkLst>
        </pc:spChg>
      </pc:sldChg>
      <pc:sldChg chg="modSp del">
        <pc:chgData name="Anna Steinbauer" userId="aa9e69c0-640f-4dee-88df-45dd0169f62d" providerId="ADAL" clId="{DD0EA937-1BFE-4B10-B906-C851F7907E35}" dt="2023-12-30T00:03:38.457" v="113" actId="2696"/>
        <pc:sldMkLst>
          <pc:docMk/>
          <pc:sldMk cId="1094887649" sldId="287"/>
        </pc:sldMkLst>
        <pc:spChg chg="mod">
          <ac:chgData name="Anna Steinbauer" userId="aa9e69c0-640f-4dee-88df-45dd0169f62d" providerId="ADAL" clId="{DD0EA937-1BFE-4B10-B906-C851F7907E35}" dt="2023-12-29T23:59:21.008" v="16" actId="207"/>
          <ac:spMkLst>
            <pc:docMk/>
            <pc:sldMk cId="1094887649" sldId="287"/>
            <ac:spMk id="2" creationId="{503A6160-1ADF-4F72-81B0-521DD291A92E}"/>
          </ac:spMkLst>
        </pc:spChg>
      </pc:sldChg>
      <pc:sldChg chg="modSp">
        <pc:chgData name="Anna Steinbauer" userId="aa9e69c0-640f-4dee-88df-45dd0169f62d" providerId="ADAL" clId="{DD0EA937-1BFE-4B10-B906-C851F7907E35}" dt="2023-12-29T23:58:27.069" v="1" actId="27636"/>
        <pc:sldMkLst>
          <pc:docMk/>
          <pc:sldMk cId="398390779" sldId="288"/>
        </pc:sldMkLst>
        <pc:spChg chg="mod">
          <ac:chgData name="Anna Steinbauer" userId="aa9e69c0-640f-4dee-88df-45dd0169f62d" providerId="ADAL" clId="{DD0EA937-1BFE-4B10-B906-C851F7907E35}" dt="2023-12-29T23:58:27.069" v="1" actId="27636"/>
          <ac:spMkLst>
            <pc:docMk/>
            <pc:sldMk cId="398390779" sldId="288"/>
            <ac:spMk id="3" creationId="{5748CFF9-8D39-4FD9-A8E6-975761164105}"/>
          </ac:spMkLst>
        </pc:spChg>
      </pc:sldChg>
      <pc:sldChg chg="modSp add ord">
        <pc:chgData name="Anna Steinbauer" userId="aa9e69c0-640f-4dee-88df-45dd0169f62d" providerId="ADAL" clId="{DD0EA937-1BFE-4B10-B906-C851F7907E35}" dt="2023-12-30T00:03:03.868" v="112" actId="948"/>
        <pc:sldMkLst>
          <pc:docMk/>
          <pc:sldMk cId="2880475622" sldId="295"/>
        </pc:sldMkLst>
        <pc:spChg chg="mod">
          <ac:chgData name="Anna Steinbauer" userId="aa9e69c0-640f-4dee-88df-45dd0169f62d" providerId="ADAL" clId="{DD0EA937-1BFE-4B10-B906-C851F7907E35}" dt="2023-12-30T00:03:03.868" v="112" actId="948"/>
          <ac:spMkLst>
            <pc:docMk/>
            <pc:sldMk cId="2880475622" sldId="295"/>
            <ac:spMk id="2" creationId="{2C7AD79C-9D0F-4179-BC66-B4F92C62A7C2}"/>
          </ac:spMkLst>
        </pc:spChg>
      </pc:sldChg>
    </pc:docChg>
  </pc:docChgLst>
  <pc:docChgLst>
    <pc:chgData name="Anna Steinbauer" userId="aa9e69c0-640f-4dee-88df-45dd0169f62d" providerId="ADAL" clId="{6B123AF5-8094-47C2-8E28-231A2FC207F8}"/>
    <pc:docChg chg="undo custSel addSld modSld">
      <pc:chgData name="Anna Steinbauer" userId="aa9e69c0-640f-4dee-88df-45dd0169f62d" providerId="ADAL" clId="{6B123AF5-8094-47C2-8E28-231A2FC207F8}" dt="2023-12-30T21:12:40.635" v="917" actId="6549"/>
      <pc:docMkLst>
        <pc:docMk/>
      </pc:docMkLst>
      <pc:sldChg chg="modSp">
        <pc:chgData name="Anna Steinbauer" userId="aa9e69c0-640f-4dee-88df-45dd0169f62d" providerId="ADAL" clId="{6B123AF5-8094-47C2-8E28-231A2FC207F8}" dt="2023-12-30T21:05:22.214" v="810" actId="20577"/>
        <pc:sldMkLst>
          <pc:docMk/>
          <pc:sldMk cId="36646498" sldId="284"/>
        </pc:sldMkLst>
        <pc:spChg chg="mod">
          <ac:chgData name="Anna Steinbauer" userId="aa9e69c0-640f-4dee-88df-45dd0169f62d" providerId="ADAL" clId="{6B123AF5-8094-47C2-8E28-231A2FC207F8}" dt="2023-12-30T21:05:22.214" v="810" actId="20577"/>
          <ac:spMkLst>
            <pc:docMk/>
            <pc:sldMk cId="36646498" sldId="284"/>
            <ac:spMk id="5" creationId="{5F38716A-DC90-4EE8-9F14-C2FF9BA04E69}"/>
          </ac:spMkLst>
        </pc:spChg>
      </pc:sldChg>
      <pc:sldChg chg="addSp modSp">
        <pc:chgData name="Anna Steinbauer" userId="aa9e69c0-640f-4dee-88df-45dd0169f62d" providerId="ADAL" clId="{6B123AF5-8094-47C2-8E28-231A2FC207F8}" dt="2023-12-30T21:12:40.635" v="917" actId="6549"/>
        <pc:sldMkLst>
          <pc:docMk/>
          <pc:sldMk cId="1276661748" sldId="293"/>
        </pc:sldMkLst>
        <pc:spChg chg="mod">
          <ac:chgData name="Anna Steinbauer" userId="aa9e69c0-640f-4dee-88df-45dd0169f62d" providerId="ADAL" clId="{6B123AF5-8094-47C2-8E28-231A2FC207F8}" dt="2023-12-30T21:12:40.635" v="917" actId="6549"/>
          <ac:spMkLst>
            <pc:docMk/>
            <pc:sldMk cId="1276661748" sldId="293"/>
            <ac:spMk id="6" creationId="{E463F01F-2C34-4E8F-9F8F-D4C7B61A6546}"/>
          </ac:spMkLst>
        </pc:spChg>
        <pc:picChg chg="mod">
          <ac:chgData name="Anna Steinbauer" userId="aa9e69c0-640f-4dee-88df-45dd0169f62d" providerId="ADAL" clId="{6B123AF5-8094-47C2-8E28-231A2FC207F8}" dt="2023-12-30T21:07:15.845" v="823" actId="1076"/>
          <ac:picMkLst>
            <pc:docMk/>
            <pc:sldMk cId="1276661748" sldId="293"/>
            <ac:picMk id="7" creationId="{D8DDA65B-4BED-4819-98B5-79258F457953}"/>
          </ac:picMkLst>
        </pc:picChg>
        <pc:picChg chg="mod">
          <ac:chgData name="Anna Steinbauer" userId="aa9e69c0-640f-4dee-88df-45dd0169f62d" providerId="ADAL" clId="{6B123AF5-8094-47C2-8E28-231A2FC207F8}" dt="2023-12-30T21:07:13.752" v="822" actId="1076"/>
          <ac:picMkLst>
            <pc:docMk/>
            <pc:sldMk cId="1276661748" sldId="293"/>
            <ac:picMk id="8" creationId="{ED51773E-1DFB-451D-A005-BFB7714EEEB8}"/>
          </ac:picMkLst>
        </pc:picChg>
        <pc:cxnChg chg="add mod">
          <ac:chgData name="Anna Steinbauer" userId="aa9e69c0-640f-4dee-88df-45dd0169f62d" providerId="ADAL" clId="{6B123AF5-8094-47C2-8E28-231A2FC207F8}" dt="2023-12-30T21:07:31.307" v="829" actId="14100"/>
          <ac:cxnSpMkLst>
            <pc:docMk/>
            <pc:sldMk cId="1276661748" sldId="293"/>
            <ac:cxnSpMk id="10" creationId="{BD7FAD4A-52B8-4C7E-B3AB-CB1F3EEF779F}"/>
          </ac:cxnSpMkLst>
        </pc:cxnChg>
        <pc:cxnChg chg="add mod">
          <ac:chgData name="Anna Steinbauer" userId="aa9e69c0-640f-4dee-88df-45dd0169f62d" providerId="ADAL" clId="{6B123AF5-8094-47C2-8E28-231A2FC207F8}" dt="2023-12-30T21:07:44.808" v="843" actId="14100"/>
          <ac:cxnSpMkLst>
            <pc:docMk/>
            <pc:sldMk cId="1276661748" sldId="293"/>
            <ac:cxnSpMk id="13" creationId="{C774644F-2886-40BB-99AB-77F114EC499F}"/>
          </ac:cxnSpMkLst>
        </pc:cxnChg>
      </pc:sldChg>
      <pc:sldChg chg="modSp">
        <pc:chgData name="Anna Steinbauer" userId="aa9e69c0-640f-4dee-88df-45dd0169f62d" providerId="ADAL" clId="{6B123AF5-8094-47C2-8E28-231A2FC207F8}" dt="2023-12-30T21:05:44.970" v="811" actId="20577"/>
        <pc:sldMkLst>
          <pc:docMk/>
          <pc:sldMk cId="2190587009" sldId="294"/>
        </pc:sldMkLst>
        <pc:spChg chg="mod">
          <ac:chgData name="Anna Steinbauer" userId="aa9e69c0-640f-4dee-88df-45dd0169f62d" providerId="ADAL" clId="{6B123AF5-8094-47C2-8E28-231A2FC207F8}" dt="2023-12-30T21:05:44.970" v="811" actId="20577"/>
          <ac:spMkLst>
            <pc:docMk/>
            <pc:sldMk cId="2190587009" sldId="294"/>
            <ac:spMk id="362" creationId="{00000000-0000-0000-0000-000000000000}"/>
          </ac:spMkLst>
        </pc:spChg>
      </pc:sldChg>
      <pc:sldChg chg="modSp">
        <pc:chgData name="Anna Steinbauer" userId="aa9e69c0-640f-4dee-88df-45dd0169f62d" providerId="ADAL" clId="{6B123AF5-8094-47C2-8E28-231A2FC207F8}" dt="2023-12-30T21:06:20.643" v="821" actId="6549"/>
        <pc:sldMkLst>
          <pc:docMk/>
          <pc:sldMk cId="2880475622" sldId="295"/>
        </pc:sldMkLst>
        <pc:spChg chg="mod">
          <ac:chgData name="Anna Steinbauer" userId="aa9e69c0-640f-4dee-88df-45dd0169f62d" providerId="ADAL" clId="{6B123AF5-8094-47C2-8E28-231A2FC207F8}" dt="2023-12-30T21:06:20.643" v="821" actId="6549"/>
          <ac:spMkLst>
            <pc:docMk/>
            <pc:sldMk cId="2880475622" sldId="295"/>
            <ac:spMk id="2" creationId="{2C7AD79C-9D0F-4179-BC66-B4F92C62A7C2}"/>
          </ac:spMkLst>
        </pc:spChg>
      </pc:sldChg>
      <pc:sldChg chg="addSp delSp modSp add">
        <pc:chgData name="Anna Steinbauer" userId="aa9e69c0-640f-4dee-88df-45dd0169f62d" providerId="ADAL" clId="{6B123AF5-8094-47C2-8E28-231A2FC207F8}" dt="2023-12-30T21:08:23.938" v="860" actId="478"/>
        <pc:sldMkLst>
          <pc:docMk/>
          <pc:sldMk cId="2556461374" sldId="296"/>
        </pc:sldMkLst>
        <pc:spChg chg="mod">
          <ac:chgData name="Anna Steinbauer" userId="aa9e69c0-640f-4dee-88df-45dd0169f62d" providerId="ADAL" clId="{6B123AF5-8094-47C2-8E28-231A2FC207F8}" dt="2023-12-30T21:08:01.629" v="851" actId="5793"/>
          <ac:spMkLst>
            <pc:docMk/>
            <pc:sldMk cId="2556461374" sldId="296"/>
            <ac:spMk id="6" creationId="{E463F01F-2C34-4E8F-9F8F-D4C7B61A6546}"/>
          </ac:spMkLst>
        </pc:spChg>
        <pc:spChg chg="mod ord">
          <ac:chgData name="Anna Steinbauer" userId="aa9e69c0-640f-4dee-88df-45dd0169f62d" providerId="ADAL" clId="{6B123AF5-8094-47C2-8E28-231A2FC207F8}" dt="2023-12-30T11:22:48.331" v="273" actId="1076"/>
          <ac:spMkLst>
            <pc:docMk/>
            <pc:sldMk cId="2556461374" sldId="296"/>
            <ac:spMk id="9" creationId="{36BAA4A8-AAC3-4659-A899-9820045FDC85}"/>
          </ac:spMkLst>
        </pc:spChg>
        <pc:spChg chg="add mod">
          <ac:chgData name="Anna Steinbauer" userId="aa9e69c0-640f-4dee-88df-45dd0169f62d" providerId="ADAL" clId="{6B123AF5-8094-47C2-8E28-231A2FC207F8}" dt="2023-12-30T11:19:47.956" v="112" actId="1076"/>
          <ac:spMkLst>
            <pc:docMk/>
            <pc:sldMk cId="2556461374" sldId="296"/>
            <ac:spMk id="10" creationId="{BD021ACF-439A-4CC8-8BA9-2B25D2B8540F}"/>
          </ac:spMkLst>
        </pc:spChg>
        <pc:spChg chg="add mod">
          <ac:chgData name="Anna Steinbauer" userId="aa9e69c0-640f-4dee-88df-45dd0169f62d" providerId="ADAL" clId="{6B123AF5-8094-47C2-8E28-231A2FC207F8}" dt="2023-12-30T11:22:45.374" v="272" actId="1038"/>
          <ac:spMkLst>
            <pc:docMk/>
            <pc:sldMk cId="2556461374" sldId="296"/>
            <ac:spMk id="11" creationId="{B3448432-5130-49BA-B052-F63B4415C935}"/>
          </ac:spMkLst>
        </pc:spChg>
        <pc:picChg chg="add mod modCrop">
          <ac:chgData name="Anna Steinbauer" userId="aa9e69c0-640f-4dee-88df-45dd0169f62d" providerId="ADAL" clId="{6B123AF5-8094-47C2-8E28-231A2FC207F8}" dt="2023-12-30T11:22:36.928" v="263" actId="1076"/>
          <ac:picMkLst>
            <pc:docMk/>
            <pc:sldMk cId="2556461374" sldId="296"/>
            <ac:picMk id="2" creationId="{6E845189-4614-41BC-AD96-F8EF8E4D935F}"/>
          </ac:picMkLst>
        </pc:picChg>
        <pc:picChg chg="add mod">
          <ac:chgData name="Anna Steinbauer" userId="aa9e69c0-640f-4dee-88df-45dd0169f62d" providerId="ADAL" clId="{6B123AF5-8094-47C2-8E28-231A2FC207F8}" dt="2023-12-30T11:19:51.047" v="113" actId="1076"/>
          <ac:picMkLst>
            <pc:docMk/>
            <pc:sldMk cId="2556461374" sldId="296"/>
            <ac:picMk id="3" creationId="{D79FCCA4-9B88-4619-9043-F87B5C81EDF4}"/>
          </ac:picMkLst>
        </pc:picChg>
        <pc:picChg chg="del">
          <ac:chgData name="Anna Steinbauer" userId="aa9e69c0-640f-4dee-88df-45dd0169f62d" providerId="ADAL" clId="{6B123AF5-8094-47C2-8E28-231A2FC207F8}" dt="2023-12-30T11:11:48.399" v="3" actId="478"/>
          <ac:picMkLst>
            <pc:docMk/>
            <pc:sldMk cId="2556461374" sldId="296"/>
            <ac:picMk id="4" creationId="{16F00E19-9D00-468D-8A8F-3D428277A93D}"/>
          </ac:picMkLst>
        </pc:picChg>
        <pc:picChg chg="del">
          <ac:chgData name="Anna Steinbauer" userId="aa9e69c0-640f-4dee-88df-45dd0169f62d" providerId="ADAL" clId="{6B123AF5-8094-47C2-8E28-231A2FC207F8}" dt="2023-12-30T11:11:50.224" v="4" actId="478"/>
          <ac:picMkLst>
            <pc:docMk/>
            <pc:sldMk cId="2556461374" sldId="296"/>
            <ac:picMk id="7" creationId="{D8DDA65B-4BED-4819-98B5-79258F457953}"/>
          </ac:picMkLst>
        </pc:picChg>
        <pc:picChg chg="del">
          <ac:chgData name="Anna Steinbauer" userId="aa9e69c0-640f-4dee-88df-45dd0169f62d" providerId="ADAL" clId="{6B123AF5-8094-47C2-8E28-231A2FC207F8}" dt="2023-12-30T11:11:54.850" v="6" actId="478"/>
          <ac:picMkLst>
            <pc:docMk/>
            <pc:sldMk cId="2556461374" sldId="296"/>
            <ac:picMk id="8" creationId="{ED51773E-1DFB-451D-A005-BFB7714EEEB8}"/>
          </ac:picMkLst>
        </pc:picChg>
        <pc:cxnChg chg="add mod">
          <ac:chgData name="Anna Steinbauer" userId="aa9e69c0-640f-4dee-88df-45dd0169f62d" providerId="ADAL" clId="{6B123AF5-8094-47C2-8E28-231A2FC207F8}" dt="2023-12-30T21:08:04.209" v="853" actId="1036"/>
          <ac:cxnSpMkLst>
            <pc:docMk/>
            <pc:sldMk cId="2556461374" sldId="296"/>
            <ac:cxnSpMk id="12" creationId="{7BAE7461-4330-424B-8734-7AC2DF52FD8B}"/>
          </ac:cxnSpMkLst>
        </pc:cxnChg>
        <pc:cxnChg chg="add del mod">
          <ac:chgData name="Anna Steinbauer" userId="aa9e69c0-640f-4dee-88df-45dd0169f62d" providerId="ADAL" clId="{6B123AF5-8094-47C2-8E28-231A2FC207F8}" dt="2023-12-30T21:08:23.938" v="860" actId="478"/>
          <ac:cxnSpMkLst>
            <pc:docMk/>
            <pc:sldMk cId="2556461374" sldId="296"/>
            <ac:cxnSpMk id="13" creationId="{4EB8D992-7244-4E4F-AE60-D801E1F27D6D}"/>
          </ac:cxnSpMkLst>
        </pc:cxnChg>
      </pc:sldChg>
      <pc:sldChg chg="addSp delSp modSp add">
        <pc:chgData name="Anna Steinbauer" userId="aa9e69c0-640f-4dee-88df-45dd0169f62d" providerId="ADAL" clId="{6B123AF5-8094-47C2-8E28-231A2FC207F8}" dt="2023-12-30T21:03:22.787" v="712" actId="5793"/>
        <pc:sldMkLst>
          <pc:docMk/>
          <pc:sldMk cId="3872245978" sldId="297"/>
        </pc:sldMkLst>
        <pc:spChg chg="mod">
          <ac:chgData name="Anna Steinbauer" userId="aa9e69c0-640f-4dee-88df-45dd0169f62d" providerId="ADAL" clId="{6B123AF5-8094-47C2-8E28-231A2FC207F8}" dt="2023-12-30T21:03:22.787" v="712" actId="5793"/>
          <ac:spMkLst>
            <pc:docMk/>
            <pc:sldMk cId="3872245978" sldId="297"/>
            <ac:spMk id="3" creationId="{FBE35ADA-A2DB-4100-8C0B-5CE6F26E9687}"/>
          </ac:spMkLst>
        </pc:spChg>
        <pc:spChg chg="add del mod">
          <ac:chgData name="Anna Steinbauer" userId="aa9e69c0-640f-4dee-88df-45dd0169f62d" providerId="ADAL" clId="{6B123AF5-8094-47C2-8E28-231A2FC207F8}" dt="2023-12-30T20:59:59.423" v="530" actId="478"/>
          <ac:spMkLst>
            <pc:docMk/>
            <pc:sldMk cId="3872245978" sldId="297"/>
            <ac:spMk id="7" creationId="{7854ED95-AD45-481D-B722-9EBF9599C9C8}"/>
          </ac:spMkLst>
        </pc:spChg>
        <pc:spChg chg="add mod">
          <ac:chgData name="Anna Steinbauer" userId="aa9e69c0-640f-4dee-88df-45dd0169f62d" providerId="ADAL" clId="{6B123AF5-8094-47C2-8E28-231A2FC207F8}" dt="2023-12-30T20:57:59.106" v="458" actId="1076"/>
          <ac:spMkLst>
            <pc:docMk/>
            <pc:sldMk cId="3872245978" sldId="297"/>
            <ac:spMk id="8" creationId="{13C2328A-83F5-44C5-A213-9EF2E14CD501}"/>
          </ac:spMkLst>
        </pc:spChg>
        <pc:spChg chg="add mod">
          <ac:chgData name="Anna Steinbauer" userId="aa9e69c0-640f-4dee-88df-45dd0169f62d" providerId="ADAL" clId="{6B123AF5-8094-47C2-8E28-231A2FC207F8}" dt="2023-12-30T20:58:52.336" v="474" actId="1076"/>
          <ac:spMkLst>
            <pc:docMk/>
            <pc:sldMk cId="3872245978" sldId="297"/>
            <ac:spMk id="9" creationId="{4AB8D4CC-E317-4D07-806F-B83DF101BD5F}"/>
          </ac:spMkLst>
        </pc:spChg>
        <pc:picChg chg="add mod">
          <ac:chgData name="Anna Steinbauer" userId="aa9e69c0-640f-4dee-88df-45dd0169f62d" providerId="ADAL" clId="{6B123AF5-8094-47C2-8E28-231A2FC207F8}" dt="2023-12-30T20:58:27.188" v="467" actId="1076"/>
          <ac:picMkLst>
            <pc:docMk/>
            <pc:sldMk cId="3872245978" sldId="297"/>
            <ac:picMk id="4" creationId="{59A0EE5B-56EA-471B-8552-26EBDF83226E}"/>
          </ac:picMkLst>
        </pc:picChg>
        <pc:picChg chg="add del mod">
          <ac:chgData name="Anna Steinbauer" userId="aa9e69c0-640f-4dee-88df-45dd0169f62d" providerId="ADAL" clId="{6B123AF5-8094-47C2-8E28-231A2FC207F8}" dt="2023-12-30T14:18:47.993" v="285" actId="478"/>
          <ac:picMkLst>
            <pc:docMk/>
            <pc:sldMk cId="3872245978" sldId="297"/>
            <ac:picMk id="5" creationId="{41D490D5-2A1C-497C-8C96-FC45DB401BBB}"/>
          </ac:picMkLst>
        </pc:picChg>
        <pc:picChg chg="add mod">
          <ac:chgData name="Anna Steinbauer" userId="aa9e69c0-640f-4dee-88df-45dd0169f62d" providerId="ADAL" clId="{6B123AF5-8094-47C2-8E28-231A2FC207F8}" dt="2023-12-30T21:00:55.201" v="635" actId="1076"/>
          <ac:picMkLst>
            <pc:docMk/>
            <pc:sldMk cId="3872245978" sldId="297"/>
            <ac:picMk id="5" creationId="{792E9B69-79A4-485F-AB32-D9B5CF5D4C33}"/>
          </ac:picMkLst>
        </pc:picChg>
        <pc:picChg chg="add del mod">
          <ac:chgData name="Anna Steinbauer" userId="aa9e69c0-640f-4dee-88df-45dd0169f62d" providerId="ADAL" clId="{6B123AF5-8094-47C2-8E28-231A2FC207F8}" dt="2023-12-30T20:59:57.391" v="529" actId="478"/>
          <ac:picMkLst>
            <pc:docMk/>
            <pc:sldMk cId="3872245978" sldId="297"/>
            <ac:picMk id="6" creationId="{E7330430-AD2E-4045-A6F6-D0F46DD5E7AD}"/>
          </ac:picMkLst>
        </pc:picChg>
        <pc:picChg chg="add mod">
          <ac:chgData name="Anna Steinbauer" userId="aa9e69c0-640f-4dee-88df-45dd0169f62d" providerId="ADAL" clId="{6B123AF5-8094-47C2-8E28-231A2FC207F8}" dt="2023-12-30T21:00:32.096" v="628" actId="1076"/>
          <ac:picMkLst>
            <pc:docMk/>
            <pc:sldMk cId="3872245978" sldId="297"/>
            <ac:picMk id="10" creationId="{047726F6-5B9A-4E41-903A-BDBCF51BD91C}"/>
          </ac:picMkLst>
        </pc:picChg>
        <pc:cxnChg chg="add mod">
          <ac:chgData name="Anna Steinbauer" userId="aa9e69c0-640f-4dee-88df-45dd0169f62d" providerId="ADAL" clId="{6B123AF5-8094-47C2-8E28-231A2FC207F8}" dt="2023-12-30T21:00:49.484" v="632" actId="1076"/>
          <ac:cxnSpMkLst>
            <pc:docMk/>
            <pc:sldMk cId="3872245978" sldId="297"/>
            <ac:cxnSpMk id="12" creationId="{E7CB1F99-0245-4C7A-B134-013BB2A8DA01}"/>
          </ac:cxnSpMkLst>
        </pc:cxnChg>
        <pc:cxnChg chg="add mod">
          <ac:chgData name="Anna Steinbauer" userId="aa9e69c0-640f-4dee-88df-45dd0169f62d" providerId="ADAL" clId="{6B123AF5-8094-47C2-8E28-231A2FC207F8}" dt="2023-12-30T21:00:58.671" v="636" actId="1076"/>
          <ac:cxnSpMkLst>
            <pc:docMk/>
            <pc:sldMk cId="3872245978" sldId="297"/>
            <ac:cxnSpMk id="13" creationId="{1C6EE33A-9E6B-455F-925B-8BCC6BDBD12E}"/>
          </ac:cxnSpMkLst>
        </pc:cxnChg>
        <pc:cxnChg chg="add mod">
          <ac:chgData name="Anna Steinbauer" userId="aa9e69c0-640f-4dee-88df-45dd0169f62d" providerId="ADAL" clId="{6B123AF5-8094-47C2-8E28-231A2FC207F8}" dt="2023-12-30T21:01:07.116" v="639" actId="14100"/>
          <ac:cxnSpMkLst>
            <pc:docMk/>
            <pc:sldMk cId="3872245978" sldId="297"/>
            <ac:cxnSpMk id="14" creationId="{15F714F7-C274-48AC-84C8-DB4192FAC995}"/>
          </ac:cxnSpMkLst>
        </pc:cxnChg>
        <pc:cxnChg chg="add del mod">
          <ac:chgData name="Anna Steinbauer" userId="aa9e69c0-640f-4dee-88df-45dd0169f62d" providerId="ADAL" clId="{6B123AF5-8094-47C2-8E28-231A2FC207F8}" dt="2023-12-30T21:02:27.275" v="651" actId="478"/>
          <ac:cxnSpMkLst>
            <pc:docMk/>
            <pc:sldMk cId="3872245978" sldId="297"/>
            <ac:cxnSpMk id="16" creationId="{60E3D448-FA28-49BB-8DA3-9FC13B3834E8}"/>
          </ac:cxnSpMkLst>
        </pc:cxnChg>
      </pc:sldChg>
      <pc:sldChg chg="add">
        <pc:chgData name="Anna Steinbauer" userId="aa9e69c0-640f-4dee-88df-45dd0169f62d" providerId="ADAL" clId="{6B123AF5-8094-47C2-8E28-231A2FC207F8}" dt="2023-12-30T21:08:42.332" v="861"/>
        <pc:sldMkLst>
          <pc:docMk/>
          <pc:sldMk cId="698199696" sldId="2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51282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1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42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1215" y="1686080"/>
            <a:ext cx="5654797" cy="3937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4" name="Textplatzhalter 7"/>
          <p:cNvSpPr txBox="1"/>
          <p:nvPr/>
        </p:nvSpPr>
        <p:spPr>
          <a:xfrm>
            <a:off x="442852" y="2186503"/>
            <a:ext cx="5653142" cy="424409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45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6615052" y="5039357"/>
            <a:ext cx="5057565" cy="1391242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4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55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78511">
            <a:off x="4388570" y="4026923"/>
            <a:ext cx="508562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hteck 1"/>
          <p:cNvSpPr txBox="1"/>
          <p:nvPr/>
        </p:nvSpPr>
        <p:spPr>
          <a:xfrm>
            <a:off x="4751440" y="2989758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5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5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92774" y="3115131"/>
            <a:ext cx="6379852" cy="14656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60" name="Bildplatzhalter 3" descr="Bildplatzhalt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901" y="2754729"/>
            <a:ext cx="1097399" cy="135773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442852" y="4275916"/>
            <a:ext cx="3875037" cy="524409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rafik 21" descr="Grafik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70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2853" y="4422064"/>
            <a:ext cx="5043547" cy="18458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1pPr>
            <a:lvl2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2pPr>
            <a:lvl3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3pPr>
            <a:lvl4pPr marL="1567542" indent="-195942">
              <a:lnSpc>
                <a:spcPts val="1400"/>
              </a:lnSpc>
              <a:spcBef>
                <a:spcPts val="0"/>
              </a:spcBef>
              <a:buFontTx/>
              <a:defRPr sz="1200"/>
            </a:lvl4pPr>
            <a:lvl5pPr marL="2057400" indent="-228600">
              <a:lnSpc>
                <a:spcPts val="1400"/>
              </a:lnSpc>
              <a:spcBef>
                <a:spcPts val="0"/>
              </a:spcBef>
              <a:buFontTx/>
              <a:defRPr sz="1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2" name="Rechteck 1"/>
          <p:cNvSpPr txBox="1"/>
          <p:nvPr/>
        </p:nvSpPr>
        <p:spPr>
          <a:xfrm>
            <a:off x="287388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7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74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6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34" y="1859487"/>
            <a:ext cx="1899860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Textplatzhalter 7"/>
          <p:cNvSpPr txBox="1"/>
          <p:nvPr/>
        </p:nvSpPr>
        <p:spPr>
          <a:xfrm>
            <a:off x="2163030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77" name="Textplatzhalter 7"/>
          <p:cNvSpPr txBox="1"/>
          <p:nvPr/>
        </p:nvSpPr>
        <p:spPr>
          <a:xfrm>
            <a:off x="2150329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8" name="Textplatzhalter 7"/>
          <p:cNvSpPr txBox="1"/>
          <p:nvPr/>
        </p:nvSpPr>
        <p:spPr>
          <a:xfrm>
            <a:off x="2150329" y="3782981"/>
            <a:ext cx="2948045" cy="23060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9" name="Textplatzhalter 7"/>
          <p:cNvSpPr txBox="1"/>
          <p:nvPr/>
        </p:nvSpPr>
        <p:spPr>
          <a:xfrm>
            <a:off x="6876388" y="4422064"/>
            <a:ext cx="4987924" cy="184582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4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pic>
        <p:nvPicPr>
          <p:cNvPr id="18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59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0" y="1859487"/>
            <a:ext cx="1899859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platzhalter 7"/>
          <p:cNvSpPr txBox="1"/>
          <p:nvPr/>
        </p:nvSpPr>
        <p:spPr>
          <a:xfrm>
            <a:off x="8457814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83" name="Textplatzhalter 7"/>
          <p:cNvSpPr txBox="1"/>
          <p:nvPr/>
        </p:nvSpPr>
        <p:spPr>
          <a:xfrm>
            <a:off x="8445113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84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445113" y="3782981"/>
            <a:ext cx="2948045" cy="230603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ADABAB"/>
                </a:solidFill>
              </a:defRPr>
            </a:pPr>
            <a:endParaRPr/>
          </a:p>
        </p:txBody>
      </p:sp>
      <p:sp>
        <p:nvSpPr>
          <p:cNvPr id="185" name="Rechteck 25"/>
          <p:cNvSpPr txBox="1"/>
          <p:nvPr/>
        </p:nvSpPr>
        <p:spPr>
          <a:xfrm>
            <a:off x="6676310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rafik 19" descr="Grafik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94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96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5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2798" y="4196803"/>
            <a:ext cx="2422713" cy="332604"/>
          </a:xfrm>
          <a:prstGeom prst="rect">
            <a:avLst/>
          </a:prstGeom>
        </p:spPr>
        <p:txBody>
          <a:bodyPr/>
          <a:lstStyle>
            <a:lvl1pPr marL="0" indent="11108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98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529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498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992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Textplatzhalter 7"/>
          <p:cNvSpPr txBox="1"/>
          <p:nvPr/>
        </p:nvSpPr>
        <p:spPr>
          <a:xfrm>
            <a:off x="522798" y="4657359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2" name="Textplatzhalter 7"/>
          <p:cNvSpPr txBox="1"/>
          <p:nvPr/>
        </p:nvSpPr>
        <p:spPr>
          <a:xfrm>
            <a:off x="3408233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3" name="Textplatzhalter 7"/>
          <p:cNvSpPr txBox="1"/>
          <p:nvPr/>
        </p:nvSpPr>
        <p:spPr>
          <a:xfrm>
            <a:off x="3408233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4" name="Textplatzhalter 7"/>
          <p:cNvSpPr txBox="1"/>
          <p:nvPr/>
        </p:nvSpPr>
        <p:spPr>
          <a:xfrm>
            <a:off x="6385118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5" name="Textplatzhalter 7"/>
          <p:cNvSpPr txBox="1"/>
          <p:nvPr/>
        </p:nvSpPr>
        <p:spPr>
          <a:xfrm>
            <a:off x="6385118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6" name="Textplatzhalter 7"/>
          <p:cNvSpPr txBox="1"/>
          <p:nvPr/>
        </p:nvSpPr>
        <p:spPr>
          <a:xfrm>
            <a:off x="9270551" y="4196803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7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9270551" y="4657359"/>
            <a:ext cx="2422713" cy="33260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240904"/>
            <a:ext cx="11231887" cy="755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16" name="Textplatzhalter 2"/>
          <p:cNvSpPr txBox="1"/>
          <p:nvPr/>
        </p:nvSpPr>
        <p:spPr>
          <a:xfrm>
            <a:off x="441215" y="3791925"/>
            <a:ext cx="3464919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7" name="Textplatzhalter 7"/>
          <p:cNvSpPr txBox="1"/>
          <p:nvPr/>
        </p:nvSpPr>
        <p:spPr>
          <a:xfrm>
            <a:off x="442853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8" name="Textplatzhalter 2"/>
          <p:cNvSpPr txBox="1"/>
          <p:nvPr/>
        </p:nvSpPr>
        <p:spPr>
          <a:xfrm>
            <a:off x="4378211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9" name="Textplatzhalter 7"/>
          <p:cNvSpPr txBox="1"/>
          <p:nvPr/>
        </p:nvSpPr>
        <p:spPr>
          <a:xfrm>
            <a:off x="4379857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0" name="Textplatzhalter 2"/>
          <p:cNvSpPr txBox="1"/>
          <p:nvPr/>
        </p:nvSpPr>
        <p:spPr>
          <a:xfrm>
            <a:off x="8302514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304159" y="4585587"/>
            <a:ext cx="3463903" cy="66353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222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iteltext"/>
          <p:cNvSpPr txBox="1">
            <a:spLocks noGrp="1"/>
          </p:cNvSpPr>
          <p:nvPr>
            <p:ph type="title"/>
          </p:nvPr>
        </p:nvSpPr>
        <p:spPr>
          <a:xfrm>
            <a:off x="1524003" y="2514600"/>
            <a:ext cx="9144001" cy="1962146"/>
          </a:xfrm>
          <a:prstGeom prst="rect">
            <a:avLst/>
          </a:prstGeom>
        </p:spPr>
        <p:txBody>
          <a:bodyPr anchor="b"/>
          <a:lstStyle>
            <a:lvl1pPr>
              <a:defRPr sz="6000"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3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1524003" y="4568826"/>
            <a:ext cx="9144001" cy="16557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200"/>
            </a:lvl1pPr>
            <a:lvl2pPr marL="736600" indent="-279400" algn="ctr">
              <a:buFontTx/>
              <a:defRPr sz="2200"/>
            </a:lvl2pPr>
            <a:lvl3pPr marL="1228725" indent="-314325" algn="ctr">
              <a:buFontTx/>
              <a:defRPr sz="2200"/>
            </a:lvl3pPr>
            <a:lvl4pPr marL="1730828" indent="-359228" algn="ctr">
              <a:buFontTx/>
              <a:defRPr sz="2200"/>
            </a:lvl4pPr>
            <a:lvl5pPr marL="2247900" indent="-419100" algn="ctr">
              <a:buFontTx/>
              <a:defRPr sz="2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233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7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43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extebene 1…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4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5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183184" y="1447796"/>
            <a:ext cx="6547516" cy="4892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6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69790" y="2959098"/>
            <a:ext cx="4302235" cy="33810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25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76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2107160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3293000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9" name="Textplatzhalter 7"/>
          <p:cNvSpPr txBox="1"/>
          <p:nvPr/>
        </p:nvSpPr>
        <p:spPr>
          <a:xfrm>
            <a:off x="6686850" y="2556835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80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407998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81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487386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3053683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619980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4186277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9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1793997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2979836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97" name="Textplatzhalter 7"/>
          <p:cNvSpPr txBox="1"/>
          <p:nvPr/>
        </p:nvSpPr>
        <p:spPr>
          <a:xfrm>
            <a:off x="6686850" y="2243671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98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094834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99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174232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2740519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306817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3873113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echteck 26"/>
          <p:cNvSpPr/>
          <p:nvPr/>
        </p:nvSpPr>
        <p:spPr>
          <a:xfrm>
            <a:off x="-1" y="5156329"/>
            <a:ext cx="12191998" cy="1698297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4" name="Grafik 2" descr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86" y="5858771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Grafik 5" descr="Grafik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0535" y="5858771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Grafik 7" descr="Grafik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1022" y="5870356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Grafik 9" descr="Grafi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164" y="5861953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Grafik 11" descr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3492" y="5869451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Grafik 23" descr="Grafik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525" y="583145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Grafik 25" descr="Grafik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77721" y="5863552"/>
            <a:ext cx="1010998" cy="235440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eltext"/>
          <p:cNvSpPr txBox="1">
            <a:spLocks noGrp="1"/>
          </p:cNvSpPr>
          <p:nvPr>
            <p:ph type="title"/>
          </p:nvPr>
        </p:nvSpPr>
        <p:spPr>
          <a:xfrm>
            <a:off x="369581" y="1696037"/>
            <a:ext cx="7355836" cy="2697480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2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462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tart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8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15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2244439"/>
            <a:ext cx="4991217" cy="421986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0"/>
              </a:spcBef>
              <a:defRPr sz="1600"/>
            </a:lvl1pPr>
            <a:lvl2pPr marL="660400" indent="-203200">
              <a:lnSpc>
                <a:spcPts val="2200"/>
              </a:lnSpc>
              <a:spcBef>
                <a:spcPts val="0"/>
              </a:spcBef>
              <a:defRPr sz="1600"/>
            </a:lvl2pPr>
            <a:lvl3pPr marL="1143000" indent="-228600">
              <a:lnSpc>
                <a:spcPts val="2200"/>
              </a:lnSpc>
              <a:spcBef>
                <a:spcPts val="0"/>
              </a:spcBef>
              <a:defRPr sz="1600"/>
            </a:lvl3pPr>
            <a:lvl4pPr marL="1632857" indent="-261257">
              <a:lnSpc>
                <a:spcPts val="2200"/>
              </a:lnSpc>
              <a:spcBef>
                <a:spcPts val="0"/>
              </a:spcBef>
              <a:defRPr sz="1600"/>
            </a:lvl4pPr>
            <a:lvl5pPr marL="2133600" indent="-304800">
              <a:lnSpc>
                <a:spcPts val="2200"/>
              </a:lnSpc>
              <a:spcBef>
                <a:spcPts val="0"/>
              </a:spcBef>
              <a:defRPr sz="16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17" name="Textplatzhalter 2"/>
          <p:cNvSpPr txBox="1"/>
          <p:nvPr/>
        </p:nvSpPr>
        <p:spPr>
          <a:xfrm>
            <a:off x="6092711" y="2244439"/>
            <a:ext cx="5607312" cy="39370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200"/>
              </a:lnSpc>
              <a:defRPr sz="1600" b="1" cap="all">
                <a:solidFill>
                  <a:srgbClr val="8D82B1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8" name="Textplatzhalter 7"/>
          <p:cNvSpPr txBox="1"/>
          <p:nvPr/>
        </p:nvSpPr>
        <p:spPr>
          <a:xfrm>
            <a:off x="6096003" y="2802581"/>
            <a:ext cx="5605675" cy="3661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9" name="Textplatzhalter 2"/>
          <p:cNvSpPr txBox="1">
            <a:spLocks noGrp="1"/>
          </p:cNvSpPr>
          <p:nvPr>
            <p:ph type="body" sz="quarter" idx="21"/>
          </p:nvPr>
        </p:nvSpPr>
        <p:spPr>
          <a:xfrm>
            <a:off x="442852" y="1686080"/>
            <a:ext cx="5018146" cy="39370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cap="all"/>
            </a:pPr>
            <a:endParaRPr/>
          </a:p>
        </p:txBody>
      </p:sp>
      <p:sp>
        <p:nvSpPr>
          <p:cNvPr id="12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29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724640"/>
            <a:ext cx="11231887" cy="75593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1" name="Textplatzhalter 7"/>
          <p:cNvSpPr txBox="1"/>
          <p:nvPr/>
        </p:nvSpPr>
        <p:spPr>
          <a:xfrm>
            <a:off x="6096003" y="2671948"/>
            <a:ext cx="5605675" cy="379235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32" name="Textplatzhalter 7"/>
          <p:cNvSpPr txBox="1">
            <a:spLocks noGrp="1"/>
          </p:cNvSpPr>
          <p:nvPr>
            <p:ph type="body" sz="half" idx="21"/>
          </p:nvPr>
        </p:nvSpPr>
        <p:spPr>
          <a:xfrm>
            <a:off x="444497" y="2671948"/>
            <a:ext cx="5016500" cy="379235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3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Grafik 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0799991">
            <a:off x="-10" y="68"/>
            <a:ext cx="12191997" cy="685786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469781" y="1712779"/>
            <a:ext cx="11202836" cy="3488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Titeltext</a:t>
            </a:r>
          </a:p>
        </p:txBody>
      </p:sp>
      <p:pic>
        <p:nvPicPr>
          <p:cNvPr id="4" name="Grafik 10" descr="Grafik 1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49670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9" r:id="rId18"/>
    <p:sldLayoutId id="2147483670" r:id="rId19"/>
    <p:sldLayoutId id="2147483671" r:id="rId20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1pPr>
      <a:lvl2pPr marL="711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2pPr>
      <a:lvl3pPr marL="12001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3pPr>
      <a:lvl4pPr marL="1698171" marR="0" indent="-3265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5pPr>
      <a:lvl6pPr marL="25400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6pPr>
      <a:lvl7pPr marL="2997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7pPr>
      <a:lvl8pPr marL="34544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8pPr>
      <a:lvl9pPr marL="39116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wko.at/statistik/jahrbuch/am-beschaeftigte-wb.pdf" TargetMode="Externa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atchado.com/" TargetMode="Externa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whatchado.com/" TargetMode="Externa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itel 1"/>
          <p:cNvSpPr txBox="1">
            <a:spLocks noGrp="1"/>
          </p:cNvSpPr>
          <p:nvPr>
            <p:ph type="title"/>
          </p:nvPr>
        </p:nvSpPr>
        <p:spPr>
          <a:xfrm>
            <a:off x="369582" y="2136138"/>
            <a:ext cx="7355834" cy="1968502"/>
          </a:xfrm>
          <a:prstGeom prst="rect">
            <a:avLst/>
          </a:prstGeom>
        </p:spPr>
        <p:txBody>
          <a:bodyPr/>
          <a:lstStyle/>
          <a:p>
            <a:pPr defTabSz="877823">
              <a:defRPr sz="6719"/>
            </a:pPr>
            <a:r>
              <a:t>Los </a:t>
            </a:r>
            <a:br/>
            <a:r>
              <a:t>Geht’s!</a:t>
            </a:r>
          </a:p>
        </p:txBody>
      </p:sp>
      <p:sp>
        <p:nvSpPr>
          <p:cNvPr id="360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3640443" cy="6870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>
              <a:defRPr sz="1300"/>
            </a:pPr>
            <a:r>
              <a:rPr lang="de-DE" dirty="0"/>
              <a:t>Ein Blick in die Arbeitswelt:</a:t>
            </a:r>
            <a:endParaRPr lang="en-US" dirty="0"/>
          </a:p>
          <a:p>
            <a:pPr>
              <a:defRPr sz="1300"/>
            </a:pPr>
            <a:r>
              <a:rPr lang="de-DE" dirty="0"/>
              <a:t>Berufsbilder kennenlernen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67D393-E6C6-45E1-A7DE-A52006B1F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100" dirty="0"/>
              <a:t>Wo arbeiten die meisten Personen beruflich?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48CFF9-8D39-4FD9-A8E6-975761164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1793174"/>
            <a:ext cx="8612151" cy="437902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2100" dirty="0"/>
              <a:t>In Österreich leben ca. 9 Millionen Menschen. Etwa 2,5 Millionen davon waren 2022 unselbstständig beschäftigt. In unterschiedlichen Branchen arbeiten dabei unterschiedlich viele Menschen. Wo arbeiten die meisten Personen?</a:t>
            </a:r>
            <a:endParaRPr lang="de-AT" sz="2100" dirty="0"/>
          </a:p>
          <a:p>
            <a:pPr marL="0" indent="0">
              <a:buNone/>
            </a:pP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Land- und Forstwirtschaft</a:t>
            </a:r>
          </a:p>
          <a:p>
            <a:r>
              <a:rPr lang="de-DE" dirty="0"/>
              <a:t>Produktion</a:t>
            </a:r>
          </a:p>
          <a:p>
            <a:r>
              <a:rPr lang="de-DE" dirty="0"/>
              <a:t>Bau</a:t>
            </a:r>
          </a:p>
          <a:p>
            <a:r>
              <a:rPr lang="de-DE" dirty="0"/>
              <a:t>Handel</a:t>
            </a:r>
          </a:p>
          <a:p>
            <a:r>
              <a:rPr lang="de-DE" dirty="0"/>
              <a:t>Verkehr</a:t>
            </a:r>
          </a:p>
          <a:p>
            <a:r>
              <a:rPr lang="de-DE" dirty="0"/>
              <a:t>Hotel, Gastronomie</a:t>
            </a:r>
          </a:p>
          <a:p>
            <a:r>
              <a:rPr lang="de-DE" dirty="0"/>
              <a:t>Öffentliche Verwaltung, Verteidigung</a:t>
            </a:r>
          </a:p>
          <a:p>
            <a:r>
              <a:rPr lang="de-DE" dirty="0"/>
              <a:t>Erziehung, Unterricht</a:t>
            </a:r>
          </a:p>
          <a:p>
            <a:r>
              <a:rPr lang="de-DE" dirty="0"/>
              <a:t>Gesundheit, Sozialwesen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DC7249D-8F49-4977-87C5-2D050C3D42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721" y="3429000"/>
            <a:ext cx="2672881" cy="267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077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6D0C11-20A3-433A-A608-A3A7574B9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8D869F-EC97-488F-B9CA-A9E97CD2C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1771087"/>
            <a:ext cx="11280131" cy="4881946"/>
          </a:xfrm>
        </p:spPr>
        <p:txBody>
          <a:bodyPr lIns="0" tIns="0" rIns="0" bIns="0" anchor="t">
            <a:normAutofit/>
          </a:bodyPr>
          <a:lstStyle/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sz="1400" i="1" dirty="0"/>
          </a:p>
          <a:p>
            <a:pPr marL="0" indent="0">
              <a:buNone/>
            </a:pPr>
            <a:r>
              <a:rPr lang="de-AT" sz="1400" i="1" dirty="0"/>
              <a:t>                  Abbildung 1: Unselbstständig Beschäftigte nach Wirtschaftsbereichen 2022 in absoluten Zahlen (Auszug)</a:t>
            </a:r>
            <a:endParaRPr lang="de-AT" sz="1400" dirty="0"/>
          </a:p>
          <a:p>
            <a:pPr marL="0" indent="0">
              <a:buNone/>
            </a:pPr>
            <a:endParaRPr lang="de-AT" sz="1200"/>
          </a:p>
          <a:p>
            <a:pPr marL="0" indent="0">
              <a:buNone/>
            </a:pPr>
            <a:r>
              <a:rPr lang="de-AT" sz="1200" dirty="0"/>
              <a:t>WKO (2023) WKO Statistik. Unselbstständig Beschäftigte nach Wirtschaftsbereichen 2022. </a:t>
            </a:r>
            <a:r>
              <a:rPr lang="de-AT" sz="1200" u="sng" dirty="0">
                <a:hlinkClick r:id="rId2"/>
              </a:rPr>
              <a:t>https://www.wko.at/statistik/jahrbuch/am-beschaeftigte-wb.pdf</a:t>
            </a:r>
            <a:r>
              <a:rPr lang="de-AT" sz="1200" dirty="0"/>
              <a:t>. Zugegriffen am 28.10.2023.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C6AE6E8-33BE-4927-9757-311334A3C8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634"/>
          <a:stretch/>
        </p:blipFill>
        <p:spPr>
          <a:xfrm>
            <a:off x="1327150" y="344722"/>
            <a:ext cx="8856470" cy="518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8620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0" y="2136138"/>
            <a:ext cx="9150339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Recherche mit </a:t>
            </a:r>
            <a:r>
              <a:rPr lang="de-DE" dirty="0" err="1"/>
              <a:t>whatchado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058700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9AD68A1-5857-4AFE-B292-EDCC837AC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463F01F-2C34-4E8F-9F8F-D4C7B61A6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2336800"/>
            <a:ext cx="5868951" cy="3835400"/>
          </a:xfrm>
        </p:spPr>
        <p:txBody>
          <a:bodyPr/>
          <a:lstStyle/>
          <a:p>
            <a:r>
              <a:rPr lang="de-AT" dirty="0"/>
              <a:t>Berufsorientierung -&gt; „Videos“</a:t>
            </a:r>
          </a:p>
          <a:p>
            <a:r>
              <a:rPr lang="de-AT" dirty="0"/>
              <a:t>Video auswählen: Videostory Typ „Auszubildende</a:t>
            </a:r>
            <a:r>
              <a:rPr lang="de-AT"/>
              <a:t>“ oder </a:t>
            </a:r>
            <a:r>
              <a:rPr lang="de-AT" dirty="0"/>
              <a:t>„Berufstätige“ (je nach Gruppe)</a:t>
            </a:r>
          </a:p>
          <a:p>
            <a:r>
              <a:rPr lang="de-AT" dirty="0"/>
              <a:t>Berufsgruppe auswählen (Tipp: Auf „Alle anzeigen“ klicken.)</a:t>
            </a:r>
          </a:p>
          <a:p>
            <a:r>
              <a:rPr lang="de-AT" dirty="0"/>
              <a:t>Land „Österreich“ auswählen (Tipp: Das gesuchte Video ist möglicherweise nicht auf der ersten Ergebnisseite zu finden.)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6F00E19-9D00-468D-8A8F-3D428277A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90" y="771804"/>
            <a:ext cx="11125200" cy="64605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8DDA65B-4BED-4819-98B5-79258F457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377" y="1653479"/>
            <a:ext cx="3610928" cy="183562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D51773E-1DFB-451D-A005-BFB7714EE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4241" y="3724727"/>
            <a:ext cx="3251200" cy="2934575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36BAA4A8-AAC3-4659-A899-9820045FDC85}"/>
              </a:ext>
            </a:extLst>
          </p:cNvPr>
          <p:cNvSpPr/>
          <p:nvPr/>
        </p:nvSpPr>
        <p:spPr>
          <a:xfrm>
            <a:off x="7274560" y="730809"/>
            <a:ext cx="1696720" cy="508712"/>
          </a:xfrm>
          <a:prstGeom prst="ellipse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BD7FAD4A-52B8-4C7E-B3AB-CB1F3EEF779F}"/>
              </a:ext>
            </a:extLst>
          </p:cNvPr>
          <p:cNvCxnSpPr>
            <a:cxnSpLocks/>
          </p:cNvCxnSpPr>
          <p:nvPr/>
        </p:nvCxnSpPr>
        <p:spPr>
          <a:xfrm flipH="1">
            <a:off x="7717971" y="1308405"/>
            <a:ext cx="293915" cy="487738"/>
          </a:xfrm>
          <a:prstGeom prst="straightConnector1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C774644F-2886-40BB-99AB-77F114EC499F}"/>
              </a:ext>
            </a:extLst>
          </p:cNvPr>
          <p:cNvCxnSpPr>
            <a:cxnSpLocks/>
          </p:cNvCxnSpPr>
          <p:nvPr/>
        </p:nvCxnSpPr>
        <p:spPr>
          <a:xfrm>
            <a:off x="8294914" y="3334774"/>
            <a:ext cx="0" cy="638512"/>
          </a:xfrm>
          <a:prstGeom prst="straightConnector1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27666174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9AD68A1-5857-4AFE-B292-EDCC837AC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463F01F-2C34-4E8F-9F8F-D4C7B61A6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0" y="2634342"/>
            <a:ext cx="5404814" cy="2095827"/>
          </a:xfrm>
        </p:spPr>
        <p:txBody>
          <a:bodyPr>
            <a:normAutofit/>
          </a:bodyPr>
          <a:lstStyle/>
          <a:p>
            <a:r>
              <a:rPr lang="de-AT" dirty="0"/>
              <a:t>Nach unten scrollen und </a:t>
            </a:r>
            <a:r>
              <a:rPr lang="de-DE" dirty="0"/>
              <a:t>Beitrag „Wie werde ich …“ öffnen</a:t>
            </a:r>
          </a:p>
          <a:p>
            <a:r>
              <a:rPr lang="de-DE" dirty="0"/>
              <a:t>„Berufsinfo“ durchlesen (insbesondere den Steckbrief auf der rechten Seite)</a:t>
            </a:r>
          </a:p>
          <a:p>
            <a:r>
              <a:rPr lang="de-AT" dirty="0"/>
              <a:t>„Zukunftsaussichten“ durchlesen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CE725C4-0AF8-BCA7-9AC3-01A7F17CC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343" y="229895"/>
            <a:ext cx="6375402" cy="2195724"/>
          </a:xfrm>
          <a:prstGeom prst="rect">
            <a:avLst/>
          </a:prstGeom>
        </p:spPr>
      </p:pic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7BAE7461-4330-424B-8734-7AC2DF52FD8B}"/>
              </a:ext>
            </a:extLst>
          </p:cNvPr>
          <p:cNvCxnSpPr>
            <a:cxnSpLocks/>
          </p:cNvCxnSpPr>
          <p:nvPr/>
        </p:nvCxnSpPr>
        <p:spPr>
          <a:xfrm>
            <a:off x="6793578" y="2198275"/>
            <a:ext cx="1405200" cy="240833"/>
          </a:xfrm>
          <a:prstGeom prst="straightConnector1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3" name="Grafik 12">
            <a:extLst>
              <a:ext uri="{FF2B5EF4-FFF2-40B4-BE49-F238E27FC236}">
                <a16:creationId xmlns:a16="http://schemas.microsoft.com/office/drawing/2014/main" id="{B68893DB-477E-773F-0C0B-F2CFB3145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250" y="4814940"/>
            <a:ext cx="5156625" cy="1755577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B3448432-5130-49BA-B052-F63B4415C935}"/>
              </a:ext>
            </a:extLst>
          </p:cNvPr>
          <p:cNvSpPr/>
          <p:nvPr/>
        </p:nvSpPr>
        <p:spPr>
          <a:xfrm>
            <a:off x="5765241" y="5946652"/>
            <a:ext cx="1457492" cy="429422"/>
          </a:xfrm>
          <a:prstGeom prst="ellipse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D021ACF-439A-4CC8-8BA9-2B25D2B8540F}"/>
              </a:ext>
            </a:extLst>
          </p:cNvPr>
          <p:cNvSpPr/>
          <p:nvPr/>
        </p:nvSpPr>
        <p:spPr>
          <a:xfrm>
            <a:off x="5855384" y="1927359"/>
            <a:ext cx="838200" cy="359998"/>
          </a:xfrm>
          <a:prstGeom prst="ellipse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A1A961FA-979F-A92E-05E3-2DA4C9368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666" y="2198275"/>
            <a:ext cx="3003942" cy="4248112"/>
          </a:xfrm>
          <a:prstGeom prst="rect">
            <a:avLst/>
          </a:prstGeom>
        </p:spPr>
      </p:pic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D6665CE5-DCF8-392D-9A4D-E15B70AD11F9}"/>
              </a:ext>
            </a:extLst>
          </p:cNvPr>
          <p:cNvCxnSpPr>
            <a:cxnSpLocks/>
          </p:cNvCxnSpPr>
          <p:nvPr/>
        </p:nvCxnSpPr>
        <p:spPr>
          <a:xfrm flipH="1">
            <a:off x="6693584" y="3714099"/>
            <a:ext cx="1294940" cy="2139472"/>
          </a:xfrm>
          <a:prstGeom prst="straightConnector1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4376679E-50BE-907C-3CC9-1ED5A2E768D6}"/>
              </a:ext>
            </a:extLst>
          </p:cNvPr>
          <p:cNvSpPr/>
          <p:nvPr/>
        </p:nvSpPr>
        <p:spPr>
          <a:xfrm>
            <a:off x="2347362" y="5981364"/>
            <a:ext cx="981465" cy="394710"/>
          </a:xfrm>
          <a:prstGeom prst="ellipse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646137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Anhang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39541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el 2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Bilder</a:t>
            </a:r>
            <a:endParaRPr dirty="0"/>
          </a:p>
        </p:txBody>
      </p:sp>
      <p:sp>
        <p:nvSpPr>
          <p:cNvPr id="487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marL="0" indent="0">
              <a:lnSpc>
                <a:spcPct val="120000"/>
              </a:lnSpc>
              <a:buSzTx/>
              <a:buNone/>
            </a:pPr>
            <a:r>
              <a:rPr lang="de-DE" b="1" dirty="0"/>
              <a:t>Alle Bilder sowie andere Medien (z. B. Videos) sind aus der Lizenz ausgenommen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Wenn nicht anders angegeben, handelt es sich um eigene Darstellungen.</a:t>
            </a:r>
          </a:p>
        </p:txBody>
      </p:sp>
      <p:sp>
        <p:nvSpPr>
          <p:cNvPr id="488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59A9A-6020-027C-F0D8-12AA02DD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Impressum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58406A-D156-7B30-F971-7443E33EC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271" y="5423636"/>
            <a:ext cx="11280131" cy="903083"/>
          </a:xfrm>
        </p:spPr>
        <p:txBody>
          <a:bodyPr lIns="0" tIns="0" rIns="0" bIns="0" anchor="t">
            <a:normAutofit/>
          </a:bodyPr>
          <a:lstStyle/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Bei einer Weiterverwendung sollen folgende Angaben gemacht werden:</a:t>
            </a: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/>
                <a:ea typeface="Arial" panose="020B0604020202020204" pitchFamily="34" charset="0"/>
              </a:rPr>
              <a:t>Stiftung Wirtschaftsbildung (2024) </a:t>
            </a:r>
            <a:r>
              <a:rPr lang="de-AT" sz="1200" dirty="0">
                <a:latin typeface="Arial"/>
                <a:ea typeface="Arial" panose="020B0604020202020204" pitchFamily="34" charset="0"/>
              </a:rPr>
              <a:t>Ein</a:t>
            </a:r>
            <a:r>
              <a:rPr lang="de-AT" sz="1200" dirty="0">
                <a:effectLst/>
                <a:latin typeface="Arial"/>
                <a:ea typeface="Arial" panose="020B0604020202020204" pitchFamily="34" charset="0"/>
              </a:rPr>
              <a:t> Blick in die Arbeitswelt</a:t>
            </a:r>
            <a:r>
              <a:rPr lang="de-AT" sz="1200" dirty="0">
                <a:latin typeface="Arial"/>
                <a:ea typeface="Arial" panose="020B0604020202020204" pitchFamily="34" charset="0"/>
              </a:rPr>
              <a:t>: Berufsbilder kennenlernen</a:t>
            </a:r>
            <a:r>
              <a:rPr lang="de-AT" sz="1200" dirty="0">
                <a:effectLst/>
                <a:latin typeface="Arial"/>
                <a:ea typeface="Arial" panose="020B0604020202020204" pitchFamily="34" charset="0"/>
              </a:rPr>
              <a:t>. Power-Point-Präsentation. CC BY NC SA 4.0.</a:t>
            </a:r>
            <a:endParaRPr lang="de-AT" sz="1200" dirty="0">
              <a:latin typeface="Arial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endParaRPr lang="de-AT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2C0277-D86A-A322-C8FE-0CEBDB8F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35457" b="64620"/>
          <a:stretch/>
        </p:blipFill>
        <p:spPr>
          <a:xfrm>
            <a:off x="450569" y="1600199"/>
            <a:ext cx="6703163" cy="3657601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6EA999D-D688-BF3B-925A-B85B728A5D23}"/>
              </a:ext>
            </a:extLst>
          </p:cNvPr>
          <p:cNvSpPr/>
          <p:nvPr/>
        </p:nvSpPr>
        <p:spPr>
          <a:xfrm>
            <a:off x="469791" y="5666426"/>
            <a:ext cx="9389984" cy="417501"/>
          </a:xfrm>
          <a:prstGeom prst="roundRect">
            <a:avLst>
              <a:gd name="adj" fmla="val 5914"/>
            </a:avLst>
          </a:prstGeom>
          <a:noFill/>
          <a:ln w="19050" cap="flat" cmpd="sng" algn="ctr">
            <a:solidFill>
              <a:srgbClr val="8D82B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87176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Branchen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C7AD79C-9D0F-4179-BC66-B4F92C62A7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3600" b="1" dirty="0">
                <a:solidFill>
                  <a:srgbClr val="948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Aufgabe: Branchen in der Arbeitswelt</a:t>
            </a:r>
          </a:p>
          <a:p>
            <a:pPr marL="0" indent="0">
              <a:lnSpc>
                <a:spcPct val="120000"/>
              </a:lnSpc>
              <a:buNone/>
            </a:pPr>
            <a:endParaRPr lang="de-A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Lies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dir die Branchen in der Tabelle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durch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füge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zu jeder Branche einen Beruf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hinzu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Du weißt nicht weiter? Dann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lies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dir die Liste unten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durch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ordne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die Berufe der jeweiligen Branche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Fallen dir noch weitere Berufe ein, z. B. die Berufe deiner Eltern oder anderer Familienmitglieder?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Füge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sie der richtigen Branche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hinzu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https://euc-powerpoint.officeapps.live.com/pods/GetClipboardImage.ashx?Id=335d82d5-f89d-431f-a879-d9a37f6cceb2&amp;DC=GEU5&amp;pkey=b29e67e4-f941-4ea8-b1b9-a199a74a6cfc&amp;wdwaccluster=GEU5">
            <a:extLst>
              <a:ext uri="{FF2B5EF4-FFF2-40B4-BE49-F238E27FC236}">
                <a16:creationId xmlns:a16="http://schemas.microsoft.com/office/drawing/2014/main" id="{69F59262-ED3B-446D-BC06-EAF5D59CE5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344595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BD6ADEF-734B-49D7-6608-7F992329F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Branchen zuordnen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AAAE2A76-8671-4E7A-8F3C-E93F32E59F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99241"/>
              </p:ext>
            </p:extLst>
          </p:nvPr>
        </p:nvGraphicFramePr>
        <p:xfrm>
          <a:off x="469790" y="1778385"/>
          <a:ext cx="11051649" cy="414025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30530">
                  <a:extLst>
                    <a:ext uri="{9D8B030D-6E8A-4147-A177-3AD203B41FA5}">
                      <a16:colId xmlns:a16="http://schemas.microsoft.com/office/drawing/2014/main" val="1892621611"/>
                    </a:ext>
                  </a:extLst>
                </a:gridCol>
                <a:gridCol w="6421119">
                  <a:extLst>
                    <a:ext uri="{9D8B030D-6E8A-4147-A177-3AD203B41FA5}">
                      <a16:colId xmlns:a16="http://schemas.microsoft.com/office/drawing/2014/main" val="820905286"/>
                    </a:ext>
                  </a:extLst>
                </a:gridCol>
              </a:tblGrid>
              <a:tr h="37597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Architektur &amp; Baugewerbe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Dachdecker:in</a:t>
                      </a:r>
                      <a:r>
                        <a:rPr lang="de-AT" sz="1900" dirty="0">
                          <a:effectLst/>
                          <a:latin typeface="Arial"/>
                        </a:rPr>
                        <a:t>, </a:t>
                      </a:r>
                      <a:r>
                        <a:rPr lang="de-AT" sz="1900" err="1">
                          <a:effectLst/>
                          <a:latin typeface="Arial"/>
                        </a:rPr>
                        <a:t>Maurer:in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4706955"/>
                  </a:ext>
                </a:extLst>
              </a:tr>
              <a:tr h="23717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Banken, Finanzen, Versicherungen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Bankangestellte:r</a:t>
                      </a:r>
                      <a:r>
                        <a:rPr lang="de-AT" sz="1900" dirty="0">
                          <a:effectLst/>
                          <a:latin typeface="Arial"/>
                        </a:rPr>
                        <a:t>, </a:t>
                      </a:r>
                      <a:r>
                        <a:rPr lang="de-AT" sz="1900" err="1">
                          <a:effectLst/>
                          <a:latin typeface="Arial"/>
                        </a:rPr>
                        <a:t>Buchhalter:in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0355795"/>
                  </a:ext>
                </a:extLst>
              </a:tr>
              <a:tr h="25717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Bildung, Uni, Schule, FH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Elementarpägagog:in</a:t>
                      </a:r>
                      <a:endParaRPr lang="de-AT" sz="190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0812120"/>
                  </a:ext>
                </a:extLst>
              </a:tr>
              <a:tr h="23717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Dienstleistungen, Service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Friseur:in</a:t>
                      </a:r>
                      <a:r>
                        <a:rPr lang="de-AT" sz="1900" dirty="0">
                          <a:effectLst/>
                          <a:latin typeface="Arial"/>
                        </a:rPr>
                        <a:t>, Reinigungskraft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7933292"/>
                  </a:ext>
                </a:extLst>
              </a:tr>
              <a:tr h="22002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Elektronik, Elektrotechnik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Elektrotechniker:in</a:t>
                      </a:r>
                      <a:endParaRPr lang="de-AT" sz="190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3060002"/>
                  </a:ext>
                </a:extLst>
              </a:tr>
              <a:tr h="23717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Facharbeit, Produktion, Handwerk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Tischler:in</a:t>
                      </a:r>
                      <a:r>
                        <a:rPr lang="de-AT" sz="1900" dirty="0">
                          <a:effectLst/>
                          <a:latin typeface="Arial"/>
                        </a:rPr>
                        <a:t>, </a:t>
                      </a:r>
                      <a:r>
                        <a:rPr lang="de-AT" sz="1900" err="1">
                          <a:effectLst/>
                          <a:latin typeface="Arial"/>
                        </a:rPr>
                        <a:t>Glaser:in</a:t>
                      </a:r>
                      <a:r>
                        <a:rPr lang="de-AT" sz="1900" dirty="0">
                          <a:effectLst/>
                          <a:latin typeface="Arial"/>
                        </a:rPr>
                        <a:t>, </a:t>
                      </a:r>
                      <a:r>
                        <a:rPr lang="de-AT" sz="1900" err="1">
                          <a:effectLst/>
                          <a:latin typeface="Arial"/>
                        </a:rPr>
                        <a:t>Mechatroniker:in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078125"/>
                  </a:ext>
                </a:extLst>
              </a:tr>
              <a:tr h="23717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Gesundheitswesen, Soziales, Pflege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Ärztin/Arzt, </a:t>
                      </a:r>
                      <a:r>
                        <a:rPr lang="de-AT" sz="1900" err="1">
                          <a:effectLst/>
                          <a:latin typeface="Arial"/>
                        </a:rPr>
                        <a:t>Sanitäter:in</a:t>
                      </a:r>
                      <a:r>
                        <a:rPr lang="de-AT" sz="1900" dirty="0">
                          <a:effectLst/>
                          <a:latin typeface="Arial"/>
                        </a:rPr>
                        <a:t>, Pflegekraft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7113070"/>
                  </a:ext>
                </a:extLst>
              </a:tr>
              <a:tr h="21653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Handel, Konsum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Einzelhandelskauffrau/Einzelhandelskaufmann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1023256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Industrie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 err="1">
                          <a:effectLst/>
                          <a:latin typeface="Arial"/>
                        </a:rPr>
                        <a:t>Automatisierungstechniker:in</a:t>
                      </a:r>
                      <a:r>
                        <a:rPr lang="de-AT" sz="1900" dirty="0">
                          <a:effectLst/>
                          <a:latin typeface="Arial"/>
                        </a:rPr>
                        <a:t>, </a:t>
                      </a:r>
                      <a:r>
                        <a:rPr lang="de-AT" sz="1900" dirty="0" err="1">
                          <a:effectLst/>
                          <a:latin typeface="Arial"/>
                        </a:rPr>
                        <a:t>Fabrikarbeiter:in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369329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IT, Telekommunikation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Informatiker:in</a:t>
                      </a:r>
                      <a:endParaRPr lang="de-AT" sz="190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5837579"/>
                  </a:ext>
                </a:extLst>
              </a:tr>
              <a:tr h="26593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Kunst, Kultur, Unterhaltung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Moderator:in</a:t>
                      </a:r>
                      <a:endParaRPr lang="de-AT" sz="1900">
                        <a:effectLst/>
                        <a:latin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579390"/>
                  </a:ext>
                </a:extLst>
              </a:tr>
              <a:tr h="26771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Nahrungsmittel, Land- und Forstwirtschaft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Viehzüchter:in</a:t>
                      </a:r>
                      <a:r>
                        <a:rPr lang="de-AT" sz="1900" dirty="0">
                          <a:effectLst/>
                          <a:latin typeface="Arial"/>
                        </a:rPr>
                        <a:t>, </a:t>
                      </a:r>
                      <a:r>
                        <a:rPr lang="de-AT" sz="1900" err="1">
                          <a:effectLst/>
                          <a:latin typeface="Arial"/>
                        </a:rPr>
                        <a:t>Bäcker:in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4582737"/>
                  </a:ext>
                </a:extLst>
              </a:tr>
              <a:tr h="23717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Tourismus, Hotel, Gastronomie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Reiseführer:in</a:t>
                      </a:r>
                      <a:r>
                        <a:rPr lang="de-AT" sz="1900" dirty="0">
                          <a:effectLst/>
                          <a:latin typeface="Arial"/>
                        </a:rPr>
                        <a:t>, </a:t>
                      </a:r>
                      <a:r>
                        <a:rPr lang="de-AT" sz="1900" err="1">
                          <a:effectLst/>
                          <a:latin typeface="Arial"/>
                        </a:rPr>
                        <a:t>Hoteldirektor:in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9784123"/>
                  </a:ext>
                </a:extLst>
              </a:tr>
              <a:tr h="22872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dirty="0">
                          <a:effectLst/>
                          <a:latin typeface="Arial"/>
                        </a:rPr>
                        <a:t>Verkehr, Transport, Logistik</a:t>
                      </a:r>
                      <a:endParaRPr lang="de-AT" sz="1900"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AT" sz="1900" err="1">
                          <a:effectLst/>
                          <a:latin typeface="Arial"/>
                        </a:rPr>
                        <a:t>Busfahrer:in</a:t>
                      </a:r>
                      <a:r>
                        <a:rPr lang="de-AT" sz="1900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354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193963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BD6ADEF-734B-49D7-6608-7F992329F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Damals und heute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F38716A-DC90-4EE8-9F14-C2FF9BA04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1793174"/>
            <a:ext cx="6112791" cy="4379026"/>
          </a:xfrm>
        </p:spPr>
        <p:txBody>
          <a:bodyPr lIns="0" tIns="0" rIns="0" bIns="0" anchor="t">
            <a:normAutofit/>
          </a:bodyPr>
          <a:lstStyle/>
          <a:p>
            <a:pPr marL="0" indent="0">
              <a:buNone/>
            </a:pPr>
            <a:r>
              <a:rPr lang="de-AT" sz="2400" dirty="0"/>
              <a:t>Uropa Franz und viele seiner </a:t>
            </a:r>
            <a:r>
              <a:rPr lang="de-AT" sz="2400" dirty="0" err="1"/>
              <a:t>Freund:innen</a:t>
            </a:r>
            <a:r>
              <a:rPr lang="de-AT" sz="2400" dirty="0"/>
              <a:t> waren früher im landwirtschaftlichen Bereich tätig. Die Auswahl an Berufen war damals beschränkt.</a:t>
            </a:r>
          </a:p>
          <a:p>
            <a:pPr marL="0" indent="0">
              <a:buNone/>
            </a:pPr>
            <a:endParaRPr lang="de-AT" sz="2400" dirty="0"/>
          </a:p>
          <a:p>
            <a:pPr marL="0" indent="0">
              <a:buNone/>
            </a:pPr>
            <a:r>
              <a:rPr lang="de-AT" sz="2400" dirty="0"/>
              <a:t>Heute sieht es anders aus. Und auch in Zukunft wird sich in dieser Hinsicht für Urenkelin </a:t>
            </a:r>
            <a:r>
              <a:rPr lang="de-AT" sz="2400" dirty="0" err="1"/>
              <a:t>Ilvy</a:t>
            </a:r>
            <a:r>
              <a:rPr lang="de-AT" sz="2400" dirty="0"/>
              <a:t> noch einiges ändern: Insbesondere im Dienstleistungs- und Informatikbereich sind viele Menschen gesucht, unzählige Berufsmöglichkeiten stehen zur Auswahl.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F0E6932-4A4C-4129-8FD9-DC964B62F4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1" t="27704" r="53770" b="20445"/>
          <a:stretch/>
        </p:blipFill>
        <p:spPr>
          <a:xfrm>
            <a:off x="7828283" y="2204687"/>
            <a:ext cx="1564640" cy="3556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25A046F-E774-447D-AA0A-12406DB8FD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2" t="43111" r="48952" b="20667"/>
          <a:stretch/>
        </p:blipFill>
        <p:spPr>
          <a:xfrm>
            <a:off x="9392923" y="3276567"/>
            <a:ext cx="1432560" cy="248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49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0" y="2136138"/>
            <a:ext cx="9150339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Recherche mit </a:t>
            </a:r>
            <a:r>
              <a:rPr lang="de-DE" dirty="0" err="1"/>
              <a:t>whatchado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819969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C7AD79C-9D0F-4179-BC66-B4F92C62A7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3600" b="1" dirty="0">
                <a:solidFill>
                  <a:srgbClr val="948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Aufgabe: Berufe recherchieren</a:t>
            </a:r>
          </a:p>
          <a:p>
            <a:pPr marL="0" indent="0">
              <a:lnSpc>
                <a:spcPct val="120000"/>
              </a:lnSpc>
              <a:buNone/>
            </a:pPr>
            <a:endParaRPr lang="de-A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Welche Berufe können in welcher Branche erlernt bzw. ausgeübt werden?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Bildet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Dreiergruppen und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löst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folgende Aufgaben.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Öffne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die Website </a:t>
            </a:r>
            <a:r>
              <a:rPr lang="de-DE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www.whatchado.com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Ergänze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1-2 Berufe bei den Branchen, bei denen noch keine Beispiele angeführt sind.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Gib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mithilfe der Website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welche Ausbildung für den Beruf benötigt wird.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https://euc-powerpoint.officeapps.live.com/pods/GetClipboardImage.ashx?Id=335d82d5-f89d-431f-a879-d9a37f6cceb2&amp;DC=GEU5&amp;pkey=b29e67e4-f941-4ea8-b1b9-a199a74a6cfc&amp;wdwaccluster=GEU5">
            <a:extLst>
              <a:ext uri="{FF2B5EF4-FFF2-40B4-BE49-F238E27FC236}">
                <a16:creationId xmlns:a16="http://schemas.microsoft.com/office/drawing/2014/main" id="{69F59262-ED3B-446D-BC06-EAF5D59CE5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804756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5A0C41-1546-4DDF-AF47-1311767C6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E35ADA-A2DB-4100-8C0B-5CE6F26E9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0" y="2710542"/>
            <a:ext cx="6059088" cy="3461657"/>
          </a:xfrm>
        </p:spPr>
        <p:txBody>
          <a:bodyPr>
            <a:normAutofit/>
          </a:bodyPr>
          <a:lstStyle/>
          <a:p>
            <a:r>
              <a:rPr lang="de-AT" dirty="0"/>
              <a:t>Website </a:t>
            </a:r>
            <a:r>
              <a:rPr lang="de-AT" u="sng" dirty="0">
                <a:hlinkClick r:id="rId2"/>
              </a:rPr>
              <a:t>www.whatchado.com</a:t>
            </a:r>
            <a:r>
              <a:rPr lang="de-AT" dirty="0"/>
              <a:t> öffnen</a:t>
            </a:r>
          </a:p>
          <a:p>
            <a:r>
              <a:rPr lang="de-AT" dirty="0"/>
              <a:t>Im Hauptmenü oben auf „Jobs“ klicken</a:t>
            </a:r>
          </a:p>
          <a:p>
            <a:r>
              <a:rPr lang="de-AT" dirty="0"/>
              <a:t>Filter einstellen:  passende Branche auswählen</a:t>
            </a:r>
          </a:p>
          <a:p>
            <a:pPr lvl="1"/>
            <a:r>
              <a:rPr lang="de-AT" dirty="0"/>
              <a:t>Handel, Konsum</a:t>
            </a:r>
          </a:p>
          <a:p>
            <a:pPr lvl="1"/>
            <a:r>
              <a:rPr lang="de-AT" dirty="0"/>
              <a:t>Banken, Finanzen, Versicherungen</a:t>
            </a:r>
          </a:p>
          <a:p>
            <a:pPr lvl="1"/>
            <a:r>
              <a:rPr lang="de-AT" dirty="0"/>
              <a:t>IT, Telekommunikation</a:t>
            </a:r>
          </a:p>
          <a:p>
            <a:pPr marL="457200" lvl="1" indent="0">
              <a:buNone/>
            </a:pPr>
            <a:endParaRPr lang="de-AT" dirty="0"/>
          </a:p>
          <a:p>
            <a:r>
              <a:rPr lang="de-AT" dirty="0"/>
              <a:t>Anforderungen herausfinden: auf den Beruf klicken und zu „Dein Profil“ scrollen</a:t>
            </a:r>
            <a:endParaRPr lang="de-AT" dirty="0">
              <a:highlight>
                <a:srgbClr val="FFFF00"/>
              </a:highlight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9A0EE5B-56EA-471B-8552-26EBDF832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69" y="234322"/>
            <a:ext cx="11625943" cy="21332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92E9B69-79A4-485F-AB32-D9B5CF5D4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5994" y="5035585"/>
            <a:ext cx="2828925" cy="102870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13C2328A-83F5-44C5-A213-9EF2E14CD501}"/>
              </a:ext>
            </a:extLst>
          </p:cNvPr>
          <p:cNvSpPr/>
          <p:nvPr/>
        </p:nvSpPr>
        <p:spPr>
          <a:xfrm>
            <a:off x="4564018" y="1751845"/>
            <a:ext cx="867954" cy="279047"/>
          </a:xfrm>
          <a:prstGeom prst="ellipse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AB8D4CC-E317-4D07-806F-B83DF101BD5F}"/>
              </a:ext>
            </a:extLst>
          </p:cNvPr>
          <p:cNvSpPr/>
          <p:nvPr/>
        </p:nvSpPr>
        <p:spPr>
          <a:xfrm>
            <a:off x="6826107" y="318905"/>
            <a:ext cx="794657" cy="429112"/>
          </a:xfrm>
          <a:prstGeom prst="ellipse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47726F6-5B9A-4E41-903A-BDBCF51BD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6487" y="3009421"/>
            <a:ext cx="5181600" cy="1365212"/>
          </a:xfrm>
          <a:prstGeom prst="rect">
            <a:avLst/>
          </a:prstGeom>
        </p:spPr>
      </p:pic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E7CB1F99-0245-4C7A-B134-013BB2A8DA01}"/>
              </a:ext>
            </a:extLst>
          </p:cNvPr>
          <p:cNvCxnSpPr/>
          <p:nvPr/>
        </p:nvCxnSpPr>
        <p:spPr>
          <a:xfrm>
            <a:off x="9100457" y="2416628"/>
            <a:ext cx="0" cy="527478"/>
          </a:xfrm>
          <a:prstGeom prst="straightConnector1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1C6EE33A-9E6B-455F-925B-8BCC6BDBD12E}"/>
              </a:ext>
            </a:extLst>
          </p:cNvPr>
          <p:cNvCxnSpPr/>
          <p:nvPr/>
        </p:nvCxnSpPr>
        <p:spPr>
          <a:xfrm>
            <a:off x="9100456" y="4508107"/>
            <a:ext cx="0" cy="527478"/>
          </a:xfrm>
          <a:prstGeom prst="straightConnector1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15F714F7-C274-48AC-84C8-DB4192FAC995}"/>
              </a:ext>
            </a:extLst>
          </p:cNvPr>
          <p:cNvCxnSpPr>
            <a:cxnSpLocks/>
          </p:cNvCxnSpPr>
          <p:nvPr/>
        </p:nvCxnSpPr>
        <p:spPr>
          <a:xfrm flipH="1">
            <a:off x="5289496" y="661925"/>
            <a:ext cx="1503954" cy="1089920"/>
          </a:xfrm>
          <a:prstGeom prst="straightConnector1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87224597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Arbeitswelten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419041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5324AF558A4644A44B7A3BBA3F768F" ma:contentTypeVersion="19" ma:contentTypeDescription="Create a new document." ma:contentTypeScope="" ma:versionID="d5f270cccce904d8e38cb65a1637a658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fdeb220995920a86a4248b2ada872432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0E6C49CA-E93A-4FE6-868F-A0EE76AB55FA}"/>
</file>

<file path=customXml/itemProps2.xml><?xml version="1.0" encoding="utf-8"?>
<ds:datastoreItem xmlns:ds="http://schemas.openxmlformats.org/officeDocument/2006/customXml" ds:itemID="{00B669A1-19CC-4833-B2DA-9B5D87C7A7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670EA3-D5B5-45C9-956F-E8DCED5C1CD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656</Words>
  <Application>Microsoft Office PowerPoint</Application>
  <PresentationFormat>Breitbild</PresentationFormat>
  <Paragraphs>98</Paragraphs>
  <Slides>17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3" baseType="lpstr">
      <vt:lpstr>Arial</vt:lpstr>
      <vt:lpstr>Calibri</vt:lpstr>
      <vt:lpstr>Lexend</vt:lpstr>
      <vt:lpstr>Lexend ExtraBold</vt:lpstr>
      <vt:lpstr>Lexend SemiBold</vt:lpstr>
      <vt:lpstr>1_Office</vt:lpstr>
      <vt:lpstr>Los  Geht’s!</vt:lpstr>
      <vt:lpstr>Branchen</vt:lpstr>
      <vt:lpstr>PowerPoint-Präsentation</vt:lpstr>
      <vt:lpstr>Branchen zuordnen</vt:lpstr>
      <vt:lpstr>Damals und heute</vt:lpstr>
      <vt:lpstr>Recherche mit whatchado</vt:lpstr>
      <vt:lpstr>PowerPoint-Präsentation</vt:lpstr>
      <vt:lpstr>PowerPoint-Präsentation</vt:lpstr>
      <vt:lpstr>Arbeitswelten</vt:lpstr>
      <vt:lpstr>Wo arbeiten die meisten Personen beruflich?</vt:lpstr>
      <vt:lpstr>PowerPoint-Präsentation</vt:lpstr>
      <vt:lpstr>Recherche mit whatchado</vt:lpstr>
      <vt:lpstr>PowerPoint-Präsentation</vt:lpstr>
      <vt:lpstr>PowerPoint-Präsentation</vt:lpstr>
      <vt:lpstr>Anhang</vt:lpstr>
      <vt:lpstr>Bilder</vt:lpstr>
      <vt:lpstr>Impressum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 Geht’s!</dc:title>
  <cp:lastModifiedBy>Anna Steinbauer</cp:lastModifiedBy>
  <cp:revision>83</cp:revision>
  <dcterms:modified xsi:type="dcterms:W3CDTF">2024-01-02T10:39:36Z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</Properties>
</file>