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84" r:id="rId7"/>
    <p:sldId id="286" r:id="rId8"/>
    <p:sldId id="285" r:id="rId9"/>
    <p:sldId id="287" r:id="rId10"/>
    <p:sldId id="289" r:id="rId11"/>
    <p:sldId id="290" r:id="rId12"/>
    <p:sldId id="291" r:id="rId13"/>
    <p:sldId id="288" r:id="rId14"/>
    <p:sldId id="283" r:id="rId15"/>
    <p:sldId id="281" r:id="rId16"/>
    <p:sldId id="282" r:id="rId1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02ACE20-A1D9-76A5-3F16-60712D1F3DE6}" name="Silvana Lobin" initials="SL" userId="S::silvana.lobin@stiftung-wirtschaftsbildung.at::a498a0ad-fda0-4616-b8e4-5cfb7a01e30b" providerId="AD"/>
  <p188:author id="{9829DAF9-BD50-D6B4-7683-64BDA11A1C8E}" name="Philipp Ringswirth" initials="PR" userId="S::philipp.ringswirth@stiftung-wirtschaftsbildung.at::789ddbea-5776-41ae-8246-72ec835be84b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sley Kirnbauer" initials="LK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D26F7F-2668-4418-861D-379647834186}" v="1" dt="2026-08-26T06:22:29.432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9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Györkös" userId="1a9e69be-7e14-438c-a9ad-7e3464f7c48f" providerId="ADAL" clId="{7D45D465-D041-41E9-BF97-836CABC970A3}"/>
    <pc:docChg chg="custSel modSld">
      <pc:chgData name="Lisa Györkös" userId="1a9e69be-7e14-438c-a9ad-7e3464f7c48f" providerId="ADAL" clId="{7D45D465-D041-41E9-BF97-836CABC970A3}" dt="2026-08-26T06:22:32.074" v="2" actId="20577"/>
      <pc:docMkLst>
        <pc:docMk/>
      </pc:docMkLst>
      <pc:sldChg chg="modSp mod">
        <pc:chgData name="Lisa Györkös" userId="1a9e69be-7e14-438c-a9ad-7e3464f7c48f" providerId="ADAL" clId="{7D45D465-D041-41E9-BF97-836CABC970A3}" dt="2026-08-26T06:22:32.074" v="2" actId="20577"/>
        <pc:sldMkLst>
          <pc:docMk/>
          <pc:sldMk cId="858717602" sldId="282"/>
        </pc:sldMkLst>
        <pc:spChg chg="mod">
          <ac:chgData name="Lisa Györkös" userId="1a9e69be-7e14-438c-a9ad-7e3464f7c48f" providerId="ADAL" clId="{7D45D465-D041-41E9-BF97-836CABC970A3}" dt="2026-08-26T06:22:32.074" v="2" actId="20577"/>
          <ac:spMkLst>
            <pc:docMk/>
            <pc:sldMk cId="858717602" sldId="282"/>
            <ac:spMk id="3" creationId="{5458406A-D156-7B30-F971-7443E33ECA23}"/>
          </ac:spMkLst>
        </pc:spChg>
      </pc:sldChg>
      <pc:sldChg chg="modSp mod">
        <pc:chgData name="Lisa Györkös" userId="1a9e69be-7e14-438c-a9ad-7e3464f7c48f" providerId="ADAL" clId="{7D45D465-D041-41E9-BF97-836CABC970A3}" dt="2026-08-26T06:22:29.470" v="0" actId="27636"/>
        <pc:sldMkLst>
          <pc:docMk/>
          <pc:sldMk cId="1537594260" sldId="287"/>
        </pc:sldMkLst>
        <pc:spChg chg="mod">
          <ac:chgData name="Lisa Györkös" userId="1a9e69be-7e14-438c-a9ad-7e3464f7c48f" providerId="ADAL" clId="{7D45D465-D041-41E9-BF97-836CABC970A3}" dt="2026-08-26T06:22:29.470" v="0" actId="27636"/>
          <ac:spMkLst>
            <pc:docMk/>
            <pc:sldMk cId="1537594260" sldId="287"/>
            <ac:spMk id="4" creationId="{F08B29BF-6AF1-AFCE-F4A0-7E6769EB2C9C}"/>
          </ac:spMkLst>
        </pc:spChg>
      </pc:sldChg>
      <pc:sldChg chg="modSp mod">
        <pc:chgData name="Lisa Györkös" userId="1a9e69be-7e14-438c-a9ad-7e3464f7c48f" providerId="ADAL" clId="{7D45D465-D041-41E9-BF97-836CABC970A3}" dt="2026-08-26T06:22:29.474" v="1" actId="27636"/>
        <pc:sldMkLst>
          <pc:docMk/>
          <pc:sldMk cId="3718666156" sldId="289"/>
        </pc:sldMkLst>
        <pc:spChg chg="mod">
          <ac:chgData name="Lisa Györkös" userId="1a9e69be-7e14-438c-a9ad-7e3464f7c48f" providerId="ADAL" clId="{7D45D465-D041-41E9-BF97-836CABC970A3}" dt="2026-08-26T06:22:29.474" v="1" actId="27636"/>
          <ac:spMkLst>
            <pc:docMk/>
            <pc:sldMk cId="3718666156" sldId="289"/>
            <ac:spMk id="36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7" name="Shape 35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9.png"/><Relationship Id="rId3" Type="http://schemas.openxmlformats.org/officeDocument/2006/relationships/image" Target="../media/image12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11.png"/><Relationship Id="rId10" Type="http://schemas.openxmlformats.org/officeDocument/2006/relationships/image" Target="../media/image25.png"/><Relationship Id="rId4" Type="http://schemas.openxmlformats.org/officeDocument/2006/relationships/image" Target="../media/image2.png"/><Relationship Id="rId9" Type="http://schemas.openxmlformats.org/officeDocument/2006/relationships/image" Target="../media/image2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1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5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Titeltext"/>
          <p:cNvSpPr txBox="1">
            <a:spLocks noGrp="1"/>
          </p:cNvSpPr>
          <p:nvPr>
            <p:ph type="title"/>
          </p:nvPr>
        </p:nvSpPr>
        <p:spPr>
          <a:xfrm>
            <a:off x="369581" y="1696037"/>
            <a:ext cx="7355836" cy="2697480"/>
          </a:xfrm>
          <a:prstGeom prst="rect">
            <a:avLst/>
          </a:prstGeom>
        </p:spPr>
        <p:txBody>
          <a:bodyPr/>
          <a:lstStyle>
            <a:lvl1pPr algn="l">
              <a:defRPr sz="55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2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462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6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3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3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Kids g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7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4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Start Titelfolie Kids k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8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59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6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tart Titelfolie 2 Ki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9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70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tart Titelfolie oh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rafik 5" descr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Grafik 6" descr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Titeltext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7355836" cy="1968502"/>
          </a:xfrm>
          <a:prstGeom prst="rect">
            <a:avLst/>
          </a:prstGeom>
        </p:spPr>
        <p:txBody>
          <a:bodyPr/>
          <a:lstStyle>
            <a:lvl1pPr algn="l">
              <a:defRPr sz="7000" cap="all">
                <a:latin typeface="Lexend ExtraBold"/>
                <a:ea typeface="Lexend ExtraBold"/>
                <a:cs typeface="Lexend ExtraBold"/>
                <a:sym typeface="Lexend ExtraBold"/>
              </a:defRPr>
            </a:lvl1pPr>
          </a:lstStyle>
          <a:p>
            <a:r>
              <a:t>Titeltext</a:t>
            </a:r>
          </a:p>
        </p:txBody>
      </p:sp>
      <p:sp>
        <p:nvSpPr>
          <p:cNvPr id="8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369581" y="4246874"/>
            <a:ext cx="7355836" cy="31495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1 spaltig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15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16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469790" y="2244439"/>
            <a:ext cx="4991217" cy="4219866"/>
          </a:xfrm>
          <a:prstGeom prst="rect">
            <a:avLst/>
          </a:prstGeom>
        </p:spPr>
        <p:txBody>
          <a:bodyPr/>
          <a:lstStyle>
            <a:lvl1pPr>
              <a:lnSpc>
                <a:spcPts val="2200"/>
              </a:lnSpc>
              <a:spcBef>
                <a:spcPts val="0"/>
              </a:spcBef>
              <a:defRPr sz="1600"/>
            </a:lvl1pPr>
            <a:lvl2pPr marL="660400" indent="-203200">
              <a:lnSpc>
                <a:spcPts val="2200"/>
              </a:lnSpc>
              <a:spcBef>
                <a:spcPts val="0"/>
              </a:spcBef>
              <a:defRPr sz="1600"/>
            </a:lvl2pPr>
            <a:lvl3pPr marL="1143000" indent="-228600">
              <a:lnSpc>
                <a:spcPts val="2200"/>
              </a:lnSpc>
              <a:spcBef>
                <a:spcPts val="0"/>
              </a:spcBef>
              <a:defRPr sz="1600"/>
            </a:lvl3pPr>
            <a:lvl4pPr marL="1632857" indent="-261257">
              <a:lnSpc>
                <a:spcPts val="2200"/>
              </a:lnSpc>
              <a:spcBef>
                <a:spcPts val="0"/>
              </a:spcBef>
              <a:defRPr sz="1600"/>
            </a:lvl4pPr>
            <a:lvl5pPr marL="2133600" indent="-304800">
              <a:lnSpc>
                <a:spcPts val="2200"/>
              </a:lnSpc>
              <a:spcBef>
                <a:spcPts val="0"/>
              </a:spcBef>
              <a:defRPr sz="16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17" name="Textplatzhalter 2"/>
          <p:cNvSpPr txBox="1"/>
          <p:nvPr/>
        </p:nvSpPr>
        <p:spPr>
          <a:xfrm>
            <a:off x="6092711" y="2244439"/>
            <a:ext cx="5607312" cy="39370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2200"/>
              </a:lnSpc>
              <a:defRPr sz="1600" b="1" cap="all">
                <a:solidFill>
                  <a:srgbClr val="8D82B1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8" name="Textplatzhalter 7"/>
          <p:cNvSpPr txBox="1"/>
          <p:nvPr/>
        </p:nvSpPr>
        <p:spPr>
          <a:xfrm>
            <a:off x="6096003" y="2802581"/>
            <a:ext cx="5605675" cy="366172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19" name="Textplatzhalter 2"/>
          <p:cNvSpPr txBox="1">
            <a:spLocks noGrp="1"/>
          </p:cNvSpPr>
          <p:nvPr>
            <p:ph type="body" sz="quarter" idx="21"/>
          </p:nvPr>
        </p:nvSpPr>
        <p:spPr>
          <a:xfrm>
            <a:off x="442852" y="1686080"/>
            <a:ext cx="5018146" cy="393705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cap="all"/>
            </a:pPr>
            <a:endParaRPr/>
          </a:p>
        </p:txBody>
      </p:sp>
      <p:sp>
        <p:nvSpPr>
          <p:cNvPr id="120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Ü 2 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29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724640"/>
            <a:ext cx="11231887" cy="755935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1" name="Textplatzhalter 7"/>
          <p:cNvSpPr txBox="1"/>
          <p:nvPr/>
        </p:nvSpPr>
        <p:spPr>
          <a:xfrm>
            <a:off x="6096003" y="2671948"/>
            <a:ext cx="5605675" cy="379235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32" name="Textplatzhalter 7"/>
          <p:cNvSpPr txBox="1">
            <a:spLocks noGrp="1"/>
          </p:cNvSpPr>
          <p:nvPr>
            <p:ph type="body" sz="half" idx="21"/>
          </p:nvPr>
        </p:nvSpPr>
        <p:spPr>
          <a:xfrm>
            <a:off x="444497" y="2671948"/>
            <a:ext cx="5016500" cy="3792356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3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 mit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rafik 11" descr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42" name="Grafik 17" descr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1215" y="1686080"/>
            <a:ext cx="5654797" cy="39370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sz="1600" b="1" cap="all">
                <a:solidFill>
                  <a:srgbClr val="8D82B1"/>
                </a:solidFill>
              </a:defRPr>
            </a:lvl1pPr>
            <a:lvl2pPr marL="660400" indent="-2032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2pPr>
            <a:lvl3pPr marL="1143000" indent="-2286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3pPr>
            <a:lvl4pPr marL="1632857" indent="-261257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4pPr>
            <a:lvl5pPr marL="2133600" indent="-304800">
              <a:lnSpc>
                <a:spcPts val="2200"/>
              </a:lnSpc>
              <a:spcBef>
                <a:spcPts val="0"/>
              </a:spcBef>
              <a:buFontTx/>
              <a:defRPr sz="1600" b="1" cap="all">
                <a:solidFill>
                  <a:srgbClr val="8D82B1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44" name="Textplatzhalter 7"/>
          <p:cNvSpPr txBox="1"/>
          <p:nvPr/>
        </p:nvSpPr>
        <p:spPr>
          <a:xfrm>
            <a:off x="442852" y="2186503"/>
            <a:ext cx="5653142" cy="424409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45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6615052" y="5039357"/>
            <a:ext cx="5057565" cy="1391242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600" b="1"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4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54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55" name="Grafik 20" descr="Grafik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Grafik 12" descr="Grafik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278511">
            <a:off x="4388570" y="4026923"/>
            <a:ext cx="508562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Rechteck 1"/>
          <p:cNvSpPr txBox="1"/>
          <p:nvPr/>
        </p:nvSpPr>
        <p:spPr>
          <a:xfrm>
            <a:off x="4751440" y="2989758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58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sp>
        <p:nvSpPr>
          <p:cNvPr id="159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92774" y="3115131"/>
            <a:ext cx="6379852" cy="146569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>
              <a:lnSpc>
                <a:spcPts val="2000"/>
              </a:lnSpc>
              <a:spcBef>
                <a:spcPts val="0"/>
              </a:spcBef>
              <a:buFontTx/>
              <a:defRPr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60" name="Bildplatzhalter 3" descr="Bildplatzhalt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83901" y="2754729"/>
            <a:ext cx="1097399" cy="1357738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442852" y="4275916"/>
            <a:ext cx="3875037" cy="524409"/>
          </a:xfrm>
          <a:prstGeom prst="rect">
            <a:avLst/>
          </a:prstGeom>
        </p:spPr>
        <p:txBody>
          <a:bodyPr anchor="b"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orstand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rafik 21" descr="Grafik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70" name="Grafik 23" descr="Grafik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7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42853" y="4422064"/>
            <a:ext cx="5043547" cy="184582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1pPr>
            <a:lvl2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2pPr>
            <a:lvl3pPr marL="0" indent="0">
              <a:lnSpc>
                <a:spcPts val="1400"/>
              </a:lnSpc>
              <a:spcBef>
                <a:spcPts val="0"/>
              </a:spcBef>
              <a:buSzTx/>
              <a:buFontTx/>
              <a:buNone/>
              <a:defRPr sz="1200"/>
            </a:lvl3pPr>
            <a:lvl4pPr marL="1567542" indent="-195942">
              <a:lnSpc>
                <a:spcPts val="1400"/>
              </a:lnSpc>
              <a:spcBef>
                <a:spcPts val="0"/>
              </a:spcBef>
              <a:buFontTx/>
              <a:defRPr sz="1200"/>
            </a:lvl4pPr>
            <a:lvl5pPr marL="2057400" indent="-228600">
              <a:lnSpc>
                <a:spcPts val="1400"/>
              </a:lnSpc>
              <a:spcBef>
                <a:spcPts val="0"/>
              </a:spcBef>
              <a:buFontTx/>
              <a:defRPr sz="1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72" name="Rechteck 1"/>
          <p:cNvSpPr txBox="1"/>
          <p:nvPr/>
        </p:nvSpPr>
        <p:spPr>
          <a:xfrm>
            <a:off x="287388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173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74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76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8734" y="1859487"/>
            <a:ext cx="1899860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Textplatzhalter 7"/>
          <p:cNvSpPr txBox="1"/>
          <p:nvPr/>
        </p:nvSpPr>
        <p:spPr>
          <a:xfrm>
            <a:off x="2163030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77" name="Textplatzhalter 7"/>
          <p:cNvSpPr txBox="1"/>
          <p:nvPr/>
        </p:nvSpPr>
        <p:spPr>
          <a:xfrm>
            <a:off x="2150329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8" name="Textplatzhalter 7"/>
          <p:cNvSpPr txBox="1"/>
          <p:nvPr/>
        </p:nvSpPr>
        <p:spPr>
          <a:xfrm>
            <a:off x="2150329" y="3782981"/>
            <a:ext cx="2948045" cy="230603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ctr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79" name="Textplatzhalter 7"/>
          <p:cNvSpPr txBox="1"/>
          <p:nvPr/>
        </p:nvSpPr>
        <p:spPr>
          <a:xfrm>
            <a:off x="6876388" y="4422064"/>
            <a:ext cx="4987924" cy="1845828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4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pic>
        <p:nvPicPr>
          <p:cNvPr id="18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3259" y="199625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1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3520" y="1859487"/>
            <a:ext cx="1899859" cy="755935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Textplatzhalter 7"/>
          <p:cNvSpPr txBox="1"/>
          <p:nvPr/>
        </p:nvSpPr>
        <p:spPr>
          <a:xfrm>
            <a:off x="8457814" y="2708809"/>
            <a:ext cx="2935343" cy="52069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>
              <a:lnSpc>
                <a:spcPts val="2200"/>
              </a:lnSpc>
              <a:defRPr sz="2000"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183" name="Textplatzhalter 7"/>
          <p:cNvSpPr txBox="1"/>
          <p:nvPr/>
        </p:nvSpPr>
        <p:spPr>
          <a:xfrm>
            <a:off x="8445113" y="3305711"/>
            <a:ext cx="2948045" cy="438436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1600"/>
              </a:lnSpc>
              <a:defRPr sz="12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184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445113" y="3782981"/>
            <a:ext cx="2948045" cy="230603"/>
          </a:xfrm>
          <a:prstGeom prst="rect">
            <a:avLst/>
          </a:prstGeom>
        </p:spPr>
        <p:txBody>
          <a:bodyPr anchor="ctr"/>
          <a:lstStyle/>
          <a:p>
            <a:pPr marL="0" indent="0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200">
                <a:solidFill>
                  <a:srgbClr val="ADABAB"/>
                </a:solidFill>
              </a:defRPr>
            </a:pPr>
            <a:endParaRPr/>
          </a:p>
        </p:txBody>
      </p:sp>
      <p:sp>
        <p:nvSpPr>
          <p:cNvPr id="185" name="Rechteck 25"/>
          <p:cNvSpPr txBox="1"/>
          <p:nvPr/>
        </p:nvSpPr>
        <p:spPr>
          <a:xfrm>
            <a:off x="6676310" y="4226731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am etc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rafik 19" descr="Grafik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194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19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  <p:pic>
        <p:nvPicPr>
          <p:cNvPr id="196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035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522798" y="4196803"/>
            <a:ext cx="2422713" cy="332604"/>
          </a:xfrm>
          <a:prstGeom prst="rect">
            <a:avLst/>
          </a:prstGeom>
        </p:spPr>
        <p:txBody>
          <a:bodyPr/>
          <a:lstStyle>
            <a:lvl1pPr marL="0" indent="11108" algn="ctr">
              <a:lnSpc>
                <a:spcPts val="22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  <a:lvl2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2pPr>
            <a:lvl3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3pPr>
            <a:lvl4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4pPr>
            <a:lvl5pPr algn="ctr">
              <a:lnSpc>
                <a:spcPts val="2200"/>
              </a:lnSpc>
              <a:spcBef>
                <a:spcPts val="0"/>
              </a:spcBef>
              <a:buFontTx/>
              <a:defRPr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198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29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498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Bildplatzhalter 3" descr="Bildplatzhalt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992" y="2079783"/>
            <a:ext cx="1403083" cy="1909807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Textplatzhalter 7"/>
          <p:cNvSpPr txBox="1"/>
          <p:nvPr/>
        </p:nvSpPr>
        <p:spPr>
          <a:xfrm>
            <a:off x="522798" y="4657359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2" name="Textplatzhalter 7"/>
          <p:cNvSpPr txBox="1"/>
          <p:nvPr/>
        </p:nvSpPr>
        <p:spPr>
          <a:xfrm>
            <a:off x="3408233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3" name="Textplatzhalter 7"/>
          <p:cNvSpPr txBox="1"/>
          <p:nvPr/>
        </p:nvSpPr>
        <p:spPr>
          <a:xfrm>
            <a:off x="3408233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4" name="Textplatzhalter 7"/>
          <p:cNvSpPr txBox="1"/>
          <p:nvPr/>
        </p:nvSpPr>
        <p:spPr>
          <a:xfrm>
            <a:off x="6385118" y="4196803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5" name="Textplatzhalter 7"/>
          <p:cNvSpPr txBox="1"/>
          <p:nvPr/>
        </p:nvSpPr>
        <p:spPr>
          <a:xfrm>
            <a:off x="6385118" y="4657359"/>
            <a:ext cx="2422712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16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06" name="Textplatzhalter 7"/>
          <p:cNvSpPr txBox="1"/>
          <p:nvPr/>
        </p:nvSpPr>
        <p:spPr>
          <a:xfrm>
            <a:off x="9270551" y="4196803"/>
            <a:ext cx="2422713" cy="332604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indent="11108" algn="ctr">
              <a:lnSpc>
                <a:spcPts val="2200"/>
              </a:lnSpc>
              <a:defRPr sz="2000" b="1">
                <a:solidFill>
                  <a:srgbClr val="31315B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sp>
        <p:nvSpPr>
          <p:cNvPr id="207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9270551" y="4657359"/>
            <a:ext cx="2422713" cy="332604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16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ngeb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rafik 4" descr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15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69790" y="1240904"/>
            <a:ext cx="11231887" cy="75593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SzTx/>
              <a:buFontTx/>
              <a:buNone/>
              <a:defRPr sz="3000" b="1" cap="all">
                <a:solidFill>
                  <a:srgbClr val="303059"/>
                </a:solidFill>
              </a:defRPr>
            </a:lvl1pPr>
            <a:lvl2pPr marL="838200" indent="-3810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2pPr>
            <a:lvl3pPr marL="1343025" indent="-428625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3pPr>
            <a:lvl4pPr marL="1861457" indent="-489857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4pPr>
            <a:lvl5pPr marL="2400300" indent="-571500" algn="ctr">
              <a:lnSpc>
                <a:spcPct val="100000"/>
              </a:lnSpc>
              <a:buFontTx/>
              <a:defRPr sz="3000" b="1" cap="all">
                <a:solidFill>
                  <a:srgbClr val="303059"/>
                </a:solidFill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16" name="Textplatzhalter 2"/>
          <p:cNvSpPr txBox="1"/>
          <p:nvPr/>
        </p:nvSpPr>
        <p:spPr>
          <a:xfrm>
            <a:off x="441215" y="3791925"/>
            <a:ext cx="3464919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7" name="Textplatzhalter 7"/>
          <p:cNvSpPr txBox="1"/>
          <p:nvPr/>
        </p:nvSpPr>
        <p:spPr>
          <a:xfrm>
            <a:off x="442853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8" name="Textplatzhalter 2"/>
          <p:cNvSpPr txBox="1"/>
          <p:nvPr/>
        </p:nvSpPr>
        <p:spPr>
          <a:xfrm>
            <a:off x="4378211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19" name="Textplatzhalter 7"/>
          <p:cNvSpPr txBox="1"/>
          <p:nvPr/>
        </p:nvSpPr>
        <p:spPr>
          <a:xfrm>
            <a:off x="4379857" y="4585587"/>
            <a:ext cx="3463902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 algn="ctr">
              <a:lnSpc>
                <a:spcPts val="2000"/>
              </a:lnSpc>
              <a:defRPr sz="1400">
                <a:solidFill>
                  <a:srgbClr val="494848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0" name="Textplatzhalter 2"/>
          <p:cNvSpPr txBox="1"/>
          <p:nvPr/>
        </p:nvSpPr>
        <p:spPr>
          <a:xfrm>
            <a:off x="8302514" y="3791925"/>
            <a:ext cx="3464918" cy="663535"/>
          </a:xfrm>
          <a:prstGeom prst="rect">
            <a:avLst/>
          </a:prstGeom>
          <a:ln w="12700">
            <a:miter lim="400000"/>
          </a:ln>
        </p:spPr>
        <p:txBody>
          <a:bodyPr lIns="0" tIns="0" rIns="0" bIns="0" anchor="b">
            <a:normAutofit/>
          </a:bodyPr>
          <a:lstStyle/>
          <a:p>
            <a:pPr algn="ctr">
              <a:lnSpc>
                <a:spcPts val="2200"/>
              </a:lnSpc>
              <a:defRPr sz="2000" b="1" cap="all">
                <a:solidFill>
                  <a:srgbClr val="303059"/>
                </a:solidFill>
                <a:latin typeface="Lexend"/>
                <a:ea typeface="Lexend"/>
                <a:cs typeface="Lexend"/>
                <a:sym typeface="Lexend"/>
              </a:defRPr>
            </a:pPr>
            <a:endParaRPr/>
          </a:p>
        </p:txBody>
      </p:sp>
      <p:sp>
        <p:nvSpPr>
          <p:cNvPr id="221" name="Textplatzhalter 7"/>
          <p:cNvSpPr txBox="1">
            <a:spLocks noGrp="1"/>
          </p:cNvSpPr>
          <p:nvPr>
            <p:ph type="body" sz="quarter" idx="21"/>
          </p:nvPr>
        </p:nvSpPr>
        <p:spPr>
          <a:xfrm>
            <a:off x="8304159" y="4585587"/>
            <a:ext cx="3463903" cy="663535"/>
          </a:xfrm>
          <a:prstGeom prst="rect">
            <a:avLst/>
          </a:prstGeom>
        </p:spPr>
        <p:txBody>
          <a:bodyPr/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pPr>
            <a:endParaRPr/>
          </a:p>
        </p:txBody>
      </p:sp>
      <p:pic>
        <p:nvPicPr>
          <p:cNvPr id="222" name="Grafik 21" descr="Grafik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rafik 6" descr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31" name="Titeltext"/>
          <p:cNvSpPr txBox="1">
            <a:spLocks noGrp="1"/>
          </p:cNvSpPr>
          <p:nvPr>
            <p:ph type="title"/>
          </p:nvPr>
        </p:nvSpPr>
        <p:spPr>
          <a:xfrm>
            <a:off x="1524003" y="2514600"/>
            <a:ext cx="9144001" cy="1962146"/>
          </a:xfrm>
          <a:prstGeom prst="rect">
            <a:avLst/>
          </a:prstGeom>
        </p:spPr>
        <p:txBody>
          <a:bodyPr anchor="b"/>
          <a:lstStyle>
            <a:lvl1pPr>
              <a:defRPr sz="6000"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sp>
        <p:nvSpPr>
          <p:cNvPr id="23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24003" y="4568826"/>
            <a:ext cx="9144001" cy="1655759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200"/>
            </a:lvl1pPr>
            <a:lvl2pPr marL="736600" indent="-279400" algn="ctr">
              <a:buFontTx/>
              <a:defRPr sz="2200"/>
            </a:lvl2pPr>
            <a:lvl3pPr marL="1228725" indent="-314325" algn="ctr">
              <a:buFontTx/>
              <a:defRPr sz="2200"/>
            </a:lvl3pPr>
            <a:lvl4pPr marL="1730828" indent="-359228" algn="ctr">
              <a:buFontTx/>
              <a:defRPr sz="2200"/>
            </a:lvl4pPr>
            <a:lvl5pPr marL="2247900" indent="-419100" algn="ctr">
              <a:buFontTx/>
              <a:defRPr sz="2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pic>
        <p:nvPicPr>
          <p:cNvPr id="233" name="Grafik 5" descr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7270" y="421144"/>
            <a:ext cx="1877456" cy="1048058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rafik 14" descr="Grafik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42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43" name="Grafik 16" descr="Grafik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44" name="Textebene 1…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/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5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rafik 9" descr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5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5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255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5183184" y="1447796"/>
            <a:ext cx="6547516" cy="489237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56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69790" y="2959098"/>
            <a:ext cx="4302235" cy="3381077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257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75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76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77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2107160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78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3293000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79" name="Textplatzhalter 7"/>
          <p:cNvSpPr txBox="1"/>
          <p:nvPr/>
        </p:nvSpPr>
        <p:spPr>
          <a:xfrm>
            <a:off x="6686850" y="2556835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80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407998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81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487386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2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3053683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3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619980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4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4186277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rafik 12" descr="Grafik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7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Titeltext"/>
          <p:cNvSpPr txBox="1">
            <a:spLocks noGrp="1"/>
          </p:cNvSpPr>
          <p:nvPr>
            <p:ph type="title"/>
          </p:nvPr>
        </p:nvSpPr>
        <p:spPr>
          <a:xfrm>
            <a:off x="469790" y="661925"/>
            <a:ext cx="9639413" cy="755934"/>
          </a:xfrm>
          <a:prstGeom prst="rect">
            <a:avLst/>
          </a:prstGeom>
        </p:spPr>
        <p:txBody>
          <a:bodyPr anchor="t"/>
          <a:lstStyle>
            <a:lvl1pPr algn="l">
              <a:defRPr cap="all">
                <a:solidFill>
                  <a:srgbClr val="303059"/>
                </a:solidFill>
              </a:defRPr>
            </a:lvl1pPr>
          </a:lstStyle>
          <a:p>
            <a:r>
              <a:t>Titeltext</a:t>
            </a:r>
          </a:p>
        </p:txBody>
      </p:sp>
      <p:pic>
        <p:nvPicPr>
          <p:cNvPr id="294" name="Grafik 15" descr="Grafik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295" name="Grafik 13" descr="Grafik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8200" y="1793997"/>
            <a:ext cx="1041402" cy="863596"/>
          </a:xfrm>
          <a:prstGeom prst="rect">
            <a:avLst/>
          </a:prstGeom>
          <a:ln w="12700">
            <a:miter lim="400000"/>
          </a:ln>
        </p:spPr>
      </p:pic>
      <p:sp>
        <p:nvSpPr>
          <p:cNvPr id="296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455553" y="2979836"/>
            <a:ext cx="5145275" cy="19645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000"/>
              </a:lnSpc>
              <a:spcBef>
                <a:spcPts val="0"/>
              </a:spcBef>
              <a:buSzTx/>
              <a:buFontTx/>
              <a:buNone/>
              <a:defRPr sz="1400"/>
            </a:lvl1pPr>
            <a:lvl2pPr marL="635000" indent="-177800">
              <a:lnSpc>
                <a:spcPts val="2000"/>
              </a:lnSpc>
              <a:spcBef>
                <a:spcPts val="0"/>
              </a:spcBef>
              <a:buFontTx/>
              <a:defRPr sz="1400"/>
            </a:lvl2pPr>
            <a:lvl3pPr marL="1114425" indent="-200025">
              <a:lnSpc>
                <a:spcPts val="2000"/>
              </a:lnSpc>
              <a:spcBef>
                <a:spcPts val="0"/>
              </a:spcBef>
              <a:buFontTx/>
              <a:defRPr sz="1400"/>
            </a:lvl3pPr>
            <a:lvl4pPr marL="1600200" indent="-228600">
              <a:lnSpc>
                <a:spcPts val="2000"/>
              </a:lnSpc>
              <a:spcBef>
                <a:spcPts val="0"/>
              </a:spcBef>
              <a:buFontTx/>
              <a:defRPr sz="1400"/>
            </a:lvl4pPr>
            <a:lvl5pPr marL="2095500" indent="-266700">
              <a:lnSpc>
                <a:spcPts val="2000"/>
              </a:lnSpc>
              <a:spcBef>
                <a:spcPts val="0"/>
              </a:spcBef>
              <a:buFontTx/>
              <a:defRPr sz="1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97" name="Textplatzhalter 7"/>
          <p:cNvSpPr txBox="1"/>
          <p:nvPr/>
        </p:nvSpPr>
        <p:spPr>
          <a:xfrm>
            <a:off x="6686850" y="2243671"/>
            <a:ext cx="4419122" cy="2007137"/>
          </a:xfrm>
          <a:prstGeom prst="rect">
            <a:avLst/>
          </a:prstGeom>
          <a:ln w="12700">
            <a:miter lim="400000"/>
          </a:ln>
        </p:spPr>
        <p:txBody>
          <a:bodyPr lIns="0" tIns="0" rIns="0" bIns="0">
            <a:normAutofit/>
          </a:bodyPr>
          <a:lstStyle/>
          <a:p>
            <a:pPr>
              <a:lnSpc>
                <a:spcPts val="2200"/>
              </a:lnSpc>
              <a:defRPr sz="1400">
                <a:solidFill>
                  <a:srgbClr val="C3CDDF"/>
                </a:solidFill>
                <a:latin typeface="Lexend Medium"/>
                <a:ea typeface="Lexend Medium"/>
                <a:cs typeface="Lexend Medium"/>
                <a:sym typeface="Lexend Medium"/>
              </a:defRPr>
            </a:pPr>
            <a:endParaRPr/>
          </a:p>
        </p:txBody>
      </p:sp>
      <p:sp>
        <p:nvSpPr>
          <p:cNvPr id="298" name="Textplatzhalter 3"/>
          <p:cNvSpPr txBox="1">
            <a:spLocks noGrp="1"/>
          </p:cNvSpPr>
          <p:nvPr>
            <p:ph type="body" sz="quarter" idx="21"/>
          </p:nvPr>
        </p:nvSpPr>
        <p:spPr>
          <a:xfrm>
            <a:off x="445586" y="2094834"/>
            <a:ext cx="5104438" cy="67310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ts val="2400"/>
              </a:lnSpc>
              <a:spcBef>
                <a:spcPts val="0"/>
              </a:spcBef>
              <a:buSzTx/>
              <a:buFontTx/>
              <a:buNone/>
              <a:defRPr b="1">
                <a:solidFill>
                  <a:srgbClr val="303059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pPr>
            <a:endParaRPr/>
          </a:p>
        </p:txBody>
      </p:sp>
      <p:pic>
        <p:nvPicPr>
          <p:cNvPr id="299" name="Grafik 18" descr="Grafik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3" y="2174232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0" name="Grafik 19" descr="Grafik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3" y="2740519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1" name="Grafik 20" descr="Grafik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7949" y="3306817"/>
            <a:ext cx="431798" cy="43179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2" name="Grafik 21" descr="Grafik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3" y="3873113"/>
            <a:ext cx="431798" cy="431798"/>
          </a:xfrm>
          <a:prstGeom prst="rect">
            <a:avLst/>
          </a:prstGeom>
          <a:ln w="12700">
            <a:miter lim="400000"/>
          </a:ln>
        </p:spPr>
      </p:pic>
      <p:sp>
        <p:nvSpPr>
          <p:cNvPr id="303" name="Rechteck 26"/>
          <p:cNvSpPr/>
          <p:nvPr/>
        </p:nvSpPr>
        <p:spPr>
          <a:xfrm>
            <a:off x="-1" y="5156329"/>
            <a:ext cx="12191998" cy="1698297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304" name="Grafik 2" descr="Grafik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5586" y="5858771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5" name="Grafik 5" descr="Grafik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80535" y="5858771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06" name="Grafik 7" descr="Grafik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1022" y="5870356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07" name="Grafik 9" descr="Grafik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38164" y="5861953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08" name="Grafik 11" descr="Grafik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63492" y="5869451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09" name="Grafik 23" descr="Grafik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6525" y="583145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10" name="Grafik 25" descr="Grafik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777721" y="5863552"/>
            <a:ext cx="1010998" cy="235440"/>
          </a:xfrm>
          <a:prstGeom prst="rect">
            <a:avLst/>
          </a:prstGeom>
          <a:ln w="12700">
            <a:miter lim="400000"/>
          </a:ln>
        </p:spPr>
      </p:pic>
      <p:sp>
        <p:nvSpPr>
          <p:cNvPr id="311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Wichti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1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lemen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6" name="Grafik 8" descr="Grafik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7455" y="638178"/>
            <a:ext cx="755935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27" name="Grafik 9" descr="Grafik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78511">
            <a:off x="317616" y="5308181"/>
            <a:ext cx="508563" cy="475909"/>
          </a:xfrm>
          <a:prstGeom prst="rect">
            <a:avLst/>
          </a:prstGeom>
          <a:ln w="12700">
            <a:miter lim="400000"/>
          </a:ln>
        </p:spPr>
      </p:pic>
      <p:sp>
        <p:nvSpPr>
          <p:cNvPr id="328" name="Rechteck 10"/>
          <p:cNvSpPr txBox="1"/>
          <p:nvPr/>
        </p:nvSpPr>
        <p:spPr>
          <a:xfrm>
            <a:off x="680476" y="4271016"/>
            <a:ext cx="432750" cy="420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5000" b="1">
                <a:solidFill>
                  <a:srgbClr val="FFFFFF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sp>
        <p:nvSpPr>
          <p:cNvPr id="329" name="Rechteck 1"/>
          <p:cNvSpPr/>
          <p:nvPr/>
        </p:nvSpPr>
        <p:spPr>
          <a:xfrm>
            <a:off x="4133589" y="752816"/>
            <a:ext cx="701455" cy="701455"/>
          </a:xfrm>
          <a:prstGeom prst="rect">
            <a:avLst/>
          </a:prstGeom>
          <a:solidFill>
            <a:srgbClr val="ADABA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0" name="Rechteck 7"/>
          <p:cNvSpPr/>
          <p:nvPr/>
        </p:nvSpPr>
        <p:spPr>
          <a:xfrm>
            <a:off x="3269289" y="1592052"/>
            <a:ext cx="701455" cy="701455"/>
          </a:xfrm>
          <a:prstGeom prst="rect">
            <a:avLst/>
          </a:prstGeom>
          <a:solidFill>
            <a:srgbClr val="8D82B1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1" name="Rechteck 11"/>
          <p:cNvSpPr/>
          <p:nvPr/>
        </p:nvSpPr>
        <p:spPr>
          <a:xfrm>
            <a:off x="4997880" y="752816"/>
            <a:ext cx="701455" cy="701455"/>
          </a:xfrm>
          <a:prstGeom prst="rect">
            <a:avLst/>
          </a:prstGeom>
          <a:solidFill>
            <a:srgbClr val="E7E6E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2" name="Rechteck 12"/>
          <p:cNvSpPr/>
          <p:nvPr/>
        </p:nvSpPr>
        <p:spPr>
          <a:xfrm>
            <a:off x="4133589" y="1592052"/>
            <a:ext cx="701455" cy="701455"/>
          </a:xfrm>
          <a:prstGeom prst="rect">
            <a:avLst/>
          </a:prstGeom>
          <a:solidFill>
            <a:srgbClr val="BEBFD6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3" name="Rechteck 13"/>
          <p:cNvSpPr/>
          <p:nvPr/>
        </p:nvSpPr>
        <p:spPr>
          <a:xfrm>
            <a:off x="3269289" y="2406243"/>
            <a:ext cx="701455" cy="701455"/>
          </a:xfrm>
          <a:prstGeom prst="rect">
            <a:avLst/>
          </a:prstGeom>
          <a:solidFill>
            <a:srgbClr val="31315B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4" name="Rechteck 14"/>
          <p:cNvSpPr/>
          <p:nvPr/>
        </p:nvSpPr>
        <p:spPr>
          <a:xfrm>
            <a:off x="4146117" y="2406243"/>
            <a:ext cx="701455" cy="701455"/>
          </a:xfrm>
          <a:prstGeom prst="rect">
            <a:avLst/>
          </a:prstGeom>
          <a:solidFill>
            <a:srgbClr val="C3CDD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5" name="Rechteck 15"/>
          <p:cNvSpPr/>
          <p:nvPr/>
        </p:nvSpPr>
        <p:spPr>
          <a:xfrm>
            <a:off x="4972835" y="1592052"/>
            <a:ext cx="701455" cy="701455"/>
          </a:xfrm>
          <a:prstGeom prst="rect">
            <a:avLst/>
          </a:prstGeom>
          <a:solidFill>
            <a:srgbClr val="F3F1F9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6" name="Rechteck 16"/>
          <p:cNvSpPr/>
          <p:nvPr/>
        </p:nvSpPr>
        <p:spPr>
          <a:xfrm>
            <a:off x="3281817" y="752816"/>
            <a:ext cx="701455" cy="701455"/>
          </a:xfrm>
          <a:prstGeom prst="rect">
            <a:avLst/>
          </a:prstGeom>
          <a:solidFill>
            <a:srgbClr val="484848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7" name="Rechteck 17"/>
          <p:cNvSpPr/>
          <p:nvPr/>
        </p:nvSpPr>
        <p:spPr>
          <a:xfrm>
            <a:off x="3269289" y="3232960"/>
            <a:ext cx="701455" cy="701455"/>
          </a:xfrm>
          <a:prstGeom prst="rect">
            <a:avLst/>
          </a:prstGeom>
          <a:solidFill>
            <a:srgbClr val="EA4E60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8" name="Rechteck 18"/>
          <p:cNvSpPr/>
          <p:nvPr/>
        </p:nvSpPr>
        <p:spPr>
          <a:xfrm>
            <a:off x="4972835" y="2406243"/>
            <a:ext cx="701455" cy="701455"/>
          </a:xfrm>
          <a:prstGeom prst="rect">
            <a:avLst/>
          </a:prstGeom>
          <a:solidFill>
            <a:srgbClr val="D9E3E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39" name="Rechteck 19"/>
          <p:cNvSpPr txBox="1"/>
          <p:nvPr/>
        </p:nvSpPr>
        <p:spPr>
          <a:xfrm>
            <a:off x="681403" y="3485372"/>
            <a:ext cx="623250" cy="507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indent="11108" algn="ctr">
              <a:lnSpc>
                <a:spcPts val="1800"/>
              </a:lnSpc>
              <a:defRPr sz="8000" b="1">
                <a:solidFill>
                  <a:srgbClr val="BEBFD6"/>
                </a:solidFill>
                <a:latin typeface="Lexend SemiBold"/>
                <a:ea typeface="Lexend SemiBold"/>
                <a:cs typeface="Lexend SemiBold"/>
                <a:sym typeface="Lexend SemiBold"/>
              </a:defRPr>
            </a:lvl1pPr>
          </a:lstStyle>
          <a:p>
            <a:r>
              <a:t>„</a:t>
            </a:r>
          </a:p>
        </p:txBody>
      </p:sp>
      <p:pic>
        <p:nvPicPr>
          <p:cNvPr id="340" name="Grafik 20" descr="Grafik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714" y="3934424"/>
            <a:ext cx="1354154" cy="755935"/>
          </a:xfrm>
          <a:prstGeom prst="rect">
            <a:avLst/>
          </a:prstGeom>
          <a:ln w="12700">
            <a:miter lim="400000"/>
          </a:ln>
        </p:spPr>
      </p:pic>
      <p:pic>
        <p:nvPicPr>
          <p:cNvPr id="341" name="Grafik 21" descr="Grafik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351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2" name="Grafik 22" descr="Grafik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86" y="6406029"/>
            <a:ext cx="766926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3" name="Grafik 23" descr="Grafik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80535" y="6406029"/>
            <a:ext cx="963202" cy="370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44" name="Grafik 24" descr="Grafik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1022" y="6417614"/>
            <a:ext cx="1273211" cy="2711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45" name="Grafik 25" descr="Grafik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8164" y="6409211"/>
            <a:ext cx="1118677" cy="363392"/>
          </a:xfrm>
          <a:prstGeom prst="rect">
            <a:avLst/>
          </a:prstGeom>
          <a:ln w="12700">
            <a:miter lim="400000"/>
          </a:ln>
        </p:spPr>
      </p:pic>
      <p:pic>
        <p:nvPicPr>
          <p:cNvPr id="346" name="Grafik 26" descr="Grafik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3492" y="6416709"/>
            <a:ext cx="906820" cy="272044"/>
          </a:xfrm>
          <a:prstGeom prst="rect">
            <a:avLst/>
          </a:prstGeom>
          <a:ln w="12700">
            <a:miter lim="400000"/>
          </a:ln>
        </p:spPr>
      </p:pic>
      <p:pic>
        <p:nvPicPr>
          <p:cNvPr id="347" name="Grafik 27" descr="Grafik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6525" y="6378716"/>
            <a:ext cx="1634983" cy="425096"/>
          </a:xfrm>
          <a:prstGeom prst="rect">
            <a:avLst/>
          </a:prstGeom>
          <a:ln w="12700">
            <a:miter lim="400000"/>
          </a:ln>
        </p:spPr>
      </p:pic>
      <p:pic>
        <p:nvPicPr>
          <p:cNvPr id="348" name="Grafik 28" descr="Grafik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77721" y="6410812"/>
            <a:ext cx="1010998" cy="235440"/>
          </a:xfrm>
          <a:prstGeom prst="rect">
            <a:avLst/>
          </a:prstGeom>
          <a:ln w="12700">
            <a:miter lim="400000"/>
          </a:ln>
        </p:spPr>
      </p:pic>
      <p:pic>
        <p:nvPicPr>
          <p:cNvPr id="349" name="Grafik 3" descr="Grafik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1997" cy="1219197"/>
          </a:xfrm>
          <a:prstGeom prst="rect">
            <a:avLst/>
          </a:prstGeom>
          <a:ln w="12700">
            <a:miter lim="400000"/>
          </a:ln>
        </p:spPr>
      </p:pic>
      <p:sp>
        <p:nvSpPr>
          <p:cNvPr id="3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5" descr="Grafik 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10799991">
            <a:off x="-10" y="68"/>
            <a:ext cx="12191997" cy="685786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iteltext"/>
          <p:cNvSpPr txBox="1">
            <a:spLocks noGrp="1"/>
          </p:cNvSpPr>
          <p:nvPr>
            <p:ph type="title"/>
          </p:nvPr>
        </p:nvSpPr>
        <p:spPr>
          <a:xfrm>
            <a:off x="469781" y="1712779"/>
            <a:ext cx="11202836" cy="34886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r>
              <a:t>Titeltext</a:t>
            </a:r>
          </a:p>
        </p:txBody>
      </p:sp>
      <p:pic>
        <p:nvPicPr>
          <p:cNvPr id="4" name="Grafik 10" descr="Grafik 1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496708" y="638178"/>
            <a:ext cx="1354154" cy="755934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extebene 1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  <a:ln w="12700">
            <a:miter lim="400000"/>
          </a:ln>
        </p:spPr>
        <p:txBody>
          <a:bodyPr wrap="none" lIns="0" tIns="0" rIns="0" bIns="0" anchor="ctr">
            <a:spAutoFit/>
          </a:bodyPr>
          <a:lstStyle>
            <a:lvl1pPr algn="r">
              <a:defRPr sz="1200">
                <a:solidFill>
                  <a:srgbClr val="ADABAB"/>
                </a:solidFill>
                <a:latin typeface="Lexend"/>
                <a:ea typeface="Lexend"/>
                <a:cs typeface="Lexend"/>
                <a:sym typeface="Lexend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9" r:id="rId18"/>
    <p:sldLayoutId id="2147483670" r:id="rId19"/>
    <p:sldLayoutId id="2147483671" r:id="rId20"/>
    <p:sldLayoutId id="2147483672" r:id="rId21"/>
  </p:sldLayoutIdLst>
  <p:transition spd="med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solidFill>
            <a:srgbClr val="FFFFFF"/>
          </a:solidFill>
          <a:uFillTx/>
          <a:latin typeface="Lexend SemiBold"/>
          <a:ea typeface="Lexend SemiBold"/>
          <a:cs typeface="Lexend SemiBold"/>
          <a:sym typeface="Lexend SemiBold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1pPr>
      <a:lvl2pPr marL="711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2pPr>
      <a:lvl3pPr marL="1200150" marR="0" indent="-28575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3pPr>
      <a:lvl4pPr marL="1698171" marR="0" indent="-326571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4pPr>
      <a:lvl5pPr marL="2209800" marR="0" indent="-381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5pPr>
      <a:lvl6pPr marL="25400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6pPr>
      <a:lvl7pPr marL="29972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7pPr>
      <a:lvl8pPr marL="34544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8pPr>
      <a:lvl9pPr marL="3911600" marR="0" indent="-2540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000" b="0" i="0" u="none" strike="noStrike" cap="none" spc="0" baseline="0">
          <a:solidFill>
            <a:srgbClr val="494848"/>
          </a:solidFill>
          <a:uFillTx/>
          <a:latin typeface="Lexend"/>
          <a:ea typeface="Lexend"/>
          <a:cs typeface="Lexend"/>
          <a:sym typeface="Lexend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Lexend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hyperlink" Target="https://wirtschaft-erleben.at/?post_type=material&amp;p=15351&amp;preview=true" TargetMode="Externa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Titel 1"/>
          <p:cNvSpPr txBox="1">
            <a:spLocks noGrp="1"/>
          </p:cNvSpPr>
          <p:nvPr>
            <p:ph type="title"/>
          </p:nvPr>
        </p:nvSpPr>
        <p:spPr>
          <a:xfrm>
            <a:off x="369582" y="2136138"/>
            <a:ext cx="7355834" cy="1968502"/>
          </a:xfrm>
          <a:prstGeom prst="rect">
            <a:avLst/>
          </a:prstGeom>
        </p:spPr>
        <p:txBody>
          <a:bodyPr/>
          <a:lstStyle/>
          <a:p>
            <a:pPr defTabSz="877823">
              <a:defRPr sz="6719"/>
            </a:pPr>
            <a:r>
              <a:t>Los </a:t>
            </a:r>
            <a:br/>
            <a:r>
              <a:t>Geht’s!</a:t>
            </a:r>
          </a:p>
        </p:txBody>
      </p:sp>
      <p:sp>
        <p:nvSpPr>
          <p:cNvPr id="360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3640443" cy="687076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/>
          <a:p>
            <a:pPr>
              <a:defRPr sz="1300"/>
            </a:pPr>
            <a:r>
              <a:rPr lang="de-DE" dirty="0"/>
              <a:t>Arbeitsteilige Produktion: </a:t>
            </a:r>
            <a:endParaRPr lang="en-US"/>
          </a:p>
          <a:p>
            <a:pPr>
              <a:defRPr sz="1300"/>
            </a:pPr>
            <a:r>
              <a:rPr lang="de-DE" dirty="0"/>
              <a:t>Vom Teamwork zum Triumph?</a:t>
            </a:r>
            <a:endParaRPr lang="de-DE"/>
          </a:p>
          <a:p>
            <a:pPr>
              <a:defRPr sz="1300"/>
            </a:pP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Arbeitsteilung in der Bastelfabrik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6BD6ADEF-734B-49D7-6608-7F992329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Wir Bauen einen Würfel!</a:t>
            </a:r>
            <a:endParaRPr lang="de-AT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F38716A-DC90-4EE8-9F14-C2FF9BA04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70" y="1793174"/>
            <a:ext cx="5461344" cy="4379026"/>
          </a:xfrm>
        </p:spPr>
        <p:txBody>
          <a:bodyPr lIns="0" tIns="0" rIns="0" bIns="0" anchor="t"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de-AT" b="1" dirty="0"/>
              <a:t>Aufgabe – Einzelarbeit: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de-AT" b="1" dirty="0"/>
              <a:t>Schneide </a:t>
            </a:r>
            <a:r>
              <a:rPr lang="de-AT" dirty="0"/>
              <a:t>die Vorlage für den Würfel </a:t>
            </a:r>
            <a:r>
              <a:rPr lang="de-AT" b="1" dirty="0"/>
              <a:t>aus</a:t>
            </a:r>
            <a:r>
              <a:rPr lang="de-AT" dirty="0"/>
              <a:t>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de-AT" b="1" dirty="0"/>
              <a:t>Falte </a:t>
            </a:r>
            <a:r>
              <a:rPr lang="de-AT" dirty="0"/>
              <a:t>den Würfel an seinen Kanten. Achte darauf, besonders genau zu arbeiten.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de-AT" b="1" dirty="0"/>
              <a:t>Klebe </a:t>
            </a:r>
            <a:r>
              <a:rPr lang="de-AT" dirty="0"/>
              <a:t>den Würfel an den markierten Stellen </a:t>
            </a:r>
            <a:r>
              <a:rPr lang="de-AT" b="1" dirty="0"/>
              <a:t>zusammen</a:t>
            </a:r>
            <a:r>
              <a:rPr lang="de-AT" dirty="0"/>
              <a:t>. Wichtig: Der Würfel ist nur dann fertig, wenn wirklich alle Klebestellen gut halten.</a:t>
            </a:r>
          </a:p>
          <a:p>
            <a:endParaRPr lang="de-AT" dirty="0"/>
          </a:p>
          <a:p>
            <a:endParaRPr lang="de-AT" dirty="0"/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8" name="Grafik 7" descr="Ein Bild, das Entwurf, Diagramm, Design enthält.&#10;&#10;Automatisch generierte Beschreibung">
            <a:extLst>
              <a:ext uri="{FF2B5EF4-FFF2-40B4-BE49-F238E27FC236}">
                <a16:creationId xmlns:a16="http://schemas.microsoft.com/office/drawing/2014/main" id="{2F481B14-A30E-FEFF-0F75-2DE9E419D3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0" r="19784"/>
          <a:stretch/>
        </p:blipFill>
        <p:spPr bwMode="auto">
          <a:xfrm>
            <a:off x="6636190" y="1666891"/>
            <a:ext cx="4025774" cy="46128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64649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0B214A-4572-3759-C66E-B3E5FD3DC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Wir Bauen einen Würfel!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C65E30A-2000-510F-9CD7-074C66D0F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69" y="1793174"/>
            <a:ext cx="6185621" cy="4379026"/>
          </a:xfrm>
        </p:spPr>
        <p:txBody>
          <a:bodyPr lIns="0" tIns="0" rIns="0" bIns="0" anchor="t">
            <a:normAutofit/>
          </a:bodyPr>
          <a:lstStyle/>
          <a:p>
            <a:pPr marL="0" indent="0">
              <a:buNone/>
            </a:pPr>
            <a:r>
              <a:rPr lang="de-AT" b="1" dirty="0"/>
              <a:t>Aufgabe – Gruppenarbeit:</a:t>
            </a:r>
            <a:endParaRPr lang="de-AT" dirty="0"/>
          </a:p>
          <a:p>
            <a:pPr marL="0" indent="0">
              <a:lnSpc>
                <a:spcPct val="150000"/>
              </a:lnSpc>
              <a:buNone/>
            </a:pPr>
            <a:r>
              <a:rPr lang="de-AT" b="1" dirty="0"/>
              <a:t>Stellt </a:t>
            </a:r>
            <a:r>
              <a:rPr lang="de-AT" dirty="0"/>
              <a:t>denselben Würfel in einer Gruppe </a:t>
            </a:r>
            <a:r>
              <a:rPr lang="de-AT" b="1" dirty="0"/>
              <a:t>her </a:t>
            </a:r>
            <a:r>
              <a:rPr lang="de-AT" dirty="0"/>
              <a:t>und </a:t>
            </a:r>
            <a:r>
              <a:rPr lang="de-AT" b="1" dirty="0"/>
              <a:t>teilt </a:t>
            </a:r>
            <a:r>
              <a:rPr lang="de-AT" dirty="0"/>
              <a:t>euch die Arbeitsschritte </a:t>
            </a:r>
            <a:r>
              <a:rPr lang="de-AT" b="1" dirty="0"/>
              <a:t>auf</a:t>
            </a:r>
            <a:r>
              <a:rPr lang="de-AT" dirty="0"/>
              <a:t>. Das Ziel ist, so viele Würfel wie möglich herzustellen. Überlegt euch:</a:t>
            </a:r>
          </a:p>
          <a:p>
            <a:pPr>
              <a:lnSpc>
                <a:spcPct val="150000"/>
              </a:lnSpc>
            </a:pPr>
            <a:r>
              <a:rPr lang="de-AT" dirty="0"/>
              <a:t>Wie viele Personen brauchen wir für unsere Gruppe?</a:t>
            </a:r>
          </a:p>
          <a:p>
            <a:pPr>
              <a:lnSpc>
                <a:spcPct val="150000"/>
              </a:lnSpc>
            </a:pPr>
            <a:r>
              <a:rPr lang="de-AT" dirty="0"/>
              <a:t>Wer macht was?</a:t>
            </a:r>
          </a:p>
          <a:p>
            <a:pPr marL="0" indent="0">
              <a:lnSpc>
                <a:spcPct val="150000"/>
              </a:lnSpc>
              <a:buNone/>
            </a:pPr>
            <a:endParaRPr lang="de-DE" dirty="0"/>
          </a:p>
          <a:p>
            <a:endParaRPr lang="de-AT" dirty="0"/>
          </a:p>
        </p:txBody>
      </p:sp>
      <p:pic>
        <p:nvPicPr>
          <p:cNvPr id="6" name="Grafik 5" descr="Ein Bild, das Clipart, Hase Kaninchen, Cartoon, Darstellung enthält.&#10;&#10;Automatisch generierte Beschreibung">
            <a:extLst>
              <a:ext uri="{FF2B5EF4-FFF2-40B4-BE49-F238E27FC236}">
                <a16:creationId xmlns:a16="http://schemas.microsoft.com/office/drawing/2014/main" id="{E1CE26D9-FC80-35AB-659C-7103823F63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293" y="2039645"/>
            <a:ext cx="3049209" cy="413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67535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0B214A-4572-3759-C66E-B3E5FD3DC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Wir Bauen einen Würfel!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C65E30A-2000-510F-9CD7-074C66D0F9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69" y="1793174"/>
            <a:ext cx="6185621" cy="4379026"/>
          </a:xfrm>
        </p:spPr>
        <p:txBody>
          <a:bodyPr lIns="0" tIns="0" rIns="0" bIns="0" anchor="t">
            <a:normAutofit/>
          </a:bodyPr>
          <a:lstStyle/>
          <a:p>
            <a:pPr marL="0" indent="0">
              <a:buNone/>
            </a:pPr>
            <a:r>
              <a:rPr lang="de-AT" b="1" dirty="0"/>
              <a:t>Aufgabe – Gruppenarbeit:</a:t>
            </a:r>
            <a:endParaRPr lang="de-AT" dirty="0"/>
          </a:p>
          <a:p>
            <a:pPr marL="0" indent="0">
              <a:lnSpc>
                <a:spcPct val="150000"/>
              </a:lnSpc>
              <a:buNone/>
            </a:pPr>
            <a:r>
              <a:rPr lang="de-AT" b="1" dirty="0"/>
              <a:t>Stellt </a:t>
            </a:r>
            <a:r>
              <a:rPr lang="de-AT" dirty="0"/>
              <a:t>denselben Würfel in einer Gruppe </a:t>
            </a:r>
            <a:r>
              <a:rPr lang="de-AT" b="1" dirty="0"/>
              <a:t>her</a:t>
            </a:r>
            <a:r>
              <a:rPr lang="de-AT" dirty="0"/>
              <a:t>. </a:t>
            </a:r>
            <a:r>
              <a:rPr lang="de-AT" dirty="0" err="1"/>
              <a:t>Jede:r</a:t>
            </a:r>
            <a:r>
              <a:rPr lang="de-AT" dirty="0"/>
              <a:t> von euch übernimmt eine Aufgabe.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AT" dirty="0"/>
              <a:t>Eine Person schneidet die Vorlage aus.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AT" dirty="0"/>
              <a:t>Eine Person faltet die Kanten.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de-AT" dirty="0"/>
              <a:t>Eine Person klebt den Würfel zusammen.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endParaRPr lang="de-DE" dirty="0"/>
          </a:p>
          <a:p>
            <a:endParaRPr lang="de-AT" dirty="0"/>
          </a:p>
        </p:txBody>
      </p:sp>
      <p:pic>
        <p:nvPicPr>
          <p:cNvPr id="5" name="Grafik 4" descr="Ein Bild, das Clipart, Hase Kaninchen, Cartoon, Darstellung enthält.&#10;&#10;Automatisch generierte Beschreibung">
            <a:extLst>
              <a:ext uri="{FF2B5EF4-FFF2-40B4-BE49-F238E27FC236}">
                <a16:creationId xmlns:a16="http://schemas.microsoft.com/office/drawing/2014/main" id="{1DEA858E-5A91-48F0-39B4-F1EFB62222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293" y="2039645"/>
            <a:ext cx="3049209" cy="413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02229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F08B29BF-6AF1-AFCE-F4A0-7E6769EB2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4182" y="3429000"/>
            <a:ext cx="7912963" cy="1714418"/>
          </a:xfrm>
        </p:spPr>
        <p:txBody>
          <a:bodyPr>
            <a:normAutofit fontScale="90000"/>
          </a:bodyPr>
          <a:lstStyle/>
          <a:p>
            <a:r>
              <a:rPr lang="de-DE" dirty="0"/>
              <a:t>Was kannst du noch besser machen?</a:t>
            </a:r>
            <a:endParaRPr lang="de-AT" dirty="0"/>
          </a:p>
        </p:txBody>
      </p:sp>
      <p:pic>
        <p:nvPicPr>
          <p:cNvPr id="3" name="Grafik 2" descr="Ein Bild, das Säugetier, Clipart, Hase Kaninchen, Tierfigur enthält.&#10;&#10;Automatisch generierte Beschreibung">
            <a:extLst>
              <a:ext uri="{FF2B5EF4-FFF2-40B4-BE49-F238E27FC236}">
                <a16:creationId xmlns:a16="http://schemas.microsoft.com/office/drawing/2014/main" id="{8C9264E4-4D64-577C-B8E0-30C05C7EED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62" y="2396970"/>
            <a:ext cx="3361205" cy="336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594260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b="0" cap="none"/>
            </a:lvl1pPr>
          </a:lstStyle>
          <a:p>
            <a:r>
              <a:rPr lang="de-DE" dirty="0"/>
              <a:t>Vor- und Nachteile von Arbeitsteilung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866615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307E16-D568-56FA-4390-562C015A8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Vor- und Nachteile von Arbeitsteilung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9C08397-91E6-066A-EDEA-1317A08207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8" name="Grafik 7" descr="Ein Bild, das Clipart, Hase Kaninchen, Cartoon, Darstellung enthält.&#10;&#10;Automatisch generierte Beschreibung">
            <a:extLst>
              <a:ext uri="{FF2B5EF4-FFF2-40B4-BE49-F238E27FC236}">
                <a16:creationId xmlns:a16="http://schemas.microsoft.com/office/drawing/2014/main" id="{B1A1146A-F41A-A3E8-3D6B-C6C01A9700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289" y="1907587"/>
            <a:ext cx="2379432" cy="3224814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6597199E-58AF-8883-87B9-E3EC1B82E791}"/>
              </a:ext>
            </a:extLst>
          </p:cNvPr>
          <p:cNvSpPr txBox="1"/>
          <p:nvPr/>
        </p:nvSpPr>
        <p:spPr>
          <a:xfrm>
            <a:off x="469790" y="1793174"/>
            <a:ext cx="7045435" cy="265200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None/>
              <a:tabLst/>
              <a:defRPr/>
            </a:pPr>
            <a:r>
              <a:rPr kumimoji="0" lang="de-AT" sz="2000" b="1" i="0" u="none" strike="noStrike" kern="0" cap="none" spc="0" normalizeH="0" baseline="0" noProof="0" dirty="0">
                <a:ln>
                  <a:noFill/>
                </a:ln>
                <a:solidFill>
                  <a:srgbClr val="494848"/>
                </a:solidFill>
                <a:effectLst/>
                <a:uLnTx/>
                <a:uFillTx/>
                <a:latin typeface="Lexend"/>
                <a:sym typeface="Lexend"/>
              </a:rPr>
              <a:t>Aufgabe – Gruppenarbeit:</a:t>
            </a:r>
            <a:endParaRPr kumimoji="0" lang="de-AT" sz="2000" b="0" i="0" u="none" strike="noStrike" kern="0" cap="none" spc="0" normalizeH="0" baseline="0" noProof="0" dirty="0">
              <a:ln>
                <a:noFill/>
              </a:ln>
              <a:solidFill>
                <a:srgbClr val="494848"/>
              </a:solidFill>
              <a:effectLst/>
              <a:uLnTx/>
              <a:uFillTx/>
              <a:latin typeface="Lexend"/>
              <a:sym typeface="Lexend"/>
            </a:endParaRPr>
          </a:p>
          <a:p>
            <a:endParaRPr lang="de-AT" sz="2000" b="1" dirty="0">
              <a:solidFill>
                <a:srgbClr val="303059"/>
              </a:solidFill>
              <a:effectLst/>
              <a:latin typeface="Lexend"/>
              <a:ea typeface="MS PGothic" panose="020B0600070205080204" pitchFamily="34" charset="-128"/>
              <a:cs typeface="Arial" panose="020B0604020202020204" pitchFamily="34" charset="0"/>
            </a:endParaRPr>
          </a:p>
          <a:p>
            <a:endParaRPr lang="de-DE" sz="2000" b="1" dirty="0">
              <a:latin typeface="Lexend"/>
            </a:endParaRPr>
          </a:p>
          <a:p>
            <a:pPr marL="228600" indent="-228600">
              <a:buFont typeface="+mj-lt"/>
              <a:buAutoNum type="arabicPeriod"/>
            </a:pPr>
            <a:r>
              <a:rPr lang="de-DE" sz="2000" b="1" dirty="0">
                <a:solidFill>
                  <a:srgbClr val="494848"/>
                </a:solidFill>
                <a:latin typeface="Lexend"/>
              </a:rPr>
              <a:t>Tausche</a:t>
            </a:r>
            <a:r>
              <a:rPr lang="de-DE" sz="2000" dirty="0">
                <a:latin typeface="Lexend"/>
              </a:rPr>
              <a:t> </a:t>
            </a:r>
            <a:r>
              <a:rPr lang="de-DE" sz="2000" dirty="0">
                <a:solidFill>
                  <a:srgbClr val="494848"/>
                </a:solidFill>
                <a:latin typeface="Lexend"/>
              </a:rPr>
              <a:t>dich in Kleingruppen über deinen Fragebogen </a:t>
            </a:r>
            <a:r>
              <a:rPr lang="de-DE" sz="2000" b="1" dirty="0">
                <a:solidFill>
                  <a:srgbClr val="494848"/>
                </a:solidFill>
                <a:latin typeface="Lexend"/>
              </a:rPr>
              <a:t>aus. </a:t>
            </a:r>
            <a:br>
              <a:rPr lang="de-DE" sz="2000" dirty="0">
                <a:latin typeface="Lexend"/>
              </a:rPr>
            </a:br>
            <a:endParaRPr lang="de-DE" sz="2000" dirty="0">
              <a:latin typeface="Lexend"/>
            </a:endParaRPr>
          </a:p>
          <a:p>
            <a:pPr marL="228600" indent="-228600">
              <a:lnSpc>
                <a:spcPct val="150000"/>
              </a:lnSpc>
              <a:buFont typeface="+mj-lt"/>
              <a:buAutoNum type="arabicPeriod"/>
            </a:pPr>
            <a:r>
              <a:rPr lang="de-DE" sz="2000" b="1" dirty="0">
                <a:solidFill>
                  <a:srgbClr val="494848"/>
                </a:solidFill>
                <a:latin typeface="Lexend"/>
              </a:rPr>
              <a:t>Schreibt</a:t>
            </a:r>
            <a:r>
              <a:rPr lang="de-DE" sz="2000" dirty="0">
                <a:latin typeface="Lexend"/>
              </a:rPr>
              <a:t> </a:t>
            </a:r>
            <a:r>
              <a:rPr lang="de-DE" sz="2000" dirty="0">
                <a:solidFill>
                  <a:srgbClr val="494848"/>
                </a:solidFill>
                <a:latin typeface="Lexend"/>
                <a:sym typeface="Lexend"/>
              </a:rPr>
              <a:t>in der Gruppe auf ein Blatt Papier, welche Vor- und Nachteile von Arbeitsteilung euch einfallen.</a:t>
            </a:r>
            <a:endParaRPr lang="de-AT" sz="2000" dirty="0">
              <a:solidFill>
                <a:srgbClr val="494848"/>
              </a:solidFill>
              <a:latin typeface="Lexend"/>
              <a:sym typeface="Lexend"/>
            </a:endParaRPr>
          </a:p>
        </p:txBody>
      </p:sp>
    </p:spTree>
    <p:extLst>
      <p:ext uri="{BB962C8B-B14F-4D97-AF65-F5344CB8AC3E}">
        <p14:creationId xmlns:p14="http://schemas.microsoft.com/office/powerpoint/2010/main" val="879153819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A8671B-B8A2-B4B6-82BF-784D885DD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Aufgabe: Gruppenarbeit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B74F864-D08C-C22C-AFEE-25B374AE7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569" y="1793174"/>
            <a:ext cx="7524507" cy="4379026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de-AT" b="1" dirty="0">
                <a:ea typeface="+mn-ea"/>
                <a:cs typeface="+mn-cs"/>
                <a:sym typeface="Calibri"/>
              </a:rPr>
              <a:t>Leitfragen:</a:t>
            </a:r>
            <a:endParaRPr lang="de-AT" sz="2000" b="1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AT" dirty="0">
                <a:ea typeface="+mn-ea"/>
                <a:cs typeface="+mn-cs"/>
                <a:sym typeface="Calibri"/>
              </a:rPr>
              <a:t>Was hat sich verbessert, als ihr einzelne Aufgaben auf Personen aufgeteilt habt?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AT" dirty="0">
                <a:ea typeface="+mn-ea"/>
                <a:cs typeface="+mn-cs"/>
                <a:sym typeface="Calibri"/>
              </a:rPr>
              <a:t>Was hat sich verschlechtert?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AT" dirty="0">
                <a:ea typeface="+mn-ea"/>
                <a:cs typeface="+mn-cs"/>
                <a:sym typeface="Calibri"/>
              </a:rPr>
              <a:t>Was war besonders wichtig, damit eure Gruppenarbeit gut funktioniert? </a:t>
            </a:r>
          </a:p>
          <a:p>
            <a:pPr>
              <a:lnSpc>
                <a:spcPct val="150000"/>
              </a:lnSpc>
            </a:pPr>
            <a:endParaRPr lang="de-AT" dirty="0"/>
          </a:p>
        </p:txBody>
      </p:sp>
      <p:pic>
        <p:nvPicPr>
          <p:cNvPr id="4" name="Grafik 3" descr="Ein Bild, das Clipart, Hase Kaninchen, Cartoon, Darstellung enthält.&#10;&#10;Automatisch generierte Beschreibung">
            <a:extLst>
              <a:ext uri="{FF2B5EF4-FFF2-40B4-BE49-F238E27FC236}">
                <a16:creationId xmlns:a16="http://schemas.microsoft.com/office/drawing/2014/main" id="{77A1FBF3-A634-4D10-C886-38A4D24010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289" y="1907587"/>
            <a:ext cx="2379432" cy="322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18447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AA08BE1-A627-026E-D29A-0C40CF2F7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Vor- und Nachteile von Arbeitsteilung</a:t>
            </a:r>
            <a:endParaRPr lang="de-AT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EA42D078-D446-6BD0-C37E-BDFA24CEB1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4714" y="1793174"/>
            <a:ext cx="5111245" cy="437902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de-DE" sz="2400" b="1" dirty="0"/>
              <a:t>Vorteile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Produktivität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Spezialisierung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Effizienz</a:t>
            </a:r>
          </a:p>
          <a:p>
            <a:pPr>
              <a:lnSpc>
                <a:spcPct val="150000"/>
              </a:lnSpc>
            </a:pPr>
            <a:r>
              <a:rPr lang="de-DE" sz="2400" dirty="0"/>
              <a:t>Teamarbeit</a:t>
            </a:r>
            <a:endParaRPr lang="de-AT" sz="2400" dirty="0"/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D936FC80-40C8-8DA6-5A67-14E7FB02BCA5}"/>
              </a:ext>
            </a:extLst>
          </p:cNvPr>
          <p:cNvSpPr txBox="1">
            <a:spLocks/>
          </p:cNvSpPr>
          <p:nvPr/>
        </p:nvSpPr>
        <p:spPr>
          <a:xfrm>
            <a:off x="4638282" y="1793174"/>
            <a:ext cx="5111245" cy="43790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1pPr>
            <a:lvl2pPr marL="7112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2pPr>
            <a:lvl3pPr marL="1200150" marR="0" indent="-28575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3pPr>
            <a:lvl4pPr marL="1698171" marR="0" indent="-326571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4pPr>
            <a:lvl5pPr marL="2209800" marR="0" indent="-381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5pPr>
            <a:lvl6pPr marL="25400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6pPr>
            <a:lvl7pPr marL="29972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7pPr>
            <a:lvl8pPr marL="34544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8pPr>
            <a:lvl9pPr marL="3911600" marR="0" indent="-2540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000" b="0" i="0" u="none" strike="noStrike" cap="none" spc="0" baseline="0">
                <a:solidFill>
                  <a:srgbClr val="494848"/>
                </a:solidFill>
                <a:uFillTx/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indent="0" hangingPunct="1">
              <a:lnSpc>
                <a:spcPct val="150000"/>
              </a:lnSpc>
              <a:buNone/>
            </a:pPr>
            <a:r>
              <a:rPr lang="de-DE" sz="2400" b="1" dirty="0"/>
              <a:t>Nachteile</a:t>
            </a:r>
          </a:p>
          <a:p>
            <a:pPr hangingPunct="1">
              <a:lnSpc>
                <a:spcPct val="150000"/>
              </a:lnSpc>
            </a:pPr>
            <a:r>
              <a:rPr lang="de-DE" sz="2400" dirty="0"/>
              <a:t>Wenig Abwechslung</a:t>
            </a:r>
          </a:p>
          <a:p>
            <a:pPr hangingPunct="1">
              <a:lnSpc>
                <a:spcPct val="150000"/>
              </a:lnSpc>
            </a:pPr>
            <a:r>
              <a:rPr lang="de-DE" sz="2400" dirty="0"/>
              <a:t>Wenig Kreativität</a:t>
            </a:r>
          </a:p>
          <a:p>
            <a:pPr hangingPunct="1">
              <a:lnSpc>
                <a:spcPct val="150000"/>
              </a:lnSpc>
            </a:pPr>
            <a:r>
              <a:rPr lang="de-DE" sz="2400" dirty="0"/>
              <a:t>Weniger Chance auf einen Berufswechsel</a:t>
            </a:r>
            <a:endParaRPr lang="de-AT" sz="2400" dirty="0"/>
          </a:p>
        </p:txBody>
      </p:sp>
      <p:pic>
        <p:nvPicPr>
          <p:cNvPr id="10" name="Grafik 9" descr="Ein Bild, das Clipart, Hase Kaninchen, Cartoon, Darstellung enthält.&#10;&#10;Automatisch generierte Beschreibung">
            <a:extLst>
              <a:ext uri="{FF2B5EF4-FFF2-40B4-BE49-F238E27FC236}">
                <a16:creationId xmlns:a16="http://schemas.microsoft.com/office/drawing/2014/main" id="{3B93FEA6-24DC-390D-01DA-896C6512F9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2115" y="3603524"/>
            <a:ext cx="2069316" cy="280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669071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el 1"/>
          <p:cNvSpPr txBox="1">
            <a:spLocks noGrp="1"/>
          </p:cNvSpPr>
          <p:nvPr>
            <p:ph type="title"/>
          </p:nvPr>
        </p:nvSpPr>
        <p:spPr>
          <a:xfrm>
            <a:off x="369581" y="2136138"/>
            <a:ext cx="8647674" cy="1968502"/>
          </a:xfrm>
          <a:prstGeom prst="rect">
            <a:avLst/>
          </a:prstGeom>
        </p:spPr>
        <p:txBody>
          <a:bodyPr/>
          <a:lstStyle>
            <a:lvl1pPr>
              <a:defRPr b="0" cap="none"/>
            </a:lvl1pPr>
          </a:lstStyle>
          <a:p>
            <a:r>
              <a:rPr lang="de-DE" dirty="0"/>
              <a:t>Anhang</a:t>
            </a:r>
            <a:endParaRPr dirty="0"/>
          </a:p>
        </p:txBody>
      </p:sp>
      <p:sp>
        <p:nvSpPr>
          <p:cNvPr id="363" name="Textplatzhalter 2"/>
          <p:cNvSpPr txBox="1">
            <a:spLocks noGrp="1"/>
          </p:cNvSpPr>
          <p:nvPr>
            <p:ph type="body" sz="quarter" idx="1"/>
          </p:nvPr>
        </p:nvSpPr>
        <p:spPr>
          <a:xfrm>
            <a:off x="369582" y="4246874"/>
            <a:ext cx="7355834" cy="314956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38395410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Titel 2"/>
          <p:cNvSpPr txBox="1">
            <a:spLocks noGrp="1"/>
          </p:cNvSpPr>
          <p:nvPr>
            <p:ph type="title"/>
          </p:nvPr>
        </p:nvSpPr>
        <p:spPr>
          <a:xfrm>
            <a:off x="469791" y="661925"/>
            <a:ext cx="9639412" cy="755934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Bilder</a:t>
            </a:r>
            <a:endParaRPr dirty="0"/>
          </a:p>
        </p:txBody>
      </p:sp>
      <p:sp>
        <p:nvSpPr>
          <p:cNvPr id="487" name="Inhaltsplatzhalter 4"/>
          <p:cNvSpPr txBox="1">
            <a:spLocks noGrp="1"/>
          </p:cNvSpPr>
          <p:nvPr>
            <p:ph type="body" idx="1"/>
          </p:nvPr>
        </p:nvSpPr>
        <p:spPr>
          <a:xfrm>
            <a:off x="450569" y="1793174"/>
            <a:ext cx="11280131" cy="437902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SzTx/>
              <a:buNone/>
            </a:pPr>
            <a:r>
              <a:rPr lang="de-DE" b="1" dirty="0"/>
              <a:t>Alle Bilder sowie andere Medien (z. B. Videos) sind aus der Lizenz ausgenommen</a:t>
            </a:r>
            <a:r>
              <a:rPr lang="de-DE" dirty="0"/>
              <a:t>. </a:t>
            </a:r>
            <a:br>
              <a:rPr lang="de-DE" dirty="0"/>
            </a:br>
            <a:r>
              <a:rPr lang="de-DE" dirty="0"/>
              <a:t>Wenn nicht anders angegeben, handelt es sich um eigene Darstellungen.</a:t>
            </a:r>
          </a:p>
          <a:p>
            <a:pPr marL="0" indent="0">
              <a:buSzTx/>
              <a:buNone/>
            </a:pPr>
            <a:endParaRPr lang="de-AT" dirty="0"/>
          </a:p>
        </p:txBody>
      </p:sp>
      <p:sp>
        <p:nvSpPr>
          <p:cNvPr id="488" name="Foliennummernplatzhalter 1"/>
          <p:cNvSpPr txBox="1">
            <a:spLocks noGrp="1"/>
          </p:cNvSpPr>
          <p:nvPr>
            <p:ph type="sldNum" sz="quarter" idx="2"/>
          </p:nvPr>
        </p:nvSpPr>
        <p:spPr>
          <a:xfrm>
            <a:off x="11548493" y="6565901"/>
            <a:ext cx="182216" cy="1778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t>12</a:t>
            </a:fld>
            <a:endParaRPr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559A9A-6020-027C-F0D8-12AA02DD6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Impressum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58406A-D156-7B30-F971-7443E33ECA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271" y="5423636"/>
            <a:ext cx="11280131" cy="903083"/>
          </a:xfrm>
        </p:spPr>
        <p:txBody>
          <a:bodyPr lIns="0" tIns="0" rIns="0" bIns="0" anchor="t">
            <a:normAutofit/>
          </a:bodyPr>
          <a:lstStyle/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/>
                <a:ea typeface="Arial" panose="020B0604020202020204" pitchFamily="34" charset="0"/>
                <a:cs typeface="Arial"/>
              </a:rPr>
              <a:t>Bei einer Weiterverwendung sollen folgende Angaben gemacht werden:</a:t>
            </a: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r>
              <a:rPr lang="de-AT" sz="1200" dirty="0">
                <a:effectLst/>
                <a:latin typeface="Arial"/>
                <a:ea typeface="Arial" panose="020B0604020202020204" pitchFamily="34" charset="0"/>
              </a:rPr>
              <a:t>Stiftung Wirtschaftsbildung (</a:t>
            </a:r>
            <a:r>
              <a:rPr lang="de-AT" sz="1200" dirty="0">
                <a:latin typeface="Arial"/>
                <a:ea typeface="Arial" panose="020B0604020202020204" pitchFamily="34" charset="0"/>
              </a:rPr>
              <a:t>2026</a:t>
            </a:r>
            <a:r>
              <a:rPr lang="de-AT" sz="1200" dirty="0">
                <a:effectLst/>
                <a:latin typeface="Arial"/>
                <a:ea typeface="Arial" panose="020B0604020202020204" pitchFamily="34" charset="0"/>
              </a:rPr>
              <a:t>) </a:t>
            </a:r>
            <a:r>
              <a:rPr lang="de-AT" sz="1200" dirty="0">
                <a:latin typeface="Arial"/>
                <a:ea typeface="Arial" panose="020B0604020202020204" pitchFamily="34" charset="0"/>
                <a:hlinkClick r:id="rId2"/>
              </a:rPr>
              <a:t>Arbeitsteilige Produktion: Vom Teamwork zum Triumph?</a:t>
            </a:r>
            <a:r>
              <a:rPr lang="de-AT" sz="1200" dirty="0">
                <a:effectLst/>
                <a:latin typeface="Arial"/>
                <a:ea typeface="Arial" panose="020B0604020202020204" pitchFamily="34" charset="0"/>
              </a:rPr>
              <a:t> PowerPoint-Präsentation. CC BY NC SA 4.0.</a:t>
            </a:r>
            <a:endParaRPr lang="de-AT" sz="1200" dirty="0">
              <a:latin typeface="Arial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ts val="1400"/>
              </a:lnSpc>
              <a:spcBef>
                <a:spcPts val="1200"/>
              </a:spcBef>
              <a:buNone/>
            </a:pPr>
            <a:endParaRPr lang="de-AT" sz="32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AT" dirty="0"/>
          </a:p>
        </p:txBody>
      </p:sp>
      <p:pic>
        <p:nvPicPr>
          <p:cNvPr id="15" name="Grafik 14">
            <a:extLst>
              <a:ext uri="{FF2B5EF4-FFF2-40B4-BE49-F238E27FC236}">
                <a16:creationId xmlns:a16="http://schemas.microsoft.com/office/drawing/2014/main" id="{B62C0277-D86A-A322-C8FE-0CEBDB8F2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" r="35457" b="64620"/>
          <a:stretch/>
        </p:blipFill>
        <p:spPr>
          <a:xfrm>
            <a:off x="450569" y="1600199"/>
            <a:ext cx="6703163" cy="3657601"/>
          </a:xfrm>
          <a:prstGeom prst="rect">
            <a:avLst/>
          </a:prstGeom>
        </p:spPr>
      </p:pic>
      <p:sp>
        <p:nvSpPr>
          <p:cNvPr id="20" name="Rechteck: abgerundete Ecken 19">
            <a:extLst>
              <a:ext uri="{FF2B5EF4-FFF2-40B4-BE49-F238E27FC236}">
                <a16:creationId xmlns:a16="http://schemas.microsoft.com/office/drawing/2014/main" id="{C6EA999D-D688-BF3B-925A-B85B728A5D23}"/>
              </a:ext>
            </a:extLst>
          </p:cNvPr>
          <p:cNvSpPr/>
          <p:nvPr/>
        </p:nvSpPr>
        <p:spPr>
          <a:xfrm>
            <a:off x="469791" y="5666426"/>
            <a:ext cx="9389984" cy="417501"/>
          </a:xfrm>
          <a:prstGeom prst="roundRect">
            <a:avLst>
              <a:gd name="adj" fmla="val 5914"/>
            </a:avLst>
          </a:prstGeom>
          <a:noFill/>
          <a:ln w="19050" cap="flat" cmpd="sng" algn="ctr">
            <a:solidFill>
              <a:srgbClr val="8D82B1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5871760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">
  <a:themeElements>
    <a:clrScheme name="1_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1_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1_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95324AF558A4644A44B7A3BBA3F768F" ma:contentTypeVersion="19" ma:contentTypeDescription="Ein neues Dokument erstellen." ma:contentTypeScope="" ma:versionID="b1f9da9653268a9c66370f66508d30b5">
  <xsd:schema xmlns:xsd="http://www.w3.org/2001/XMLSchema" xmlns:xs="http://www.w3.org/2001/XMLSchema" xmlns:p="http://schemas.microsoft.com/office/2006/metadata/properties" xmlns:ns2="f799415d-695a-4815-bd71-e216a568b99c" xmlns:ns3="698a1803-52f3-4d4f-bff9-093c0d5dc281" targetNamespace="http://schemas.microsoft.com/office/2006/metadata/properties" ma:root="true" ma:fieldsID="bab52046698bac61dd4f53ea55bbcdfa" ns2:_="" ns3:_="">
    <xsd:import namespace="f799415d-695a-4815-bd71-e216a568b99c"/>
    <xsd:import namespace="698a1803-52f3-4d4f-bff9-093c0d5dc2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415d-695a-4815-bd71-e216a568b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markierungen" ma:readOnly="false" ma:fieldId="{5cf76f15-5ced-4ddc-b409-7134ff3c332f}" ma:taxonomyMulti="true" ma:sspId="20fdfe7a-b997-4e3a-99a3-6274e57800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8a1803-52f3-4d4f-bff9-093c0d5dc2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198f83-c038-448f-a28e-b8faf4838776}" ma:internalName="TaxCatchAll" ma:showField="CatchAllData" ma:web="698a1803-52f3-4d4f-bff9-093c0d5dc2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99415d-695a-4815-bd71-e216a568b99c">
      <Terms xmlns="http://schemas.microsoft.com/office/infopath/2007/PartnerControls"/>
    </lcf76f155ced4ddcb4097134ff3c332f>
    <TaxCatchAll xmlns="698a1803-52f3-4d4f-bff9-093c0d5dc28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B7214E-3F43-4962-8AE9-24294721A3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415d-695a-4815-bd71-e216a568b99c"/>
    <ds:schemaRef ds:uri="698a1803-52f3-4d4f-bff9-093c0d5dc2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F75E0E-6CD9-4F09-B943-E356C10A6977}">
  <ds:schemaRefs>
    <ds:schemaRef ds:uri="http://schemas.openxmlformats.org/package/2006/metadata/core-properties"/>
    <ds:schemaRef ds:uri="f799415d-695a-4815-bd71-e216a568b99c"/>
    <ds:schemaRef ds:uri="http://purl.org/dc/elements/1.1/"/>
    <ds:schemaRef ds:uri="http://purl.org/dc/terms/"/>
    <ds:schemaRef ds:uri="698a1803-52f3-4d4f-bff9-093c0d5dc281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0B669A1-19CC-4833-B2DA-9B5D87C7A7F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</Words>
  <Application>Microsoft Office PowerPoint</Application>
  <PresentationFormat>Breitbild</PresentationFormat>
  <Paragraphs>51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Arial</vt:lpstr>
      <vt:lpstr>Calibri</vt:lpstr>
      <vt:lpstr>Lexend</vt:lpstr>
      <vt:lpstr>Lexend ExtraBold</vt:lpstr>
      <vt:lpstr>Lexend SemiBold</vt:lpstr>
      <vt:lpstr>1_Office</vt:lpstr>
      <vt:lpstr>Los  Geht’s!</vt:lpstr>
      <vt:lpstr>Arbeitsteilung in der Bastelfabrik</vt:lpstr>
      <vt:lpstr>Wir Bauen einen Würfel!</vt:lpstr>
      <vt:lpstr>Wir Bauen einen Würfel!</vt:lpstr>
      <vt:lpstr>Wir Bauen einen Würfel!</vt:lpstr>
      <vt:lpstr>Was kannst du noch besser machen?</vt:lpstr>
      <vt:lpstr>Vor- und Nachteile von Arbeitsteilung</vt:lpstr>
      <vt:lpstr>Vor- und Nachteile von Arbeitsteilung</vt:lpstr>
      <vt:lpstr>Aufgabe: Gruppenarbeit</vt:lpstr>
      <vt:lpstr>Vor- und Nachteile von Arbeitsteilung</vt:lpstr>
      <vt:lpstr>Anhang</vt:lpstr>
      <vt:lpstr>Bilder</vt:lpstr>
      <vt:lpstr>Impressum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 Geht’s!</dc:title>
  <dc:creator>Silvana Lobin</dc:creator>
  <cp:lastModifiedBy>Lisa Györkös</cp:lastModifiedBy>
  <cp:revision>41</cp:revision>
  <dcterms:modified xsi:type="dcterms:W3CDTF">2026-08-26T06:22:35Z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0x010100595324AF558A4644A44B7A3BBA3F768F</vt:lpwstr>
  </property>
  <property fmtid="{D5CDD505-2E9C-101B-9397-08002B2CF9AE}" pid="3" name="MediaServiceImageTags">
    <vt:lpwstr/>
  </property>
</Properties>
</file>