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16"/>
  </p:notesMasterIdLst>
  <p:sldIdLst>
    <p:sldId id="274" r:id="rId5"/>
    <p:sldId id="275" r:id="rId6"/>
    <p:sldId id="286" r:id="rId7"/>
    <p:sldId id="276" r:id="rId8"/>
    <p:sldId id="284" r:id="rId9"/>
    <p:sldId id="287" r:id="rId10"/>
    <p:sldId id="289" r:id="rId11"/>
    <p:sldId id="288" r:id="rId12"/>
    <p:sldId id="290" r:id="rId13"/>
    <p:sldId id="291" r:id="rId14"/>
    <p:sldId id="283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Lexend" panose="020B0604020202020204" charset="0"/>
      <p:regular r:id="rId21"/>
      <p:bold r:id="rId22"/>
    </p:embeddedFont>
    <p:embeddedFont>
      <p:font typeface="Lexend ExtraBold" panose="020B0604020202020204" charset="0"/>
      <p:bold r:id="rId23"/>
    </p:embeddedFont>
    <p:embeddedFont>
      <p:font typeface="Lexend SemiBold" panose="020B0604020202020204" charset="0"/>
      <p:regular r:id="rId24"/>
      <p:bold r:id="rId25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Steinbauer" initials="AS" lastIdx="4" clrIdx="0">
    <p:extLst>
      <p:ext uri="{19B8F6BF-5375-455C-9EA6-DF929625EA0E}">
        <p15:presenceInfo xmlns:p15="http://schemas.microsoft.com/office/powerpoint/2012/main" userId="Anna Steinbauer" providerId="None"/>
      </p:ext>
    </p:extLst>
  </p:cmAuthor>
  <p:cmAuthor id="2" name="Philipp Ringswirth" initials="PR" lastIdx="5" clrIdx="1">
    <p:extLst>
      <p:ext uri="{19B8F6BF-5375-455C-9EA6-DF929625EA0E}">
        <p15:presenceInfo xmlns:p15="http://schemas.microsoft.com/office/powerpoint/2012/main" userId="S::philipp.ringswirth@stiftung-wirtschaftsbildung.at::789ddbea-5776-41ae-8246-72ec835be84b" providerId="AD"/>
      </p:ext>
    </p:extLst>
  </p:cmAuthor>
  <p:cmAuthor id="3" name="User" initials="U" lastIdx="3" clrIdx="2">
    <p:extLst>
      <p:ext uri="{19B8F6BF-5375-455C-9EA6-DF929625EA0E}">
        <p15:presenceInfo xmlns:p15="http://schemas.microsoft.com/office/powerpoint/2012/main" userId="54e0c96115bacfa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DDF"/>
    <a:srgbClr val="8D82B1"/>
    <a:srgbClr val="31315B"/>
    <a:srgbClr val="EA4E60"/>
    <a:srgbClr val="ADABAB"/>
    <a:srgbClr val="BEBFD6"/>
    <a:srgbClr val="F3F1F9"/>
    <a:srgbClr val="D9E3EF"/>
    <a:srgbClr val="484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2547F0-6BA2-C0B4-38C4-4256112C7A14}" v="30" dt="2023-02-19T20:15:36.4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02"/>
    <p:restoredTop sz="96327"/>
  </p:normalViewPr>
  <p:slideViewPr>
    <p:cSldViewPr snapToGrid="0" snapToObjects="1">
      <p:cViewPr varScale="1">
        <p:scale>
          <a:sx n="63" d="100"/>
          <a:sy n="63" d="100"/>
        </p:scale>
        <p:origin x="940" y="6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BC2FDDD7-7163-45DB-B15B-6DE8FF6E4227}"/>
    <pc:docChg chg="undo custSel modSld">
      <pc:chgData name="Anna Steinbauer" userId="aa9e69c0-640f-4dee-88df-45dd0169f62d" providerId="ADAL" clId="{BC2FDDD7-7163-45DB-B15B-6DE8FF6E4227}" dt="2022-12-20T21:44:20.009" v="239" actId="14100"/>
      <pc:docMkLst>
        <pc:docMk/>
      </pc:docMkLst>
      <pc:sldChg chg="addSp delSp modSp">
        <pc:chgData name="Anna Steinbauer" userId="aa9e69c0-640f-4dee-88df-45dd0169f62d" providerId="ADAL" clId="{BC2FDDD7-7163-45DB-B15B-6DE8FF6E4227}" dt="2022-12-15T10:24:19.240" v="42" actId="732"/>
        <pc:sldMkLst>
          <pc:docMk/>
          <pc:sldMk cId="3212955415" sldId="275"/>
        </pc:sldMkLst>
        <pc:picChg chg="add mod modCrop">
          <ac:chgData name="Anna Steinbauer" userId="aa9e69c0-640f-4dee-88df-45dd0169f62d" providerId="ADAL" clId="{BC2FDDD7-7163-45DB-B15B-6DE8FF6E4227}" dt="2022-12-15T10:24:19.240" v="42" actId="732"/>
          <ac:picMkLst>
            <pc:docMk/>
            <pc:sldMk cId="3212955415" sldId="275"/>
            <ac:picMk id="3" creationId="{C837F6D7-BB4C-4AD0-BD2D-0437F6BDDE97}"/>
          </ac:picMkLst>
        </pc:picChg>
        <pc:picChg chg="del">
          <ac:chgData name="Anna Steinbauer" userId="aa9e69c0-640f-4dee-88df-45dd0169f62d" providerId="ADAL" clId="{BC2FDDD7-7163-45DB-B15B-6DE8FF6E4227}" dt="2022-12-14T21:43:21.882" v="14" actId="478"/>
          <ac:picMkLst>
            <pc:docMk/>
            <pc:sldMk cId="3212955415" sldId="275"/>
            <ac:picMk id="1026" creationId="{F75B6DF7-63B5-44D3-89B0-45E571BF3B8A}"/>
          </ac:picMkLst>
        </pc:picChg>
      </pc:sldChg>
      <pc:sldChg chg="addSp delSp modSp delCm">
        <pc:chgData name="Anna Steinbauer" userId="aa9e69c0-640f-4dee-88df-45dd0169f62d" providerId="ADAL" clId="{BC2FDDD7-7163-45DB-B15B-6DE8FF6E4227}" dt="2022-12-20T21:41:49.497" v="233" actId="404"/>
        <pc:sldMkLst>
          <pc:docMk/>
          <pc:sldMk cId="56325427" sldId="276"/>
        </pc:sldMkLst>
        <pc:spChg chg="mod">
          <ac:chgData name="Anna Steinbauer" userId="aa9e69c0-640f-4dee-88df-45dd0169f62d" providerId="ADAL" clId="{BC2FDDD7-7163-45DB-B15B-6DE8FF6E4227}" dt="2022-12-20T21:41:49.497" v="233" actId="404"/>
          <ac:spMkLst>
            <pc:docMk/>
            <pc:sldMk cId="56325427" sldId="276"/>
            <ac:spMk id="4" creationId="{403FBEC4-8B2A-4018-84A8-1917BD38DFB7}"/>
          </ac:spMkLst>
        </pc:spChg>
        <pc:spChg chg="mod">
          <ac:chgData name="Anna Steinbauer" userId="aa9e69c0-640f-4dee-88df-45dd0169f62d" providerId="ADAL" clId="{BC2FDDD7-7163-45DB-B15B-6DE8FF6E4227}" dt="2022-12-20T21:18:05.331" v="218" actId="14100"/>
          <ac:spMkLst>
            <pc:docMk/>
            <pc:sldMk cId="56325427" sldId="276"/>
            <ac:spMk id="5" creationId="{80C39DF9-527F-49D5-9C22-BA49C1268547}"/>
          </ac:spMkLst>
        </pc:spChg>
        <pc:picChg chg="add del mod">
          <ac:chgData name="Anna Steinbauer" userId="aa9e69c0-640f-4dee-88df-45dd0169f62d" providerId="ADAL" clId="{BC2FDDD7-7163-45DB-B15B-6DE8FF6E4227}" dt="2022-12-15T10:23:55.371" v="39" actId="478"/>
          <ac:picMkLst>
            <pc:docMk/>
            <pc:sldMk cId="56325427" sldId="276"/>
            <ac:picMk id="6" creationId="{2A72ECBA-D35C-47C9-BD4E-CE04BE00E3A3}"/>
          </ac:picMkLst>
        </pc:picChg>
        <pc:picChg chg="add del mod">
          <ac:chgData name="Anna Steinbauer" userId="aa9e69c0-640f-4dee-88df-45dd0169f62d" providerId="ADAL" clId="{BC2FDDD7-7163-45DB-B15B-6DE8FF6E4227}" dt="2022-12-15T10:23:52.578" v="36" actId="478"/>
          <ac:picMkLst>
            <pc:docMk/>
            <pc:sldMk cId="56325427" sldId="276"/>
            <ac:picMk id="7" creationId="{F86C0D95-6377-4F12-8A23-0B01CEBF29FA}"/>
          </ac:picMkLst>
        </pc:picChg>
        <pc:picChg chg="add del">
          <ac:chgData name="Anna Steinbauer" userId="aa9e69c0-640f-4dee-88df-45dd0169f62d" providerId="ADAL" clId="{BC2FDDD7-7163-45DB-B15B-6DE8FF6E4227}" dt="2022-12-15T10:24:23.500" v="43" actId="478"/>
          <ac:picMkLst>
            <pc:docMk/>
            <pc:sldMk cId="56325427" sldId="276"/>
            <ac:picMk id="8" creationId="{13244920-3582-47EC-BF13-189944D35A14}"/>
          </ac:picMkLst>
        </pc:picChg>
        <pc:picChg chg="add">
          <ac:chgData name="Anna Steinbauer" userId="aa9e69c0-640f-4dee-88df-45dd0169f62d" providerId="ADAL" clId="{BC2FDDD7-7163-45DB-B15B-6DE8FF6E4227}" dt="2022-12-15T10:24:23.697" v="44"/>
          <ac:picMkLst>
            <pc:docMk/>
            <pc:sldMk cId="56325427" sldId="276"/>
            <ac:picMk id="9" creationId="{B00CECFD-6BA0-4F1D-84FF-F6A070F4A4E1}"/>
          </ac:picMkLst>
        </pc:picChg>
        <pc:picChg chg="del">
          <ac:chgData name="Anna Steinbauer" userId="aa9e69c0-640f-4dee-88df-45dd0169f62d" providerId="ADAL" clId="{BC2FDDD7-7163-45DB-B15B-6DE8FF6E4227}" dt="2022-12-15T10:23:25.513" v="25" actId="478"/>
          <ac:picMkLst>
            <pc:docMk/>
            <pc:sldMk cId="56325427" sldId="276"/>
            <ac:picMk id="2050" creationId="{7F541AA2-E070-4513-ABF7-A296B4441952}"/>
          </ac:picMkLst>
        </pc:picChg>
      </pc:sldChg>
      <pc:sldChg chg="addSp delSp modSp addCm delCm">
        <pc:chgData name="Anna Steinbauer" userId="aa9e69c0-640f-4dee-88df-45dd0169f62d" providerId="ADAL" clId="{BC2FDDD7-7163-45DB-B15B-6DE8FF6E4227}" dt="2022-12-20T21:44:20.009" v="239" actId="14100"/>
        <pc:sldMkLst>
          <pc:docMk/>
          <pc:sldMk cId="2582554333" sldId="283"/>
        </pc:sldMkLst>
        <pc:spChg chg="mod">
          <ac:chgData name="Anna Steinbauer" userId="aa9e69c0-640f-4dee-88df-45dd0169f62d" providerId="ADAL" clId="{BC2FDDD7-7163-45DB-B15B-6DE8FF6E4227}" dt="2022-12-20T21:44:10.088" v="237" actId="1076"/>
          <ac:spMkLst>
            <pc:docMk/>
            <pc:sldMk cId="2582554333" sldId="283"/>
            <ac:spMk id="5" creationId="{C8CEF16E-F165-96AD-C38B-6105F37726CC}"/>
          </ac:spMkLst>
        </pc:spChg>
        <pc:spChg chg="mod">
          <ac:chgData name="Anna Steinbauer" userId="aa9e69c0-640f-4dee-88df-45dd0169f62d" providerId="ADAL" clId="{BC2FDDD7-7163-45DB-B15B-6DE8FF6E4227}" dt="2022-12-20T21:44:14.644" v="238" actId="1076"/>
          <ac:spMkLst>
            <pc:docMk/>
            <pc:sldMk cId="2582554333" sldId="283"/>
            <ac:spMk id="6" creationId="{C213D8A8-9884-42F3-A404-1B1D69E939DD}"/>
          </ac:spMkLst>
        </pc:spChg>
        <pc:picChg chg="add mod">
          <ac:chgData name="Anna Steinbauer" userId="aa9e69c0-640f-4dee-88df-45dd0169f62d" providerId="ADAL" clId="{BC2FDDD7-7163-45DB-B15B-6DE8FF6E4227}" dt="2022-12-14T21:44:27.200" v="24" actId="14100"/>
          <ac:picMkLst>
            <pc:docMk/>
            <pc:sldMk cId="2582554333" sldId="283"/>
            <ac:picMk id="3" creationId="{E5DDF1AA-E9B9-4629-82A0-87973B023E7E}"/>
          </ac:picMkLst>
        </pc:picChg>
        <pc:picChg chg="mod">
          <ac:chgData name="Anna Steinbauer" userId="aa9e69c0-640f-4dee-88df-45dd0169f62d" providerId="ADAL" clId="{BC2FDDD7-7163-45DB-B15B-6DE8FF6E4227}" dt="2022-12-20T21:44:20.009" v="239" actId="14100"/>
          <ac:picMkLst>
            <pc:docMk/>
            <pc:sldMk cId="2582554333" sldId="283"/>
            <ac:picMk id="8" creationId="{CCC4953E-EA06-B435-5074-0BB81604D6D7}"/>
          </ac:picMkLst>
        </pc:picChg>
        <pc:picChg chg="del">
          <ac:chgData name="Anna Steinbauer" userId="aa9e69c0-640f-4dee-88df-45dd0169f62d" providerId="ADAL" clId="{BC2FDDD7-7163-45DB-B15B-6DE8FF6E4227}" dt="2022-12-14T21:44:12.720" v="20" actId="478"/>
          <ac:picMkLst>
            <pc:docMk/>
            <pc:sldMk cId="2582554333" sldId="283"/>
            <ac:picMk id="8" creationId="{CE5D969E-07A2-40ED-84BB-4FDC874C10B9}"/>
          </ac:picMkLst>
        </pc:picChg>
      </pc:sldChg>
    </pc:docChg>
  </pc:docChgLst>
  <pc:docChgLst>
    <pc:chgData name="Anna Steinbauer" userId="S::anna.steinbauer@stiftung-wirtschaftsbildung.at::aa9e69c0-640f-4dee-88df-45dd0169f62d" providerId="AD" clId="Web-{5F2547F0-6BA2-C0B4-38C4-4256112C7A14}"/>
    <pc:docChg chg="modSld">
      <pc:chgData name="Anna Steinbauer" userId="S::anna.steinbauer@stiftung-wirtschaftsbildung.at::aa9e69c0-640f-4dee-88df-45dd0169f62d" providerId="AD" clId="Web-{5F2547F0-6BA2-C0B4-38C4-4256112C7A14}" dt="2023-02-19T20:15:33.359" v="20" actId="20577"/>
      <pc:docMkLst>
        <pc:docMk/>
      </pc:docMkLst>
      <pc:sldChg chg="modSp">
        <pc:chgData name="Anna Steinbauer" userId="S::anna.steinbauer@stiftung-wirtschaftsbildung.at::aa9e69c0-640f-4dee-88df-45dd0169f62d" providerId="AD" clId="Web-{5F2547F0-6BA2-C0B4-38C4-4256112C7A14}" dt="2023-02-19T20:15:13.390" v="14" actId="20577"/>
        <pc:sldMkLst>
          <pc:docMk/>
          <pc:sldMk cId="3296394171" sldId="274"/>
        </pc:sldMkLst>
        <pc:spChg chg="mod">
          <ac:chgData name="Anna Steinbauer" userId="S::anna.steinbauer@stiftung-wirtschaftsbildung.at::aa9e69c0-640f-4dee-88df-45dd0169f62d" providerId="AD" clId="Web-{5F2547F0-6BA2-C0B4-38C4-4256112C7A14}" dt="2023-02-19T20:15:13.390" v="14" actId="20577"/>
          <ac:spMkLst>
            <pc:docMk/>
            <pc:sldMk cId="3296394171" sldId="274"/>
            <ac:spMk id="4" creationId="{A297F1D8-4FF5-47FB-9DCA-D70831AF5C67}"/>
          </ac:spMkLst>
        </pc:spChg>
      </pc:sldChg>
      <pc:sldChg chg="modSp">
        <pc:chgData name="Anna Steinbauer" userId="S::anna.steinbauer@stiftung-wirtschaftsbildung.at::aa9e69c0-640f-4dee-88df-45dd0169f62d" providerId="AD" clId="Web-{5F2547F0-6BA2-C0B4-38C4-4256112C7A14}" dt="2023-02-19T20:15:33.359" v="20" actId="20577"/>
        <pc:sldMkLst>
          <pc:docMk/>
          <pc:sldMk cId="2582554333" sldId="283"/>
        </pc:sldMkLst>
        <pc:spChg chg="mod">
          <ac:chgData name="Anna Steinbauer" userId="S::anna.steinbauer@stiftung-wirtschaftsbildung.at::aa9e69c0-640f-4dee-88df-45dd0169f62d" providerId="AD" clId="Web-{5F2547F0-6BA2-C0B4-38C4-4256112C7A14}" dt="2023-02-19T20:14:48.499" v="3" actId="20577"/>
          <ac:spMkLst>
            <pc:docMk/>
            <pc:sldMk cId="2582554333" sldId="283"/>
            <ac:spMk id="4" creationId="{403FBEC4-8B2A-4018-84A8-1917BD38DFB7}"/>
          </ac:spMkLst>
        </pc:spChg>
        <pc:spChg chg="mod">
          <ac:chgData name="Anna Steinbauer" userId="S::anna.steinbauer@stiftung-wirtschaftsbildung.at::aa9e69c0-640f-4dee-88df-45dd0169f62d" providerId="AD" clId="Web-{5F2547F0-6BA2-C0B4-38C4-4256112C7A14}" dt="2023-02-19T20:15:33.359" v="20" actId="20577"/>
          <ac:spMkLst>
            <pc:docMk/>
            <pc:sldMk cId="2582554333" sldId="283"/>
            <ac:spMk id="5" creationId="{C8CEF16E-F165-96AD-C38B-6105F37726CC}"/>
          </ac:spMkLst>
        </pc:spChg>
      </pc:sldChg>
    </pc:docChg>
  </pc:docChgLst>
  <pc:docChgLst>
    <pc:chgData name="Anna Steinbauer" userId="S::anna.steinbauer@stiftung-wirtschaftsbildung.at::aa9e69c0-640f-4dee-88df-45dd0169f62d" providerId="AD" clId="Web-{C5AA855C-6938-77FA-FE5C-FB698328C864}"/>
    <pc:docChg chg="addSld modSld">
      <pc:chgData name="Anna Steinbauer" userId="S::anna.steinbauer@stiftung-wirtschaftsbildung.at::aa9e69c0-640f-4dee-88df-45dd0169f62d" providerId="AD" clId="Web-{C5AA855C-6938-77FA-FE5C-FB698328C864}" dt="2023-02-02T09:06:34.499" v="19" actId="14100"/>
      <pc:docMkLst>
        <pc:docMk/>
      </pc:docMkLst>
      <pc:sldChg chg="modSp new">
        <pc:chgData name="Anna Steinbauer" userId="S::anna.steinbauer@stiftung-wirtschaftsbildung.at::aa9e69c0-640f-4dee-88df-45dd0169f62d" providerId="AD" clId="Web-{C5AA855C-6938-77FA-FE5C-FB698328C864}" dt="2023-02-02T09:06:34.499" v="19" actId="14100"/>
        <pc:sldMkLst>
          <pc:docMk/>
          <pc:sldMk cId="1304483646" sldId="284"/>
        </pc:sldMkLst>
        <pc:spChg chg="mod">
          <ac:chgData name="Anna Steinbauer" userId="S::anna.steinbauer@stiftung-wirtschaftsbildung.at::aa9e69c0-640f-4dee-88df-45dd0169f62d" providerId="AD" clId="Web-{C5AA855C-6938-77FA-FE5C-FB698328C864}" dt="2023-02-02T09:06:34.499" v="19" actId="14100"/>
          <ac:spMkLst>
            <pc:docMk/>
            <pc:sldMk cId="1304483646" sldId="284"/>
            <ac:spMk id="2" creationId="{E3C16D0F-5E7E-84D1-4205-C23DFA65F917}"/>
          </ac:spMkLst>
        </pc:spChg>
      </pc:sldChg>
    </pc:docChg>
  </pc:docChgLst>
  <pc:docChgLst>
    <pc:chgData name="Melissa Grasl" userId="bb2a9396-8f04-4d5e-b980-866a873d236a" providerId="ADAL" clId="{4718E276-4141-4C95-B114-75A3BA5AD4EC}"/>
    <pc:docChg chg="modSld">
      <pc:chgData name="Melissa Grasl" userId="bb2a9396-8f04-4d5e-b980-866a873d236a" providerId="ADAL" clId="{4718E276-4141-4C95-B114-75A3BA5AD4EC}" dt="2023-02-15T15:10:43.959" v="16" actId="20577"/>
      <pc:docMkLst>
        <pc:docMk/>
      </pc:docMkLst>
      <pc:sldChg chg="modSp mod">
        <pc:chgData name="Melissa Grasl" userId="bb2a9396-8f04-4d5e-b980-866a873d236a" providerId="ADAL" clId="{4718E276-4141-4C95-B114-75A3BA5AD4EC}" dt="2023-02-15T15:10:43.959" v="16" actId="20577"/>
        <pc:sldMkLst>
          <pc:docMk/>
          <pc:sldMk cId="1078433720" sldId="290"/>
        </pc:sldMkLst>
        <pc:spChg chg="mod">
          <ac:chgData name="Melissa Grasl" userId="bb2a9396-8f04-4d5e-b980-866a873d236a" providerId="ADAL" clId="{4718E276-4141-4C95-B114-75A3BA5AD4EC}" dt="2023-02-15T15:10:43.959" v="16" actId="20577"/>
          <ac:spMkLst>
            <pc:docMk/>
            <pc:sldMk cId="1078433720" sldId="290"/>
            <ac:spMk id="5" creationId="{80C39DF9-527F-49D5-9C22-BA49C1268547}"/>
          </ac:spMkLst>
        </pc:spChg>
      </pc:sldChg>
    </pc:docChg>
  </pc:docChgLst>
  <pc:docChgLst>
    <pc:chgData name="Philipp Ringswirth" userId="789ddbea-5776-41ae-8246-72ec835be84b" providerId="ADAL" clId="{81391207-EDC6-4FC8-92E5-1BD7E8906741}"/>
    <pc:docChg chg="custSel modSld">
      <pc:chgData name="Philipp Ringswirth" userId="789ddbea-5776-41ae-8246-72ec835be84b" providerId="ADAL" clId="{81391207-EDC6-4FC8-92E5-1BD7E8906741}" dt="2022-12-19T14:26:05.466" v="174"/>
      <pc:docMkLst>
        <pc:docMk/>
      </pc:docMkLst>
      <pc:sldChg chg="modSp mod">
        <pc:chgData name="Philipp Ringswirth" userId="789ddbea-5776-41ae-8246-72ec835be84b" providerId="ADAL" clId="{81391207-EDC6-4FC8-92E5-1BD7E8906741}" dt="2022-12-19T14:16:04.268" v="0" actId="20577"/>
        <pc:sldMkLst>
          <pc:docMk/>
          <pc:sldMk cId="3296394171" sldId="274"/>
        </pc:sldMkLst>
        <pc:spChg chg="mod">
          <ac:chgData name="Philipp Ringswirth" userId="789ddbea-5776-41ae-8246-72ec835be84b" providerId="ADAL" clId="{81391207-EDC6-4FC8-92E5-1BD7E8906741}" dt="2022-12-19T14:16:04.268" v="0" actId="20577"/>
          <ac:spMkLst>
            <pc:docMk/>
            <pc:sldMk cId="3296394171" sldId="274"/>
            <ac:spMk id="4" creationId="{A297F1D8-4FF5-47FB-9DCA-D70831AF5C67}"/>
          </ac:spMkLst>
        </pc:spChg>
      </pc:sldChg>
      <pc:sldChg chg="modSp mod addCm delCm modCm">
        <pc:chgData name="Philipp Ringswirth" userId="789ddbea-5776-41ae-8246-72ec835be84b" providerId="ADAL" clId="{81391207-EDC6-4FC8-92E5-1BD7E8906741}" dt="2022-12-19T14:17:24.408" v="4" actId="20577"/>
        <pc:sldMkLst>
          <pc:docMk/>
          <pc:sldMk cId="3212955415" sldId="275"/>
        </pc:sldMkLst>
        <pc:spChg chg="mod">
          <ac:chgData name="Philipp Ringswirth" userId="789ddbea-5776-41ae-8246-72ec835be84b" providerId="ADAL" clId="{81391207-EDC6-4FC8-92E5-1BD7E8906741}" dt="2022-12-19T14:17:24.408" v="4" actId="20577"/>
          <ac:spMkLst>
            <pc:docMk/>
            <pc:sldMk cId="3212955415" sldId="275"/>
            <ac:spMk id="5" creationId="{80C39DF9-527F-49D5-9C22-BA49C1268547}"/>
          </ac:spMkLst>
        </pc:spChg>
      </pc:sldChg>
      <pc:sldChg chg="modSp mod addCm modCm">
        <pc:chgData name="Philipp Ringswirth" userId="789ddbea-5776-41ae-8246-72ec835be84b" providerId="ADAL" clId="{81391207-EDC6-4FC8-92E5-1BD7E8906741}" dt="2022-12-19T14:19:00.145" v="81"/>
        <pc:sldMkLst>
          <pc:docMk/>
          <pc:sldMk cId="56325427" sldId="276"/>
        </pc:sldMkLst>
        <pc:spChg chg="mod">
          <ac:chgData name="Philipp Ringswirth" userId="789ddbea-5776-41ae-8246-72ec835be84b" providerId="ADAL" clId="{81391207-EDC6-4FC8-92E5-1BD7E8906741}" dt="2022-12-19T14:18:46.640" v="79" actId="20577"/>
          <ac:spMkLst>
            <pc:docMk/>
            <pc:sldMk cId="56325427" sldId="276"/>
            <ac:spMk id="5" creationId="{80C39DF9-527F-49D5-9C22-BA49C1268547}"/>
          </ac:spMkLst>
        </pc:spChg>
      </pc:sldChg>
      <pc:sldChg chg="addSp modSp mod addCm modCm">
        <pc:chgData name="Philipp Ringswirth" userId="789ddbea-5776-41ae-8246-72ec835be84b" providerId="ADAL" clId="{81391207-EDC6-4FC8-92E5-1BD7E8906741}" dt="2022-12-19T14:26:05.466" v="174"/>
        <pc:sldMkLst>
          <pc:docMk/>
          <pc:sldMk cId="2582554333" sldId="283"/>
        </pc:sldMkLst>
        <pc:spChg chg="add mod">
          <ac:chgData name="Philipp Ringswirth" userId="789ddbea-5776-41ae-8246-72ec835be84b" providerId="ADAL" clId="{81391207-EDC6-4FC8-92E5-1BD7E8906741}" dt="2022-12-19T14:24:39.721" v="169" actId="1076"/>
          <ac:spMkLst>
            <pc:docMk/>
            <pc:sldMk cId="2582554333" sldId="283"/>
            <ac:spMk id="5" creationId="{C8CEF16E-F165-96AD-C38B-6105F37726CC}"/>
          </ac:spMkLst>
        </pc:spChg>
        <pc:spChg chg="mod">
          <ac:chgData name="Philipp Ringswirth" userId="789ddbea-5776-41ae-8246-72ec835be84b" providerId="ADAL" clId="{81391207-EDC6-4FC8-92E5-1BD7E8906741}" dt="2022-12-19T14:24:29.580" v="168" actId="11"/>
          <ac:spMkLst>
            <pc:docMk/>
            <pc:sldMk cId="2582554333" sldId="283"/>
            <ac:spMk id="6" creationId="{C213D8A8-9884-42F3-A404-1B1D69E939DD}"/>
          </ac:spMkLst>
        </pc:spChg>
        <pc:picChg chg="add mod">
          <ac:chgData name="Philipp Ringswirth" userId="789ddbea-5776-41ae-8246-72ec835be84b" providerId="ADAL" clId="{81391207-EDC6-4FC8-92E5-1BD7E8906741}" dt="2022-12-19T14:25:20.131" v="172" actId="1076"/>
          <ac:picMkLst>
            <pc:docMk/>
            <pc:sldMk cId="2582554333" sldId="283"/>
            <ac:picMk id="8" creationId="{CCC4953E-EA06-B435-5074-0BB81604D6D7}"/>
          </ac:picMkLst>
        </pc:picChg>
      </pc:sldChg>
    </pc:docChg>
  </pc:docChgLst>
  <pc:docChgLst>
    <pc:chgData name="Anna Steinbauer" userId="aa9e69c0-640f-4dee-88df-45dd0169f62d" providerId="ADAL" clId="{4AA151E3-2B69-4B14-8542-5F2E76DF855E}"/>
    <pc:docChg chg="custSel delSld modSld">
      <pc:chgData name="Anna Steinbauer" userId="aa9e69c0-640f-4dee-88df-45dd0169f62d" providerId="ADAL" clId="{4AA151E3-2B69-4B14-8542-5F2E76DF855E}" dt="2023-01-06T11:37:03.900" v="30" actId="20577"/>
      <pc:docMkLst>
        <pc:docMk/>
      </pc:docMkLst>
      <pc:sldChg chg="modSp">
        <pc:chgData name="Anna Steinbauer" userId="aa9e69c0-640f-4dee-88df-45dd0169f62d" providerId="ADAL" clId="{4AA151E3-2B69-4B14-8542-5F2E76DF855E}" dt="2023-01-06T11:37:03.900" v="30" actId="20577"/>
        <pc:sldMkLst>
          <pc:docMk/>
          <pc:sldMk cId="2582554333" sldId="283"/>
        </pc:sldMkLst>
        <pc:spChg chg="mod">
          <ac:chgData name="Anna Steinbauer" userId="aa9e69c0-640f-4dee-88df-45dd0169f62d" providerId="ADAL" clId="{4AA151E3-2B69-4B14-8542-5F2E76DF855E}" dt="2023-01-06T11:37:03.900" v="30" actId="20577"/>
          <ac:spMkLst>
            <pc:docMk/>
            <pc:sldMk cId="2582554333" sldId="283"/>
            <ac:spMk id="6" creationId="{C213D8A8-9884-42F3-A404-1B1D69E939DD}"/>
          </ac:spMkLst>
        </pc:spChg>
      </pc:sldChg>
    </pc:docChg>
  </pc:docChgLst>
  <pc:docChgLst>
    <pc:chgData name="Anna Steinbauer" userId="aa9e69c0-640f-4dee-88df-45dd0169f62d" providerId="ADAL" clId="{B268409E-8E10-418C-BAF1-64BDA2DD2031}"/>
    <pc:docChg chg="modSld">
      <pc:chgData name="Anna Steinbauer" userId="aa9e69c0-640f-4dee-88df-45dd0169f62d" providerId="ADAL" clId="{B268409E-8E10-418C-BAF1-64BDA2DD2031}" dt="2023-02-17T13:28:38.296" v="11" actId="20577"/>
      <pc:docMkLst>
        <pc:docMk/>
      </pc:docMkLst>
      <pc:sldChg chg="delCm">
        <pc:chgData name="Anna Steinbauer" userId="aa9e69c0-640f-4dee-88df-45dd0169f62d" providerId="ADAL" clId="{B268409E-8E10-418C-BAF1-64BDA2DD2031}" dt="2023-02-17T13:27:03.386" v="0"/>
        <pc:sldMkLst>
          <pc:docMk/>
          <pc:sldMk cId="56325427" sldId="276"/>
        </pc:sldMkLst>
      </pc:sldChg>
      <pc:sldChg chg="modSp">
        <pc:chgData name="Anna Steinbauer" userId="aa9e69c0-640f-4dee-88df-45dd0169f62d" providerId="ADAL" clId="{B268409E-8E10-418C-BAF1-64BDA2DD2031}" dt="2023-02-17T13:28:38.296" v="11" actId="20577"/>
        <pc:sldMkLst>
          <pc:docMk/>
          <pc:sldMk cId="2582554333" sldId="283"/>
        </pc:sldMkLst>
        <pc:spChg chg="mod">
          <ac:chgData name="Anna Steinbauer" userId="aa9e69c0-640f-4dee-88df-45dd0169f62d" providerId="ADAL" clId="{B268409E-8E10-418C-BAF1-64BDA2DD2031}" dt="2023-02-17T13:28:38.296" v="11" actId="20577"/>
          <ac:spMkLst>
            <pc:docMk/>
            <pc:sldMk cId="2582554333" sldId="283"/>
            <ac:spMk id="4" creationId="{403FBEC4-8B2A-4018-84A8-1917BD38DFB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 dirty="0">
                <a:latin typeface="Lexend" panose="020B0604020202020204" charset="0"/>
              </a:rPr>
              <a:t>Fleischkonsum in Österreich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5.7599286417322836E-2"/>
          <c:y val="0.17695071500057116"/>
          <c:w val="0.91740071358267716"/>
          <c:h val="0.767486542354420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Spalte2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Wöchentlicher Konsum</c:v>
                </c:pt>
                <c:pt idx="1">
                  <c:v>Empfohlener Konsum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1200</c:v>
                </c:pt>
                <c:pt idx="1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1F-4788-8B67-C47697CAE1AF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Spalte1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Tabelle1!$A$2:$A$3</c:f>
              <c:strCache>
                <c:ptCount val="2"/>
                <c:pt idx="0">
                  <c:v>Wöchentlicher Konsum</c:v>
                </c:pt>
                <c:pt idx="1">
                  <c:v>Empfohlener Konsum</c:v>
                </c:pt>
              </c:strCache>
            </c:strRef>
          </c:cat>
          <c:val>
            <c:numRef>
              <c:f>Tabelle1!$C$2:$C$3</c:f>
              <c:numCache>
                <c:formatCode>General</c:formatCode>
                <c:ptCount val="2"/>
                <c:pt idx="1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1F-4788-8B67-C47697CAE1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673556079"/>
        <c:axId val="673030031"/>
      </c:barChart>
      <c:catAx>
        <c:axId val="673556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Lexend" panose="020B0604020202020204" charset="0"/>
                <a:ea typeface="+mn-ea"/>
                <a:cs typeface="+mn-cs"/>
              </a:defRPr>
            </a:pPr>
            <a:endParaRPr lang="de-DE"/>
          </a:p>
        </c:txPr>
        <c:crossAx val="673030031"/>
        <c:crosses val="autoZero"/>
        <c:auto val="1"/>
        <c:lblAlgn val="ctr"/>
        <c:lblOffset val="100"/>
        <c:noMultiLvlLbl val="0"/>
      </c:catAx>
      <c:valAx>
        <c:axId val="673030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73556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Lexend" panose="020B0604020202020204" charset="0"/>
                <a:ea typeface="+mn-ea"/>
                <a:cs typeface="+mn-cs"/>
              </a:defRPr>
            </a:pPr>
            <a:r>
              <a:rPr lang="de-DE" dirty="0">
                <a:latin typeface="Lexend" panose="020B0604020202020204" charset="0"/>
              </a:rPr>
              <a:t>Wo werden die </a:t>
            </a:r>
            <a:r>
              <a:rPr lang="de-DE" baseline="0" dirty="0">
                <a:latin typeface="Lexend" panose="020B0604020202020204" charset="0"/>
              </a:rPr>
              <a:t>meisten Lebensmittel </a:t>
            </a:r>
            <a:r>
              <a:rPr lang="de-DE" dirty="0">
                <a:latin typeface="Lexend" panose="020B0604020202020204" charset="0"/>
              </a:rPr>
              <a:t>weggeworfen?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Lexend" panose="020B0604020202020204" charset="0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Wo werden wie viel kg Lebensmittel weggeworfen?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C7F-4449-9B32-6D27C94D03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C7F-4449-9B32-6D27C94D0341}"/>
              </c:ext>
            </c:extLst>
          </c:dPt>
          <c:cat>
            <c:strRef>
              <c:f>Tabelle1!$A$2:$A$3</c:f>
              <c:strCache>
                <c:ptCount val="2"/>
                <c:pt idx="0">
                  <c:v>Restaurants und Supermärkte</c:v>
                </c:pt>
                <c:pt idx="1">
                  <c:v>Zuhause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500000</c:v>
                </c:pt>
                <c:pt idx="1">
                  <c:v>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D2-48DD-A73B-8333C3A9CC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801367261544006"/>
          <c:y val="0.870968692365231"/>
          <c:w val="0.36397265476911989"/>
          <c:h val="0.111627391753695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Lexend" panose="020B0604020202020204" charset="0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0.24883</cdr:x>
      <cdr:y>0.19154</cdr:y>
    </cdr:from>
    <cdr:to>
      <cdr:x>0.38563</cdr:x>
      <cdr:y>0.26546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40DFF556-0163-4759-8AE5-2ACAC7EE215E}"/>
            </a:ext>
          </a:extLst>
        </cdr:cNvPr>
        <cdr:cNvSpPr txBox="1"/>
      </cdr:nvSpPr>
      <cdr:spPr>
        <a:xfrm xmlns:a="http://schemas.openxmlformats.org/drawingml/2006/main">
          <a:off x="2398504" y="847878"/>
          <a:ext cx="1318661" cy="3272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AT" sz="1600" dirty="0">
              <a:latin typeface="Lexend" panose="020B0604020202020204" charset="0"/>
            </a:rPr>
            <a:t>1200g</a:t>
          </a:r>
          <a:endParaRPr lang="de-AT" sz="1400" dirty="0">
            <a:latin typeface="Lexend" panose="020B060402020202020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13901-36EA-7640-8ED2-CF12058F6D27}" type="datetimeFigureOut">
              <a:rPr lang="de-DE" smtClean="0"/>
              <a:t>19.02.2023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38E5A-F118-B041-BFA1-A8BEC04B05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32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A38E5A-F118-B041-BFA1-A8BEC04B057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5068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A38E5A-F118-B041-BFA1-A8BEC04B057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564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image" Target="../media/image23.png"/><Relationship Id="rId3" Type="http://schemas.openxmlformats.org/officeDocument/2006/relationships/image" Target="../media/image10.png"/><Relationship Id="rId7" Type="http://schemas.openxmlformats.org/officeDocument/2006/relationships/image" Target="../media/image17.emf"/><Relationship Id="rId12" Type="http://schemas.openxmlformats.org/officeDocument/2006/relationships/image" Target="../media/image2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emf"/><Relationship Id="rId11" Type="http://schemas.openxmlformats.org/officeDocument/2006/relationships/image" Target="../media/image21.png"/><Relationship Id="rId5" Type="http://schemas.openxmlformats.org/officeDocument/2006/relationships/image" Target="../media/image15.emf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emf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8.png"/><Relationship Id="rId3" Type="http://schemas.openxmlformats.org/officeDocument/2006/relationships/image" Target="../media/image11.emf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3.png"/><Relationship Id="rId4" Type="http://schemas.openxmlformats.org/officeDocument/2006/relationships/image" Target="../media/image2.png"/><Relationship Id="rId9" Type="http://schemas.openxmlformats.org/officeDocument/2006/relationships/image" Target="../media/image2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4539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D36F46D5-9C21-A342-B90C-371F12E800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Titel 1">
            <a:extLst>
              <a:ext uri="{FF2B5EF4-FFF2-40B4-BE49-F238E27FC236}">
                <a16:creationId xmlns:a16="http://schemas.microsoft.com/office/drawing/2014/main" id="{FC985984-3C47-3F44-B1D2-E6F2B9D200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0646E174-3754-0046-A8A3-712C7F1B1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F19E33B-5A61-8A45-BC6E-AD66E02A372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69787" y="2244436"/>
            <a:ext cx="4991214" cy="4219864"/>
          </a:xfrm>
        </p:spPr>
        <p:txBody>
          <a:bodyPr>
            <a:normAutofit/>
          </a:bodyPr>
          <a:lstStyle>
            <a:lvl1pPr>
              <a:lnSpc>
                <a:spcPts val="2200"/>
              </a:lnSpc>
              <a:spcBef>
                <a:spcPts val="0"/>
              </a:spcBef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 dirty="0"/>
              <a:t>Bild </a:t>
            </a:r>
            <a:r>
              <a:rPr lang="de-DE" dirty="0" err="1"/>
              <a:t>etc</a:t>
            </a:r>
            <a:endParaRPr lang="de-DE" dirty="0"/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2713" y="2244436"/>
            <a:ext cx="5607313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802577"/>
            <a:ext cx="5605670" cy="366172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52448C5-419A-B84D-A878-B6725D70BEFB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42857" y="1686083"/>
            <a:ext cx="5018144" cy="393700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1600" b="0" i="0" cap="all" baseline="0">
                <a:solidFill>
                  <a:schemeClr val="accent2"/>
                </a:solidFill>
                <a:latin typeface="Lexen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D462F72B-E934-D04D-8877-8A9A27C85A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CD550327-3894-8549-AB49-D9927CC0F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B0AB13F9-BFBC-6745-911E-D70BDF8B3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433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ED931DD-754D-1241-A935-1F268ABA65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63840536-45E0-9E47-987F-1E8715CCF8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312115AA-9CD0-C545-9475-B982D66270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724644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2671948"/>
            <a:ext cx="5605670" cy="3792352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25D61A1-E8DC-E645-9FCE-13CE183649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4500" y="2671948"/>
            <a:ext cx="5016501" cy="3792352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CFED1E05-301E-E146-A6FB-BD9DE1A403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E9A892E5-7FC3-6343-B6ED-D9B63684BE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A96D1F44-3E70-494E-ABBC-F2814723C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79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95E4EA0-0862-F64B-8EC7-791D770417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1C075597-B49D-0A4A-9F82-7B653C8CCC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F565AC68-1D95-D946-93EE-4C63C4197E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4EF9CE07-381E-7E4F-9453-B8D46E177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1213" y="1686083"/>
            <a:ext cx="5654794" cy="393700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2186505"/>
            <a:ext cx="5653137" cy="42441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4429AE34-2A2C-6E4B-B6FE-4B9BA5B8B2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15057" y="5039360"/>
            <a:ext cx="5057568" cy="1391244"/>
          </a:xfrm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B3179EB7-B906-A848-9B25-3ACF7B6B3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4E584F1E-7156-CB43-A9C6-0F4E648D0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77CEAEC7-5780-334A-96E5-7F850FD8A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4685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84299433-65F4-4246-85DE-898D71A094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69355BE9-162A-D04D-965C-F308F0FD8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815DFFBC-EE06-EF45-A264-7FB4211BB7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E805B782-D5ED-654C-8347-69074C9E6446}"/>
              </a:ext>
            </a:extLst>
          </p:cNvPr>
          <p:cNvSpPr/>
          <p:nvPr userDrawn="1"/>
        </p:nvSpPr>
        <p:spPr>
          <a:xfrm>
            <a:off x="4642855" y="2845893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1194A3A-5396-1447-9785-4999B27D43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278518">
            <a:off x="4388572" y="4026928"/>
            <a:ext cx="508565" cy="475905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4710211" y="2989756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D2C2B42B-D378-1944-B689-355E30AD68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773" y="3115133"/>
            <a:ext cx="6379852" cy="1465693"/>
          </a:xfrm>
        </p:spPr>
        <p:txBody>
          <a:bodyPr lIns="0" tIns="0" rIns="0" bIns="0" anchor="t">
            <a:noAutofit/>
          </a:bodyPr>
          <a:lstStyle>
            <a:lvl1pPr marL="0" indent="0" algn="l">
              <a:lnSpc>
                <a:spcPts val="2080"/>
              </a:lnSpc>
              <a:spcBef>
                <a:spcPts val="0"/>
              </a:spcBef>
              <a:buNone/>
              <a:defRPr sz="2000" b="1" i="0">
                <a:solidFill>
                  <a:schemeClr val="bg1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Zitat, </a:t>
            </a:r>
          </a:p>
          <a:p>
            <a:pPr lvl="0"/>
            <a:r>
              <a:rPr lang="de-DE" dirty="0"/>
              <a:t>Hervorhebung etc.</a:t>
            </a:r>
          </a:p>
        </p:txBody>
      </p:sp>
      <p:sp>
        <p:nvSpPr>
          <p:cNvPr id="14" name="Bildplatzhalter 3">
            <a:extLst>
              <a:ext uri="{FF2B5EF4-FFF2-40B4-BE49-F238E27FC236}">
                <a16:creationId xmlns:a16="http://schemas.microsoft.com/office/drawing/2014/main" id="{F8A1A96E-E956-1F4C-AEFD-76BE55B20A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883900" y="2754730"/>
            <a:ext cx="1097400" cy="1357734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275913"/>
            <a:ext cx="3875039" cy="524410"/>
          </a:xfrm>
        </p:spPr>
        <p:txBody>
          <a:bodyPr lIns="0" tIns="0" rIns="0" bIns="0" anchor="b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Vorname Nachname</a:t>
            </a:r>
          </a:p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967263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D0FC3DD8-4024-9449-9EB5-2FD5456D68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itel 1">
            <a:extLst>
              <a:ext uri="{FF2B5EF4-FFF2-40B4-BE49-F238E27FC236}">
                <a16:creationId xmlns:a16="http://schemas.microsoft.com/office/drawing/2014/main" id="{4727D5D9-9392-644A-94F8-34B7D416F0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BA9202E-02E1-6A44-A43D-2210D85B2E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3A9E4E1-6EAF-FA42-B885-73CC237173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856" y="4422066"/>
            <a:ext cx="5043544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A059958-83EA-1849-BB82-DA09AB4F1D51}"/>
              </a:ext>
            </a:extLst>
          </p:cNvPr>
          <p:cNvSpPr/>
          <p:nvPr userDrawn="1"/>
        </p:nvSpPr>
        <p:spPr>
          <a:xfrm>
            <a:off x="245231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8479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BB8BB015-ECA3-7142-A5A3-7ABEFB4991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38738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3033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A5100917-202A-104F-8FC4-7B5800CC4B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50332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561CA966-C87A-7B44-BB17-F1AA0138C9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0332" y="3782978"/>
            <a:ext cx="2948044" cy="230599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0C22DA7B-219C-3F4C-8AE8-FEEF30F8A7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76388" y="4422066"/>
            <a:ext cx="4987920" cy="1845828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4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           Mastertextformat </a:t>
            </a:r>
          </a:p>
          <a:p>
            <a:pPr lvl="0"/>
            <a:r>
              <a:rPr lang="de-DE" dirty="0"/>
              <a:t>           bearbeiten</a:t>
            </a:r>
          </a:p>
          <a:p>
            <a:pPr lvl="0"/>
            <a:r>
              <a:rPr lang="de-DE" dirty="0"/>
              <a:t>für Zitat etc.</a:t>
            </a:r>
          </a:p>
        </p:txBody>
      </p:sp>
      <p:sp>
        <p:nvSpPr>
          <p:cNvPr id="37" name="Bildplatzhalter 3">
            <a:extLst>
              <a:ext uri="{FF2B5EF4-FFF2-40B4-BE49-F238E27FC236}">
                <a16:creationId xmlns:a16="http://schemas.microsoft.com/office/drawing/2014/main" id="{F0138040-6F2D-8A4A-BB11-9888B8FDFCC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93262" y="199625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9" name="Bildplatzhalter 3">
            <a:extLst>
              <a:ext uri="{FF2B5EF4-FFF2-40B4-BE49-F238E27FC236}">
                <a16:creationId xmlns:a16="http://schemas.microsoft.com/office/drawing/2014/main" id="{BF8044B5-F526-9640-92A5-67C1528B696F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33521" y="1859484"/>
            <a:ext cx="1899862" cy="75593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Logo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0AEF4117-1173-0F43-9A40-8DF5309560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57816" y="2708807"/>
            <a:ext cx="2935343" cy="520700"/>
          </a:xfrm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Name</a:t>
            </a:r>
          </a:p>
          <a:p>
            <a:pPr lvl="0"/>
            <a:r>
              <a:rPr lang="de-DE" dirty="0" err="1"/>
              <a:t>ddd</a:t>
            </a:r>
            <a:endParaRPr lang="de-DE" dirty="0"/>
          </a:p>
        </p:txBody>
      </p:sp>
      <p:sp>
        <p:nvSpPr>
          <p:cNvPr id="41" name="Textplatzhalter 7">
            <a:extLst>
              <a:ext uri="{FF2B5EF4-FFF2-40B4-BE49-F238E27FC236}">
                <a16:creationId xmlns:a16="http://schemas.microsoft.com/office/drawing/2014/main" id="{1B95BB85-049D-404B-A486-96894C4993D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45115" y="3305707"/>
            <a:ext cx="2948044" cy="438439"/>
          </a:xfr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  <a:p>
            <a:pPr lvl="0"/>
            <a:r>
              <a:rPr lang="de-DE" dirty="0"/>
              <a:t>Unternehmen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C3FD05DD-D66D-7046-AC52-6FA084BB9F3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45115" y="3782979"/>
            <a:ext cx="2948044" cy="230598"/>
          </a:xfr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ts val="1680"/>
              </a:lnSpc>
              <a:spcBef>
                <a:spcPts val="0"/>
              </a:spcBef>
              <a:buNone/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7AC214BF-04C8-BA45-A485-254DA961B328}"/>
              </a:ext>
            </a:extLst>
          </p:cNvPr>
          <p:cNvSpPr/>
          <p:nvPr userDrawn="1"/>
        </p:nvSpPr>
        <p:spPr>
          <a:xfrm>
            <a:off x="6634155" y="4226735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95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7F2EFB80-AECD-FB4E-85CA-56CD95C2DE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4F165C49-AEDB-0C4A-942F-08BF2F14D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1D65620E-7E6D-B445-B0E5-7892196108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16" name="Datumsplatzhalter 3">
            <a:extLst>
              <a:ext uri="{FF2B5EF4-FFF2-40B4-BE49-F238E27FC236}">
                <a16:creationId xmlns:a16="http://schemas.microsoft.com/office/drawing/2014/main" id="{6CAD9E6F-C294-304C-BCAE-63F71F795D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F7636388-AA0E-644A-9A13-B4FA389E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8" name="Foliennummernplatzhalter 5">
            <a:extLst>
              <a:ext uri="{FF2B5EF4-FFF2-40B4-BE49-F238E27FC236}">
                <a16:creationId xmlns:a16="http://schemas.microsoft.com/office/drawing/2014/main" id="{BD28BAC4-9C60-7E49-A486-B116B7CF1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27" name="Bildplatzhalter 3">
            <a:extLst>
              <a:ext uri="{FF2B5EF4-FFF2-40B4-BE49-F238E27FC236}">
                <a16:creationId xmlns:a16="http://schemas.microsoft.com/office/drawing/2014/main" id="{774FBF0B-0910-D949-B714-60E1684130C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80038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61460405-F4D2-DC44-A0EF-E8EB1A60766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279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31" name="Bildplatzhalter 3">
            <a:extLst>
              <a:ext uri="{FF2B5EF4-FFF2-40B4-BE49-F238E27FC236}">
                <a16:creationId xmlns:a16="http://schemas.microsoft.com/office/drawing/2014/main" id="{F90A62EB-E506-0045-A31C-9B3CB87C39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72533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34" name="Bildplatzhalter 3">
            <a:extLst>
              <a:ext uri="{FF2B5EF4-FFF2-40B4-BE49-F238E27FC236}">
                <a16:creationId xmlns:a16="http://schemas.microsoft.com/office/drawing/2014/main" id="{54A7A268-6E63-7947-AE32-797562E2BDB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37500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3" name="Bildplatzhalter 3">
            <a:extLst>
              <a:ext uri="{FF2B5EF4-FFF2-40B4-BE49-F238E27FC236}">
                <a16:creationId xmlns:a16="http://schemas.microsoft.com/office/drawing/2014/main" id="{17E08554-01E4-EB44-809A-537478391A7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729995" y="2079783"/>
            <a:ext cx="1403085" cy="1909808"/>
          </a:xfrm>
          <a:solidFill>
            <a:schemeClr val="bg2"/>
          </a:solidFill>
        </p:spPr>
        <p:txBody>
          <a:bodyPr anchor="ctr">
            <a:normAutofit/>
          </a:bodyPr>
          <a:lstStyle>
            <a:lvl1pPr>
              <a:defRPr sz="1600"/>
            </a:lvl1pPr>
          </a:lstStyle>
          <a:p>
            <a:r>
              <a:rPr lang="de-DE" dirty="0"/>
              <a:t>Bild</a:t>
            </a:r>
          </a:p>
        </p:txBody>
      </p:sp>
      <p:sp>
        <p:nvSpPr>
          <p:cNvPr id="46" name="Textplatzhalter 7">
            <a:extLst>
              <a:ext uri="{FF2B5EF4-FFF2-40B4-BE49-F238E27FC236}">
                <a16:creationId xmlns:a16="http://schemas.microsoft.com/office/drawing/2014/main" id="{DF57997B-5B1F-CF4D-9DF6-16B758D2B6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279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17781D0B-A771-E14B-9BBB-4441D4E9E6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0823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48" name="Textplatzhalter 7">
            <a:extLst>
              <a:ext uri="{FF2B5EF4-FFF2-40B4-BE49-F238E27FC236}">
                <a16:creationId xmlns:a16="http://schemas.microsoft.com/office/drawing/2014/main" id="{ADBFCB37-7F39-B548-BEBF-06B8F15F2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0823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49" name="Textplatzhalter 7">
            <a:extLst>
              <a:ext uri="{FF2B5EF4-FFF2-40B4-BE49-F238E27FC236}">
                <a16:creationId xmlns:a16="http://schemas.microsoft.com/office/drawing/2014/main" id="{CD9FFC31-F063-1D4E-8316-4A2FFC46BF7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511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0" name="Textplatzhalter 7">
            <a:extLst>
              <a:ext uri="{FF2B5EF4-FFF2-40B4-BE49-F238E27FC236}">
                <a16:creationId xmlns:a16="http://schemas.microsoft.com/office/drawing/2014/main" id="{4ABA56DB-958C-FC47-A0FB-3D66DFFB55E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8511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  <p:sp>
        <p:nvSpPr>
          <p:cNvPr id="51" name="Textplatzhalter 7">
            <a:extLst>
              <a:ext uri="{FF2B5EF4-FFF2-40B4-BE49-F238E27FC236}">
                <a16:creationId xmlns:a16="http://schemas.microsoft.com/office/drawing/2014/main" id="{79BA522B-6417-E841-9B16-C757A7868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70555" y="4196799"/>
            <a:ext cx="2422708" cy="332601"/>
          </a:xfrm>
        </p:spPr>
        <p:txBody>
          <a:bodyPr lIns="0" tIns="0" rIns="0" bIns="0" anchor="t">
            <a:normAutofit/>
          </a:bodyPr>
          <a:lstStyle>
            <a:lvl1pPr marL="11113" indent="0" algn="ctr">
              <a:lnSpc>
                <a:spcPts val="228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marL="11113" algn="ctr"/>
            <a:r>
              <a:rPr lang="de-DE" sz="2000" b="1" dirty="0">
                <a:solidFill>
                  <a:srgbClr val="31315B"/>
                </a:solidFill>
                <a:latin typeface="Lexend SemiBold" pitchFamily="2" charset="77"/>
              </a:rPr>
              <a:t>Name</a:t>
            </a:r>
            <a:endParaRPr lang="de-DE" sz="2000" dirty="0">
              <a:solidFill>
                <a:srgbClr val="31315B"/>
              </a:solidFill>
              <a:latin typeface="Lexend" pitchFamily="2" charset="77"/>
            </a:endParaRPr>
          </a:p>
        </p:txBody>
      </p:sp>
      <p:sp>
        <p:nvSpPr>
          <p:cNvPr id="52" name="Textplatzhalter 7">
            <a:extLst>
              <a:ext uri="{FF2B5EF4-FFF2-40B4-BE49-F238E27FC236}">
                <a16:creationId xmlns:a16="http://schemas.microsoft.com/office/drawing/2014/main" id="{CD13E313-0ABF-D349-8B09-B2BBB5E6508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0555" y="4657356"/>
            <a:ext cx="2422708" cy="332600"/>
          </a:xfr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ts val="1680"/>
              </a:lnSpc>
              <a:spcBef>
                <a:spcPts val="0"/>
              </a:spcBef>
              <a:buNone/>
              <a:defRPr sz="1400" b="0" i="0">
                <a:latin typeface="Lexen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Funktion</a:t>
            </a:r>
          </a:p>
        </p:txBody>
      </p:sp>
    </p:spTree>
    <p:extLst>
      <p:ext uri="{BB962C8B-B14F-4D97-AF65-F5344CB8AC3E}">
        <p14:creationId xmlns:p14="http://schemas.microsoft.com/office/powerpoint/2010/main" val="256194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7CE7144F-5824-074A-A24B-F99F4787EA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BD760105-35E9-D849-89D6-92C6E3A5AB23}"/>
              </a:ext>
            </a:extLst>
          </p:cNvPr>
          <p:cNvSpPr/>
          <p:nvPr userDrawn="1"/>
        </p:nvSpPr>
        <p:spPr>
          <a:xfrm>
            <a:off x="446626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Abgerundetes Rechteck 9">
            <a:extLst>
              <a:ext uri="{FF2B5EF4-FFF2-40B4-BE49-F238E27FC236}">
                <a16:creationId xmlns:a16="http://schemas.microsoft.com/office/drawing/2014/main" id="{E59B4C73-8953-1E46-BD62-7BBCFDA4D76D}"/>
              </a:ext>
            </a:extLst>
          </p:cNvPr>
          <p:cNvSpPr/>
          <p:nvPr userDrawn="1"/>
        </p:nvSpPr>
        <p:spPr>
          <a:xfrm>
            <a:off x="8279977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>
            <a:extLst>
              <a:ext uri="{FF2B5EF4-FFF2-40B4-BE49-F238E27FC236}">
                <a16:creationId xmlns:a16="http://schemas.microsoft.com/office/drawing/2014/main" id="{C16B59C3-7276-8E40-9F6D-54AA853C6880}"/>
              </a:ext>
            </a:extLst>
          </p:cNvPr>
          <p:cNvSpPr/>
          <p:nvPr userDrawn="1"/>
        </p:nvSpPr>
        <p:spPr>
          <a:xfrm>
            <a:off x="4370584" y="2358828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1617E335-DEF5-084D-8BC1-8364A9701C8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69787" y="1240908"/>
            <a:ext cx="11231882" cy="755935"/>
          </a:xfrm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3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FC021B38-D74F-8E41-82AC-6612BF5F12E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41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13573EB4-D277-8943-A492-C8B4C12775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2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6359CF8-C685-B542-960A-CCA7080E10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436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D645A76F-7914-4F4B-A673-64658B4A76A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3782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903C71B5-5240-BF45-BA74-8C6B5D63A1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798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2F03D239-002F-654B-94BF-19CEDA1B554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3737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sp>
        <p:nvSpPr>
          <p:cNvPr id="19" name="Textplatzhalter 2">
            <a:extLst>
              <a:ext uri="{FF2B5EF4-FFF2-40B4-BE49-F238E27FC236}">
                <a16:creationId xmlns:a16="http://schemas.microsoft.com/office/drawing/2014/main" id="{CDA83ED0-7C6F-A149-897C-8E9D4913E49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302513" y="3791926"/>
            <a:ext cx="3464914" cy="663533"/>
          </a:xfrm>
        </p:spPr>
        <p:txBody>
          <a:bodyPr lIns="0" tIns="0" rIns="0" bIns="0" anchor="b">
            <a:noAutofit/>
          </a:bodyPr>
          <a:lstStyle>
            <a:lvl1pPr marL="0" indent="0" algn="ctr">
              <a:lnSpc>
                <a:spcPts val="2200"/>
              </a:lnSpc>
              <a:spcBef>
                <a:spcPts val="0"/>
              </a:spcBef>
              <a:buNone/>
              <a:defRPr sz="2000" b="1" cap="all" baseline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9AB46299-F67E-684F-8FBF-7350E07A233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04156" y="4585590"/>
            <a:ext cx="3463899" cy="663532"/>
          </a:xfrm>
        </p:spPr>
        <p:txBody>
          <a:bodyPr lIns="0" tIns="0" rIns="0" bIns="0">
            <a:normAutofit/>
          </a:bodyPr>
          <a:lstStyle>
            <a:lvl1pPr marL="0" indent="0" algn="ctr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0FDC3B4-21AD-D243-969D-AC02DA46910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9298055" y="2540218"/>
            <a:ext cx="1467935" cy="1067898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de-DE" dirty="0"/>
              <a:t>Icon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82DCD83D-A943-A64A-ACB3-32DC22C1C7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2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25F3A73-23AE-C243-9DDC-ADB8F0376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B212E5A-9786-5247-9C49-40E1FECA6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962151"/>
          </a:xfrm>
        </p:spPr>
        <p:txBody>
          <a:bodyPr anchor="b"/>
          <a:lstStyle>
            <a:lvl1pPr algn="ctr">
              <a:defRPr sz="6000" b="1" i="0">
                <a:latin typeface="Lexend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AC0E797-D7D2-6C46-8978-99C2F6CF4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826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200" b="0" i="0">
                <a:latin typeface="Lexend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CBBA6D55-19C4-C042-B321-30E17407F7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57272" y="421148"/>
            <a:ext cx="1877455" cy="104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372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B04D4AA4-B82B-8641-8F37-1353A64199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FC45C91A-F594-4042-B762-3FDAE670A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D8C84B7-B1AF-4247-B9B9-4EA9DD6777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E66627-F894-2042-B7C7-EB00DF123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3" y="1793175"/>
            <a:ext cx="11280133" cy="4379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88150394-6DF0-D34E-A0E8-39F5ABC33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3" name="Fußzeilenplatzhalter 4">
            <a:extLst>
              <a:ext uri="{FF2B5EF4-FFF2-40B4-BE49-F238E27FC236}">
                <a16:creationId xmlns:a16="http://schemas.microsoft.com/office/drawing/2014/main" id="{BB116FAC-34AD-5044-808E-35CB30E935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4" name="Foliennummernplatzhalter 5">
            <a:extLst>
              <a:ext uri="{FF2B5EF4-FFF2-40B4-BE49-F238E27FC236}">
                <a16:creationId xmlns:a16="http://schemas.microsoft.com/office/drawing/2014/main" id="{5A7C1DBF-E7E6-FE4C-81D6-A46803C66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3104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9533BB0F-C7AE-D24F-99F0-C24AE2C29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5EE6A3E3-B486-1A43-9702-A15E334E08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9CD7F0DA-F27E-FB4B-A0F9-D652C98AD29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1F030E-330F-5648-802C-6D7C83CBC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447799"/>
            <a:ext cx="6547519" cy="4892375"/>
          </a:xfrm>
        </p:spPr>
        <p:txBody>
          <a:bodyPr lIns="0" tIns="0" rIns="0" b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884F3F-1752-F442-82C4-E434A2EF4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9788" y="2959100"/>
            <a:ext cx="4302238" cy="3381074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1" name="Datumsplatzhalter 3">
            <a:extLst>
              <a:ext uri="{FF2B5EF4-FFF2-40B4-BE49-F238E27FC236}">
                <a16:creationId xmlns:a16="http://schemas.microsoft.com/office/drawing/2014/main" id="{772BE3DE-57C7-7947-A501-4BA49F27A4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839EA5A5-BDCF-B942-850F-742D3DE2BE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3" name="Foliennummernplatzhalter 5">
            <a:extLst>
              <a:ext uri="{FF2B5EF4-FFF2-40B4-BE49-F238E27FC236}">
                <a16:creationId xmlns:a16="http://schemas.microsoft.com/office/drawing/2014/main" id="{D2E252DE-8ED7-DE41-A2D3-804F3976B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4477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1696041"/>
            <a:ext cx="7355840" cy="2697480"/>
          </a:xfrm>
        </p:spPr>
        <p:txBody>
          <a:bodyPr lIns="0" tIns="0" rIns="0" bIns="0" anchor="ctr">
            <a:noAutofit/>
          </a:bodyPr>
          <a:lstStyle>
            <a:lvl1pPr algn="l">
              <a:defRPr sz="55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br>
              <a:rPr lang="de-DE" dirty="0"/>
            </a:br>
            <a:r>
              <a:rPr lang="de-DE" dirty="0"/>
              <a:t>titel-</a:t>
            </a:r>
            <a:br>
              <a:rPr lang="de-DE" dirty="0"/>
            </a:br>
            <a:r>
              <a:rPr lang="de-DE" dirty="0" err="1"/>
              <a:t>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462877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47172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E6DDE7CE-E790-3648-AD5F-CC82A27EB6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el 1">
            <a:extLst>
              <a:ext uri="{FF2B5EF4-FFF2-40B4-BE49-F238E27FC236}">
                <a16:creationId xmlns:a16="http://schemas.microsoft.com/office/drawing/2014/main" id="{12CE59C7-F7D1-6B4A-9CFE-5D5F5A2B0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502E25DF-530D-FB41-AE2B-E6B9B529BC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1D34BEAF-65A8-D44E-92F2-CC1BDEE1AC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D1F2AD20-0D3A-6443-9628-29E62DE26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55411D10-2197-B74C-A86A-010D88472D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917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2107160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3292997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556835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408001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487390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3053685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619980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4186275"/>
            <a:ext cx="431800" cy="43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69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032FA30D-1A71-FF4E-B529-3DF7D911A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F65188DB-F4AB-FD41-8D00-2EB86C32B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999FF51-A975-4E48-8D8C-1E62376A2E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018514FF-AADF-A345-873F-832EEEE757D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28196" y="1793999"/>
            <a:ext cx="1041400" cy="863600"/>
          </a:xfrm>
          <a:prstGeom prst="rect">
            <a:avLst/>
          </a:prstGeom>
        </p:spPr>
      </p:pic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4629E94F-4B66-9141-9E07-1267B6DC678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5557" y="2979836"/>
            <a:ext cx="5145278" cy="1964601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Adresse</a:t>
            </a:r>
          </a:p>
        </p:txBody>
      </p:sp>
      <p:sp>
        <p:nvSpPr>
          <p:cNvPr id="18" name="Textplatzhalter 7">
            <a:extLst>
              <a:ext uri="{FF2B5EF4-FFF2-40B4-BE49-F238E27FC236}">
                <a16:creationId xmlns:a16="http://schemas.microsoft.com/office/drawing/2014/main" id="{BFEF25B4-7155-A240-920B-8CEC01BD08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86856" y="2243674"/>
            <a:ext cx="4419122" cy="2007137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400" b="0" i="0">
                <a:solidFill>
                  <a:schemeClr val="accent4"/>
                </a:solidFill>
                <a:latin typeface="Lexend Medium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Links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78B283-5D47-F047-8347-69D6CCA4A9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5589" y="2094840"/>
            <a:ext cx="5104440" cy="673107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000" b="1" i="0">
                <a:solidFill>
                  <a:schemeClr val="accent3"/>
                </a:solidFill>
                <a:latin typeface="Lexend SemiBold" pitchFamily="2" charset="77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de-DE" dirty="0"/>
              <a:t>Stiftung für </a:t>
            </a:r>
          </a:p>
          <a:p>
            <a:pPr lvl="0"/>
            <a:r>
              <a:rPr lang="de-DE" dirty="0"/>
              <a:t>Wirtschaftsbildung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D5D9DA5-1061-0D42-8FFF-669CA220AE0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2174229"/>
            <a:ext cx="431800" cy="4318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97D7919-A0F7-C749-853E-B4BD062EAC7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096000" y="2740524"/>
            <a:ext cx="431800" cy="431800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B805E2A-DF6C-264B-AA07-5CD3F92D46C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7952" y="3306819"/>
            <a:ext cx="431800" cy="4318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1E98772-E835-7544-BFFE-009B9BB333E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096000" y="3873114"/>
            <a:ext cx="431800" cy="431800"/>
          </a:xfrm>
          <a:prstGeom prst="rect">
            <a:avLst/>
          </a:prstGeom>
        </p:spPr>
      </p:pic>
      <p:sp>
        <p:nvSpPr>
          <p:cNvPr id="27" name="Rechteck 26">
            <a:extLst>
              <a:ext uri="{FF2B5EF4-FFF2-40B4-BE49-F238E27FC236}">
                <a16:creationId xmlns:a16="http://schemas.microsoft.com/office/drawing/2014/main" id="{E5ACD4F2-A750-B843-931E-3302B90B7663}"/>
              </a:ext>
            </a:extLst>
          </p:cNvPr>
          <p:cNvSpPr/>
          <p:nvPr userDrawn="1"/>
        </p:nvSpPr>
        <p:spPr>
          <a:xfrm>
            <a:off x="0" y="5156326"/>
            <a:ext cx="12192000" cy="169829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9B198D33-B5CB-EB4F-A72D-FB0DAF0AD3D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5589" y="5858771"/>
            <a:ext cx="766923" cy="370463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E26BB4D2-FDD8-9D43-BE6A-B76B4B7ECE1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880534" y="5858771"/>
            <a:ext cx="963204" cy="37046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9F9951A-1633-5E48-8336-3D39B48B0B8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491022" y="5870352"/>
            <a:ext cx="1273208" cy="27114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568EC43-4AFA-7D4B-B800-7447BDEC83E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438168" y="5861949"/>
            <a:ext cx="1118681" cy="36339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AF0E644-B26F-ED43-9601-2EAF14DB270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063495" y="5869451"/>
            <a:ext cx="906824" cy="272047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ADA9E785-DBF3-7246-BC4A-070A81FB61D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556529" y="5831454"/>
            <a:ext cx="1634985" cy="42509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17B572B7-FA82-EE4B-A984-9EDE48A7664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77724" y="5863555"/>
            <a:ext cx="1010996" cy="235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48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5478EB86-B669-E942-B304-196A7CE463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-1"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16D8A996-8B04-CF4A-A66D-B0216AEAD1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6" y="1712779"/>
            <a:ext cx="11202839" cy="3488613"/>
          </a:xfrm>
        </p:spPr>
        <p:txBody>
          <a:bodyPr lIns="0" tIns="0" rIns="0" bIns="0">
            <a:normAutofit/>
          </a:bodyPr>
          <a:lstStyle>
            <a:lvl1pPr algn="ctr">
              <a:defRPr sz="3000" b="1" i="0" cap="none" baseline="0">
                <a:solidFill>
                  <a:schemeClr val="bg1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Zitat, </a:t>
            </a:r>
            <a:br>
              <a:rPr lang="de-DE" dirty="0"/>
            </a:br>
            <a:r>
              <a:rPr lang="de-DE" dirty="0"/>
              <a:t>wichtiges etc.</a:t>
            </a:r>
          </a:p>
        </p:txBody>
      </p:sp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327E35A8-0572-D94B-B14D-CC0883509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96706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47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4AAE42D-2DB0-3649-A7D2-128B8354B7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7455" y="638174"/>
            <a:ext cx="755935" cy="755935"/>
          </a:xfrm>
          <a:prstGeom prst="rect">
            <a:avLst/>
          </a:prstGeom>
        </p:spPr>
      </p:pic>
      <p:sp>
        <p:nvSpPr>
          <p:cNvPr id="5" name="Abgerundetes Rechteck 4">
            <a:extLst>
              <a:ext uri="{FF2B5EF4-FFF2-40B4-BE49-F238E27FC236}">
                <a16:creationId xmlns:a16="http://schemas.microsoft.com/office/drawing/2014/main" id="{A447D76E-F801-EA4C-9F1A-CCB4250E626C}"/>
              </a:ext>
            </a:extLst>
          </p:cNvPr>
          <p:cNvSpPr/>
          <p:nvPr userDrawn="1"/>
        </p:nvSpPr>
        <p:spPr>
          <a:xfrm>
            <a:off x="461293" y="805756"/>
            <a:ext cx="1403085" cy="1892973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7DD3FBEE-545F-9D4E-A532-9E0318D50CFD}"/>
              </a:ext>
            </a:extLst>
          </p:cNvPr>
          <p:cNvSpPr/>
          <p:nvPr userDrawn="1"/>
        </p:nvSpPr>
        <p:spPr>
          <a:xfrm>
            <a:off x="571896" y="4127149"/>
            <a:ext cx="7231758" cy="1954430"/>
          </a:xfrm>
          <a:prstGeom prst="roundRect">
            <a:avLst>
              <a:gd name="adj" fmla="val 4336"/>
            </a:avLst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7999" rtlCol="0" anchor="ctr"/>
          <a:lstStyle/>
          <a:p>
            <a:endParaRPr lang="de-DE" sz="2000" b="1" dirty="0">
              <a:latin typeface="Lexend SemiBold" pitchFamily="2" charset="77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ACFEF64F-9D75-E546-818B-44FB3DD4BE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278518">
            <a:off x="317613" y="5308184"/>
            <a:ext cx="508565" cy="475905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2AF8E970-5EF0-6F40-AA7E-E2876738A46E}"/>
              </a:ext>
            </a:extLst>
          </p:cNvPr>
          <p:cNvSpPr/>
          <p:nvPr userDrawn="1"/>
        </p:nvSpPr>
        <p:spPr>
          <a:xfrm>
            <a:off x="639252" y="4271012"/>
            <a:ext cx="515206" cy="419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5000" b="1" dirty="0">
                <a:solidFill>
                  <a:schemeClr val="bg1"/>
                </a:solidFill>
                <a:latin typeface="Lexend SemiBold" pitchFamily="2" charset="77"/>
              </a:rPr>
              <a:t>„</a:t>
            </a:r>
            <a:endParaRPr lang="de-DE" sz="5000" dirty="0">
              <a:solidFill>
                <a:schemeClr val="bg1"/>
              </a:solidFill>
              <a:latin typeface="Lexend" pitchFamily="2" charset="77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428FB95-BC09-1349-8DE6-81C1D2A8A343}"/>
              </a:ext>
            </a:extLst>
          </p:cNvPr>
          <p:cNvSpPr/>
          <p:nvPr userDrawn="1"/>
        </p:nvSpPr>
        <p:spPr>
          <a:xfrm>
            <a:off x="4133589" y="752812"/>
            <a:ext cx="701458" cy="701458"/>
          </a:xfrm>
          <a:prstGeom prst="rect">
            <a:avLst/>
          </a:prstGeom>
          <a:solidFill>
            <a:srgbClr val="AD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94447639-1ADE-9144-8C11-FDDAB1439274}"/>
              </a:ext>
            </a:extLst>
          </p:cNvPr>
          <p:cNvSpPr/>
          <p:nvPr userDrawn="1"/>
        </p:nvSpPr>
        <p:spPr>
          <a:xfrm>
            <a:off x="3269293" y="1592056"/>
            <a:ext cx="701458" cy="701458"/>
          </a:xfrm>
          <a:prstGeom prst="rect">
            <a:avLst/>
          </a:prstGeom>
          <a:solidFill>
            <a:srgbClr val="8D8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9884BD1-AE09-5A46-B8C9-BDD73DE976DE}"/>
              </a:ext>
            </a:extLst>
          </p:cNvPr>
          <p:cNvSpPr/>
          <p:nvPr userDrawn="1"/>
        </p:nvSpPr>
        <p:spPr>
          <a:xfrm>
            <a:off x="4997885" y="752812"/>
            <a:ext cx="701458" cy="70145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BD8F1D8-F992-F54E-A5A9-01499579A419}"/>
              </a:ext>
            </a:extLst>
          </p:cNvPr>
          <p:cNvSpPr/>
          <p:nvPr userDrawn="1"/>
        </p:nvSpPr>
        <p:spPr>
          <a:xfrm>
            <a:off x="4133589" y="1592056"/>
            <a:ext cx="701458" cy="701458"/>
          </a:xfrm>
          <a:prstGeom prst="rect">
            <a:avLst/>
          </a:prstGeom>
          <a:solidFill>
            <a:srgbClr val="BEBF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3D742DF9-C88F-6C4F-ADCD-6B52B6CC4534}"/>
              </a:ext>
            </a:extLst>
          </p:cNvPr>
          <p:cNvSpPr/>
          <p:nvPr userDrawn="1"/>
        </p:nvSpPr>
        <p:spPr>
          <a:xfrm>
            <a:off x="3269293" y="2406248"/>
            <a:ext cx="701458" cy="701458"/>
          </a:xfrm>
          <a:prstGeom prst="rect">
            <a:avLst/>
          </a:prstGeom>
          <a:solidFill>
            <a:srgbClr val="3131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B6385306-BD36-8245-BADE-533F53AD6519}"/>
              </a:ext>
            </a:extLst>
          </p:cNvPr>
          <p:cNvSpPr/>
          <p:nvPr userDrawn="1"/>
        </p:nvSpPr>
        <p:spPr>
          <a:xfrm>
            <a:off x="4146115" y="2406248"/>
            <a:ext cx="701458" cy="701458"/>
          </a:xfrm>
          <a:prstGeom prst="rect">
            <a:avLst/>
          </a:prstGeom>
          <a:solidFill>
            <a:srgbClr val="C3CD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A9782FE6-AC2D-B149-81E3-9137BDE24B96}"/>
              </a:ext>
            </a:extLst>
          </p:cNvPr>
          <p:cNvSpPr/>
          <p:nvPr userDrawn="1"/>
        </p:nvSpPr>
        <p:spPr>
          <a:xfrm>
            <a:off x="4972833" y="1592056"/>
            <a:ext cx="701458" cy="701458"/>
          </a:xfrm>
          <a:prstGeom prst="rect">
            <a:avLst/>
          </a:prstGeom>
          <a:solidFill>
            <a:srgbClr val="F3F1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8634DA6E-E946-C346-BC16-D3E5FFD447BA}"/>
              </a:ext>
            </a:extLst>
          </p:cNvPr>
          <p:cNvSpPr/>
          <p:nvPr userDrawn="1"/>
        </p:nvSpPr>
        <p:spPr>
          <a:xfrm>
            <a:off x="3281819" y="752812"/>
            <a:ext cx="701458" cy="701458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D2BF4E4-E9F5-B34E-9DC9-02174A9490AD}"/>
              </a:ext>
            </a:extLst>
          </p:cNvPr>
          <p:cNvSpPr/>
          <p:nvPr userDrawn="1"/>
        </p:nvSpPr>
        <p:spPr>
          <a:xfrm>
            <a:off x="3269293" y="3232965"/>
            <a:ext cx="701458" cy="701458"/>
          </a:xfrm>
          <a:prstGeom prst="rect">
            <a:avLst/>
          </a:prstGeom>
          <a:solidFill>
            <a:srgbClr val="EA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510DC0D-0A25-1E45-AFAD-9BEF91DBB490}"/>
              </a:ext>
            </a:extLst>
          </p:cNvPr>
          <p:cNvSpPr/>
          <p:nvPr userDrawn="1"/>
        </p:nvSpPr>
        <p:spPr>
          <a:xfrm>
            <a:off x="4972833" y="2406248"/>
            <a:ext cx="701458" cy="701458"/>
          </a:xfrm>
          <a:prstGeom prst="rect">
            <a:avLst/>
          </a:prstGeom>
          <a:solidFill>
            <a:srgbClr val="D9E3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3465D7E-93C7-6D40-B449-28A6843956E5}"/>
              </a:ext>
            </a:extLst>
          </p:cNvPr>
          <p:cNvSpPr/>
          <p:nvPr userDrawn="1"/>
        </p:nvSpPr>
        <p:spPr>
          <a:xfrm>
            <a:off x="639252" y="3485374"/>
            <a:ext cx="707565" cy="511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algn="ctr">
              <a:lnSpc>
                <a:spcPts val="1840"/>
              </a:lnSpc>
            </a:pPr>
            <a:r>
              <a:rPr lang="de-DE" sz="8000" b="1" dirty="0">
                <a:solidFill>
                  <a:srgbClr val="BEBFD6"/>
                </a:solidFill>
                <a:latin typeface="Lexend SemiBold" pitchFamily="2" charset="77"/>
              </a:rPr>
              <a:t>„</a:t>
            </a:r>
            <a:endParaRPr lang="de-DE" sz="8000" dirty="0">
              <a:solidFill>
                <a:srgbClr val="BEBFD6"/>
              </a:solidFill>
              <a:latin typeface="Lexend" pitchFamily="2" charset="77"/>
            </a:endParaRPr>
          </a:p>
        </p:txBody>
      </p:sp>
      <p:pic>
        <p:nvPicPr>
          <p:cNvPr id="21" name="Grafik 20" descr="Ein Bild, das Text enthält.&#10;&#10;Automatisch generierte Beschreibung">
            <a:extLst>
              <a:ext uri="{FF2B5EF4-FFF2-40B4-BE49-F238E27FC236}">
                <a16:creationId xmlns:a16="http://schemas.microsoft.com/office/drawing/2014/main" id="{2AA3A153-598F-ED45-9ADA-757E5893FE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04717" y="3934423"/>
            <a:ext cx="1354157" cy="75593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4E45CB37-6D83-F848-9CEE-3B2094DAFB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pic>
        <p:nvPicPr>
          <p:cNvPr id="23" name="Grafik 22" descr="Ein Bild, das Text enthält.&#10;&#10;Automatisch generierte Beschreibung">
            <a:extLst>
              <a:ext uri="{FF2B5EF4-FFF2-40B4-BE49-F238E27FC236}">
                <a16:creationId xmlns:a16="http://schemas.microsoft.com/office/drawing/2014/main" id="{D94DDA35-47C4-C64A-A090-377BA14F156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45589" y="6406032"/>
            <a:ext cx="766923" cy="370463"/>
          </a:xfrm>
          <a:prstGeom prst="rect">
            <a:avLst/>
          </a:prstGeom>
        </p:spPr>
      </p:pic>
      <p:pic>
        <p:nvPicPr>
          <p:cNvPr id="24" name="Grafik 2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133C382-D129-A940-8AF3-3A616FCDC78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880534" y="6406032"/>
            <a:ext cx="963204" cy="370463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539FC849-7B50-194D-94AC-63FFBE14B88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491022" y="6417613"/>
            <a:ext cx="1273208" cy="271146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26C60242-6BEB-CD45-9177-481290274DB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438168" y="6409210"/>
            <a:ext cx="1118681" cy="363393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973842D9-C37F-E744-994F-2020A8D1CD9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063495" y="6416712"/>
            <a:ext cx="906824" cy="272047"/>
          </a:xfrm>
          <a:prstGeom prst="rect">
            <a:avLst/>
          </a:prstGeom>
        </p:spPr>
      </p:pic>
      <p:pic>
        <p:nvPicPr>
          <p:cNvPr id="28" name="Grafik 27" descr="Ein Bild, das Text enthält.&#10;&#10;Automatisch generierte Beschreibung">
            <a:extLst>
              <a:ext uri="{FF2B5EF4-FFF2-40B4-BE49-F238E27FC236}">
                <a16:creationId xmlns:a16="http://schemas.microsoft.com/office/drawing/2014/main" id="{1A1305A4-9014-724F-96A6-CF02221DE59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556529" y="6378715"/>
            <a:ext cx="1634985" cy="425096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C4B60C0F-532E-5E48-8850-21A4F39566DA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777724" y="6410816"/>
            <a:ext cx="1010996" cy="235437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44A167F-E965-9742-99FC-9DA03E4A3CD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1219200"/>
          </a:xfrm>
          <a:prstGeom prst="rect">
            <a:avLst/>
          </a:prstGeom>
        </p:spPr>
      </p:pic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6B21D13D-BB18-D64E-B872-17340585D408}"/>
              </a:ext>
            </a:extLst>
          </p:cNvPr>
          <p:cNvSpPr/>
          <p:nvPr userDrawn="1"/>
        </p:nvSpPr>
        <p:spPr>
          <a:xfrm>
            <a:off x="8104554" y="2476361"/>
            <a:ext cx="3448194" cy="2916123"/>
          </a:xfrm>
          <a:prstGeom prst="roundRect">
            <a:avLst>
              <a:gd name="adj" fmla="val 8782"/>
            </a:avLst>
          </a:prstGeom>
          <a:gradFill flip="none" rotWithShape="1">
            <a:gsLst>
              <a:gs pos="0">
                <a:srgbClr val="F3F1F9"/>
              </a:gs>
              <a:gs pos="5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4958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620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6410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rt -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44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rt -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9656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 -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8" name="Titel 1">
            <a:extLst>
              <a:ext uri="{FF2B5EF4-FFF2-40B4-BE49-F238E27FC236}">
                <a16:creationId xmlns:a16="http://schemas.microsoft.com/office/drawing/2014/main" id="{4D9CE1E5-458B-C148-B3C5-DE2780EF9B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0F991617-F5A6-0346-A0BB-75ACCA8218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167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2242372-F5D1-A04E-A308-3FBE0F6E5E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2D299254-0BEE-074E-ACCC-710BE213B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4D521516-DCF0-4848-9368-3C9983BCF4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9787" y="1828800"/>
            <a:ext cx="5370092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00320F4-B057-BC4C-81A2-03F38E1DE7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0" y="1828800"/>
            <a:ext cx="5331879" cy="439102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2" name="Datumsplatzhalter 3">
            <a:extLst>
              <a:ext uri="{FF2B5EF4-FFF2-40B4-BE49-F238E27FC236}">
                <a16:creationId xmlns:a16="http://schemas.microsoft.com/office/drawing/2014/main" id="{03039E73-3CA6-B447-86E8-8ECA029368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23" name="Fußzeilenplatzhalter 4">
            <a:extLst>
              <a:ext uri="{FF2B5EF4-FFF2-40B4-BE49-F238E27FC236}">
                <a16:creationId xmlns:a16="http://schemas.microsoft.com/office/drawing/2014/main" id="{6FA1DF89-55FB-0F40-8145-4C1B2785E8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24" name="Foliennummernplatzhalter 5">
            <a:extLst>
              <a:ext uri="{FF2B5EF4-FFF2-40B4-BE49-F238E27FC236}">
                <a16:creationId xmlns:a16="http://schemas.microsoft.com/office/drawing/2014/main" id="{B785FA1D-DF45-974B-B45C-B95590DE65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1122AD8-9AB5-594F-B471-F1C40FBE115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987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68838436-8C04-834E-B1D5-9621744A65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itel 1">
            <a:extLst>
              <a:ext uri="{FF2B5EF4-FFF2-40B4-BE49-F238E27FC236}">
                <a16:creationId xmlns:a16="http://schemas.microsoft.com/office/drawing/2014/main" id="{C3C90F63-B354-4E46-BB75-2665236A65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9787" y="661924"/>
            <a:ext cx="9639413" cy="755935"/>
          </a:xfrm>
        </p:spPr>
        <p:txBody>
          <a:bodyPr lIns="0" tIns="0" rIns="0" bIns="0" anchor="t">
            <a:normAutofit/>
          </a:bodyPr>
          <a:lstStyle>
            <a:lvl1pPr>
              <a:defRPr sz="3000" b="1" i="0" cap="all" baseline="0">
                <a:solidFill>
                  <a:schemeClr val="accent3"/>
                </a:solidFill>
                <a:latin typeface="Lexend SemiBold" pitchFamily="2" charset="77"/>
              </a:defRPr>
            </a:lvl1pPr>
          </a:lstStyle>
          <a:p>
            <a:r>
              <a:rPr lang="de-DE" dirty="0"/>
              <a:t>Überschrift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E09BFF78-151E-D74F-ADBD-A1E9D64667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3521" y="638174"/>
            <a:ext cx="1354157" cy="7559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FF344F2-B0BF-264D-9624-D5CA59E2B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1293" y="1759853"/>
            <a:ext cx="5291806" cy="384175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B473B5-EF39-3A4E-B24A-16ADCE1C2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293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D9D4F8F-6C10-324A-9F10-885E33317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38900" y="1759853"/>
            <a:ext cx="5291806" cy="384176"/>
          </a:xfrm>
        </p:spPr>
        <p:txBody>
          <a:bodyPr anchor="b">
            <a:normAutofit/>
          </a:bodyPr>
          <a:lstStyle>
            <a:lvl1pPr marL="0" indent="0">
              <a:buNone/>
              <a:defRPr sz="16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5BD86C0-0D1C-2049-8290-5D8766399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38900" y="2280062"/>
            <a:ext cx="5291806" cy="3825463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3B52757D-6FD4-5D4B-B883-1B48FB71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16" name="Fußzeilenplatzhalter 4">
            <a:extLst>
              <a:ext uri="{FF2B5EF4-FFF2-40B4-BE49-F238E27FC236}">
                <a16:creationId xmlns:a16="http://schemas.microsoft.com/office/drawing/2014/main" id="{AC5C4C2A-A89D-2A41-9033-D409F7716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E6C45B25-A4A5-084F-9D6F-D53EC9239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6022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1F09ABB-304C-F44B-994D-F36E1CF67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3" y="365125"/>
            <a:ext cx="11280133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D12A3CC-6F8B-654C-800E-AAAE7437AF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73" y="1825625"/>
            <a:ext cx="11280133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250DA3-8B01-5640-84C6-B36246C80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1293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6E0A0028-918E-F84E-9930-BFCBD1A30382}" type="datetimeFigureOut">
              <a:rPr lang="de-DE" smtClean="0"/>
              <a:pPr/>
              <a:t>19.02.2023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9D3DF4-0AAB-774A-A4C6-5BBED57519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537325"/>
            <a:ext cx="41148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49D752-EB78-8B41-B2D1-1A636BC659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0" i="0">
                <a:solidFill>
                  <a:srgbClr val="ADABAB"/>
                </a:solidFill>
                <a:latin typeface="Lexend" pitchFamily="2" charset="77"/>
              </a:defRPr>
            </a:lvl1pPr>
          </a:lstStyle>
          <a:p>
            <a:fld id="{DC9FD6FC-4986-6846-9893-67991D57D7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3658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70" r:id="rId7"/>
    <p:sldLayoutId id="2147483659" r:id="rId8"/>
    <p:sldLayoutId id="2147483653" r:id="rId9"/>
    <p:sldLayoutId id="2147483661" r:id="rId10"/>
    <p:sldLayoutId id="2147483660" r:id="rId11"/>
    <p:sldLayoutId id="2147483662" r:id="rId12"/>
    <p:sldLayoutId id="2147483664" r:id="rId13"/>
    <p:sldLayoutId id="2147483667" r:id="rId14"/>
    <p:sldLayoutId id="2147483668" r:id="rId15"/>
    <p:sldLayoutId id="2147483666" r:id="rId16"/>
    <p:sldLayoutId id="2147483649" r:id="rId17"/>
    <p:sldLayoutId id="2147483650" r:id="rId18"/>
    <p:sldLayoutId id="2147483656" r:id="rId19"/>
    <p:sldLayoutId id="2147483655" r:id="rId20"/>
    <p:sldLayoutId id="2147483665" r:id="rId21"/>
    <p:sldLayoutId id="2147483671" r:id="rId22"/>
    <p:sldLayoutId id="2147483663" r:id="rId23"/>
    <p:sldLayoutId id="214748366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cap="all" baseline="0">
          <a:solidFill>
            <a:schemeClr val="accent3"/>
          </a:solidFill>
          <a:latin typeface="Lexend SemiBold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accent2"/>
          </a:solidFill>
          <a:latin typeface="Lexend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hyperlink" Target="https://www.wwf.at/nachhaltig-leben/fleisch/" TargetMode="Externa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hyperlink" Target="https://www.wwf.at/nachhaltig-leben/lebensmittelverschwendung/" TargetMode="Externa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297F1D8-4FF5-47FB-9DCA-D70831AF5C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579" y="2136141"/>
            <a:ext cx="10169588" cy="1968499"/>
          </a:xfrm>
        </p:spPr>
        <p:txBody>
          <a:bodyPr/>
          <a:lstStyle/>
          <a:p>
            <a:r>
              <a:rPr lang="de-AT" sz="6000" dirty="0" err="1">
                <a:latin typeface="Lexend ExtraBold"/>
              </a:rPr>
              <a:t>Übermässiger</a:t>
            </a:r>
            <a:r>
              <a:rPr lang="de-AT" sz="6000" dirty="0">
                <a:latin typeface="Lexend ExtraBold"/>
              </a:rPr>
              <a:t> Fleischkonsum</a:t>
            </a:r>
            <a:endParaRPr lang="de-AT" sz="6000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8817F1A-CAC7-4D82-98D2-6C613AC786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561840"/>
            <a:ext cx="7355840" cy="314960"/>
          </a:xfrm>
        </p:spPr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296394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C16D0F-5E7E-84D1-4205-C23DFA65F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570" y="2339894"/>
            <a:ext cx="8704859" cy="2769433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de-DE" sz="6000" dirty="0">
                <a:latin typeface="Lexend ExtraBold"/>
              </a:rPr>
              <a:t>Was könnten wir dagegen machen?</a:t>
            </a:r>
            <a:endParaRPr lang="de-DE" sz="6000" dirty="0"/>
          </a:p>
        </p:txBody>
      </p:sp>
    </p:spTree>
    <p:extLst>
      <p:ext uri="{BB962C8B-B14F-4D97-AF65-F5344CB8AC3E}">
        <p14:creationId xmlns:p14="http://schemas.microsoft.com/office/powerpoint/2010/main" val="2193881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03FBEC4-8B2A-4018-84A8-1917BD3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4" y="958257"/>
            <a:ext cx="9639413" cy="755935"/>
          </a:xfrm>
        </p:spPr>
        <p:txBody>
          <a:bodyPr/>
          <a:lstStyle/>
          <a:p>
            <a:r>
              <a:rPr lang="de-AT" dirty="0">
                <a:latin typeface="Lexend SemiBold"/>
              </a:rPr>
              <a:t>Eure </a:t>
            </a:r>
            <a:r>
              <a:rPr lang="de-AT" dirty="0" err="1">
                <a:latin typeface="Lexend SemiBold"/>
              </a:rPr>
              <a:t>LösungsvorschLÄge</a:t>
            </a:r>
            <a:endParaRPr lang="de-AT" dirty="0" err="1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213D8A8-9884-42F3-A404-1B1D69E93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228" y="3870960"/>
            <a:ext cx="8972101" cy="206487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AT" b="1" dirty="0"/>
              <a:t>Verwertung von Lebensmitteln:</a:t>
            </a:r>
            <a:r>
              <a:rPr lang="de-AT" dirty="0"/>
              <a:t>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5DDF1AA-E9B9-4629-82A0-87973B023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294" y="3429001"/>
            <a:ext cx="2210134" cy="2995366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8CEF16E-F165-96AD-C38B-6105F37726CC}"/>
              </a:ext>
            </a:extLst>
          </p:cNvPr>
          <p:cNvSpPr txBox="1"/>
          <p:nvPr/>
        </p:nvSpPr>
        <p:spPr>
          <a:xfrm>
            <a:off x="696221" y="1612650"/>
            <a:ext cx="9148117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2000" b="1" dirty="0">
                <a:solidFill>
                  <a:schemeClr val="accent2"/>
                </a:solidFill>
                <a:latin typeface="Lexend"/>
              </a:rPr>
              <a:t>Übermäßiger Fleischkonsum:</a:t>
            </a:r>
          </a:p>
        </p:txBody>
      </p:sp>
    </p:spTree>
    <p:extLst>
      <p:ext uri="{BB962C8B-B14F-4D97-AF65-F5344CB8AC3E}">
        <p14:creationId xmlns:p14="http://schemas.microsoft.com/office/powerpoint/2010/main" val="2582554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03FBEC4-8B2A-4018-84A8-1917BD3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4" y="958257"/>
            <a:ext cx="9639413" cy="755935"/>
          </a:xfrm>
        </p:spPr>
        <p:txBody>
          <a:bodyPr/>
          <a:lstStyle/>
          <a:p>
            <a:r>
              <a:rPr lang="de-AT" dirty="0"/>
              <a:t>Infos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837F6D7-BB4C-4AD0-BD2D-0437F6BDD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57" t="11802" r="3532" b="8957"/>
          <a:stretch/>
        </p:blipFill>
        <p:spPr>
          <a:xfrm>
            <a:off x="9593431" y="4561002"/>
            <a:ext cx="2226733" cy="1947333"/>
          </a:xfrm>
          <a:prstGeom prst="rect">
            <a:avLst/>
          </a:prstGeom>
        </p:spPr>
      </p:pic>
      <p:graphicFrame>
        <p:nvGraphicFramePr>
          <p:cNvPr id="10" name="Inhaltsplatzhalter 9">
            <a:extLst>
              <a:ext uri="{FF2B5EF4-FFF2-40B4-BE49-F238E27FC236}">
                <a16:creationId xmlns:a16="http://schemas.microsoft.com/office/drawing/2014/main" id="{DF79C0E8-B54C-4250-898F-6F6CC5EB8C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8610094"/>
              </p:ext>
            </p:extLst>
          </p:nvPr>
        </p:nvGraphicFramePr>
        <p:xfrm>
          <a:off x="450574" y="1714192"/>
          <a:ext cx="9639137" cy="4426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id="{9A087B57-036A-48C6-BB45-E4A0A28DBCB6}"/>
              </a:ext>
            </a:extLst>
          </p:cNvPr>
          <p:cNvSpPr txBox="1"/>
          <p:nvPr/>
        </p:nvSpPr>
        <p:spPr>
          <a:xfrm>
            <a:off x="7045693" y="4391725"/>
            <a:ext cx="1241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600" dirty="0">
                <a:latin typeface="Lexend" panose="020B0604020202020204" charset="0"/>
              </a:rPr>
              <a:t>300-450g</a:t>
            </a:r>
          </a:p>
        </p:txBody>
      </p:sp>
    </p:spTree>
    <p:extLst>
      <p:ext uri="{BB962C8B-B14F-4D97-AF65-F5344CB8AC3E}">
        <p14:creationId xmlns:p14="http://schemas.microsoft.com/office/powerpoint/2010/main" val="3212955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A14BCBE-5AA5-4C33-8979-B1E6F6FC2E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66995" y="2057599"/>
            <a:ext cx="12058010" cy="3466508"/>
          </a:xfrm>
          <a:prstGeom prst="rect">
            <a:avLst/>
          </a:prstGeom>
        </p:spPr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F6A4A887-6426-46AC-8C18-AF01A0F13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Was benötigen wir bei der Fleischproduktion?</a:t>
            </a:r>
          </a:p>
        </p:txBody>
      </p:sp>
    </p:spTree>
    <p:extLst>
      <p:ext uri="{BB962C8B-B14F-4D97-AF65-F5344CB8AC3E}">
        <p14:creationId xmlns:p14="http://schemas.microsoft.com/office/powerpoint/2010/main" val="140147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03FBEC4-8B2A-4018-84A8-1917BD3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4" y="958257"/>
            <a:ext cx="9639413" cy="755935"/>
          </a:xfrm>
        </p:spPr>
        <p:txBody>
          <a:bodyPr>
            <a:normAutofit fontScale="90000"/>
          </a:bodyPr>
          <a:lstStyle/>
          <a:p>
            <a:r>
              <a:rPr lang="de-AT" dirty="0"/>
              <a:t>Was benötigen wir bei der Fleischproduktion?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0C39DF9-527F-49D5-9C22-BA49C1268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2208042"/>
            <a:ext cx="9038866" cy="4158891"/>
          </a:xfrm>
        </p:spPr>
        <p:txBody>
          <a:bodyPr>
            <a:normAutofit lnSpcReduction="10000"/>
          </a:bodyPr>
          <a:lstStyle/>
          <a:p>
            <a:r>
              <a:rPr lang="de-AT" dirty="0"/>
              <a:t>Fläche für Tiere</a:t>
            </a:r>
          </a:p>
          <a:p>
            <a:r>
              <a:rPr lang="de-AT" dirty="0"/>
              <a:t>Fläche für Futteranbau</a:t>
            </a:r>
          </a:p>
          <a:p>
            <a:r>
              <a:rPr lang="de-AT" dirty="0"/>
              <a:t>Transport</a:t>
            </a:r>
          </a:p>
          <a:p>
            <a:r>
              <a:rPr lang="de-AT" dirty="0"/>
              <a:t>Ressourcen wie Wasser</a:t>
            </a:r>
          </a:p>
          <a:p>
            <a:endParaRPr lang="de-AT" dirty="0"/>
          </a:p>
          <a:p>
            <a:r>
              <a:rPr lang="de-DE" dirty="0">
                <a:sym typeface="Wingdings" pitchFamily="2" charset="2"/>
              </a:rPr>
              <a:t>Viele Flächen wie z.B. Wälder werden für Futter vernichtet</a:t>
            </a:r>
          </a:p>
          <a:p>
            <a:r>
              <a:rPr lang="de-DE" dirty="0">
                <a:sym typeface="Wingdings" pitchFamily="2" charset="2"/>
              </a:rPr>
              <a:t>Somit Gefahr für Menschen, Tiere und die Erde</a:t>
            </a:r>
          </a:p>
          <a:p>
            <a:r>
              <a:rPr lang="de-DE" dirty="0">
                <a:sym typeface="Wingdings" pitchFamily="2" charset="2"/>
              </a:rPr>
              <a:t>Alternative Ernährung trägt auch zur Gesundheit bei</a:t>
            </a:r>
          </a:p>
          <a:p>
            <a:endParaRPr lang="de-DE" dirty="0">
              <a:sym typeface="Wingdings" pitchFamily="2" charset="2"/>
            </a:endParaRPr>
          </a:p>
          <a:p>
            <a:endParaRPr lang="de-DE" dirty="0">
              <a:sym typeface="Wingdings" pitchFamily="2" charset="2"/>
            </a:endParaRPr>
          </a:p>
          <a:p>
            <a:pPr marL="0" indent="0" algn="r">
              <a:buNone/>
            </a:pPr>
            <a:r>
              <a:rPr lang="de-DE" sz="1600" dirty="0">
                <a:sym typeface="Wingdings" pitchFamily="2" charset="2"/>
              </a:rPr>
              <a:t>Quelle: </a:t>
            </a:r>
            <a:r>
              <a:rPr lang="de-DE" sz="1600" dirty="0">
                <a:sym typeface="Wingdings" pitchFamily="2" charset="2"/>
                <a:hlinkClick r:id="rId2"/>
              </a:rPr>
              <a:t>https://www.wwf.at/nachhaltig-leben/fleisch/</a:t>
            </a:r>
            <a:r>
              <a:rPr lang="de-DE" sz="1600" dirty="0">
                <a:sym typeface="Wingdings" pitchFamily="2" charset="2"/>
              </a:rPr>
              <a:t> </a:t>
            </a:r>
          </a:p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00CECFD-6BA0-4F1D-84FF-F6A070F4A4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57" t="11802" r="3532" b="8957"/>
          <a:stretch/>
        </p:blipFill>
        <p:spPr>
          <a:xfrm>
            <a:off x="9514693" y="4521200"/>
            <a:ext cx="2226733" cy="19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2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C16D0F-5E7E-84D1-4205-C23DFA65F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570" y="2339894"/>
            <a:ext cx="8704859" cy="2769433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de-DE" sz="6000" dirty="0">
                <a:latin typeface="Lexend ExtraBold"/>
              </a:rPr>
              <a:t>Was könnten wir dagegen machen?</a:t>
            </a:r>
            <a:endParaRPr lang="de-DE" sz="6000" dirty="0"/>
          </a:p>
        </p:txBody>
      </p:sp>
    </p:spTree>
    <p:extLst>
      <p:ext uri="{BB962C8B-B14F-4D97-AF65-F5344CB8AC3E}">
        <p14:creationId xmlns:p14="http://schemas.microsoft.com/office/powerpoint/2010/main" val="1304483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A297F1D8-4FF5-47FB-9DCA-D70831AF5C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579" y="2136141"/>
            <a:ext cx="10169588" cy="1968499"/>
          </a:xfrm>
        </p:spPr>
        <p:txBody>
          <a:bodyPr/>
          <a:lstStyle/>
          <a:p>
            <a:r>
              <a:rPr lang="de-AT" sz="6000" dirty="0"/>
              <a:t>Verwertung von Lebensmitteln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8817F1A-CAC7-4D82-98D2-6C613AC786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561840"/>
            <a:ext cx="7355840" cy="314960"/>
          </a:xfrm>
        </p:spPr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76329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3">
            <a:extLst>
              <a:ext uri="{FF2B5EF4-FFF2-40B4-BE49-F238E27FC236}">
                <a16:creationId xmlns:a16="http://schemas.microsoft.com/office/drawing/2014/main" id="{B0A8232B-3F8F-4DED-BDE4-4EB88B6A1E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7572"/>
          <a:stretch/>
        </p:blipFill>
        <p:spPr>
          <a:xfrm>
            <a:off x="2952772" y="1417859"/>
            <a:ext cx="6874402" cy="4699383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C77A4F0-A409-4F96-BCA9-C76340190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44393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03FBEC4-8B2A-4018-84A8-1917BD3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4" y="958257"/>
            <a:ext cx="9639413" cy="755935"/>
          </a:xfrm>
        </p:spPr>
        <p:txBody>
          <a:bodyPr/>
          <a:lstStyle/>
          <a:p>
            <a:r>
              <a:rPr lang="de-AT" dirty="0"/>
              <a:t>Infos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837F6D7-BB4C-4AD0-BD2D-0437F6BDD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57" t="11802" r="3532" b="8957"/>
          <a:stretch/>
        </p:blipFill>
        <p:spPr>
          <a:xfrm>
            <a:off x="9593431" y="4561002"/>
            <a:ext cx="2226733" cy="1947333"/>
          </a:xfrm>
          <a:prstGeom prst="rect">
            <a:avLst/>
          </a:prstGeom>
        </p:spPr>
      </p:pic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11952882-D48B-49D9-A867-37B7D3EDAD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3065729"/>
              </p:ext>
            </p:extLst>
          </p:nvPr>
        </p:nvGraphicFramePr>
        <p:xfrm>
          <a:off x="450574" y="1680079"/>
          <a:ext cx="11279188" cy="4378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32059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03FBEC4-8B2A-4018-84A8-1917BD38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574" y="958257"/>
            <a:ext cx="9639413" cy="755935"/>
          </a:xfrm>
        </p:spPr>
        <p:txBody>
          <a:bodyPr>
            <a:normAutofit/>
          </a:bodyPr>
          <a:lstStyle/>
          <a:p>
            <a:r>
              <a:rPr lang="de-AT" dirty="0"/>
              <a:t>Lebensmittelverschwendung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0C39DF9-527F-49D5-9C22-BA49C1268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74" y="2208042"/>
            <a:ext cx="9038866" cy="4158891"/>
          </a:xfrm>
        </p:spPr>
        <p:txBody>
          <a:bodyPr>
            <a:normAutofit/>
          </a:bodyPr>
          <a:lstStyle/>
          <a:p>
            <a:r>
              <a:rPr lang="de-DE" dirty="0"/>
              <a:t>In Österreich </a:t>
            </a:r>
            <a:r>
              <a:rPr lang="de-DE" dirty="0">
                <a:sym typeface="Wingdings" pitchFamily="2" charset="2"/>
              </a:rPr>
              <a:t>werden jährlich 1 Millionen Tonnen an Lebensmittel weggeworfen -&gt; die Hälfte davon zuhause bei uns!</a:t>
            </a:r>
          </a:p>
          <a:p>
            <a:r>
              <a:rPr lang="de-DE" dirty="0">
                <a:sym typeface="Wingdings" pitchFamily="2" charset="2"/>
              </a:rPr>
              <a:t>Nahrungsmittel belasten Klima </a:t>
            </a:r>
            <a:r>
              <a:rPr lang="de-DE">
                <a:sym typeface="Wingdings" pitchFamily="2" charset="2"/>
              </a:rPr>
              <a:t>&amp; Umwelt: </a:t>
            </a:r>
            <a:r>
              <a:rPr lang="de-DE" dirty="0">
                <a:sym typeface="Wingdings" pitchFamily="2" charset="2"/>
              </a:rPr>
              <a:t>Anbau, Ernte, Transport, Lagerung, Kühlung, Zubereitung</a:t>
            </a:r>
          </a:p>
          <a:p>
            <a:endParaRPr lang="de-DE" dirty="0">
              <a:sym typeface="Wingdings" pitchFamily="2" charset="2"/>
            </a:endParaRPr>
          </a:p>
          <a:p>
            <a:endParaRPr lang="de-DE" dirty="0">
              <a:sym typeface="Wingdings" pitchFamily="2" charset="2"/>
            </a:endParaRPr>
          </a:p>
          <a:p>
            <a:pPr marL="0" indent="0" algn="r">
              <a:buNone/>
            </a:pPr>
            <a:r>
              <a:rPr lang="de-DE" sz="1400" dirty="0">
                <a:sym typeface="Wingdings" pitchFamily="2" charset="2"/>
              </a:rPr>
              <a:t>Quelle: </a:t>
            </a:r>
            <a:r>
              <a:rPr lang="de-DE" sz="1400" dirty="0">
                <a:sym typeface="Wingdings" pitchFamily="2" charset="2"/>
                <a:hlinkClick r:id="rId2"/>
              </a:rPr>
              <a:t>https://www.wwf.at/nachhaltig-leben/lebensmittelverschwendung/</a:t>
            </a:r>
            <a:r>
              <a:rPr lang="de-DE" sz="1400" dirty="0">
                <a:sym typeface="Wingdings" pitchFamily="2" charset="2"/>
              </a:rPr>
              <a:t> </a:t>
            </a:r>
            <a:endParaRPr lang="de-DE" sz="1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00CECFD-6BA0-4F1D-84FF-F6A070F4A4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57" t="11802" r="3532" b="8957"/>
          <a:stretch/>
        </p:blipFill>
        <p:spPr>
          <a:xfrm>
            <a:off x="9514693" y="4521200"/>
            <a:ext cx="2226733" cy="19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irschaftsstiftung">
      <a:dk1>
        <a:srgbClr val="000000"/>
      </a:dk1>
      <a:lt1>
        <a:srgbClr val="FFFFFF"/>
      </a:lt1>
      <a:dk2>
        <a:srgbClr val="484848"/>
      </a:dk2>
      <a:lt2>
        <a:srgbClr val="E7E6E6"/>
      </a:lt2>
      <a:accent1>
        <a:srgbClr val="8D82B1"/>
      </a:accent1>
      <a:accent2>
        <a:srgbClr val="494848"/>
      </a:accent2>
      <a:accent3>
        <a:srgbClr val="303059"/>
      </a:accent3>
      <a:accent4>
        <a:srgbClr val="C3CDDF"/>
      </a:accent4>
      <a:accent5>
        <a:srgbClr val="BDB6D3"/>
      </a:accent5>
      <a:accent6>
        <a:srgbClr val="F3F1F9"/>
      </a:accent6>
      <a:hlink>
        <a:srgbClr val="EA4E60"/>
      </a:hlink>
      <a:folHlink>
        <a:srgbClr val="ADABA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7" ma:contentTypeDescription="Ein neues Dokument erstellen." ma:contentTypeScope="" ma:versionID="6d70b5e3e5af96a7b1cf86e4331a17c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9eb6049901b3306eb04dcc3470844309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3FEADC6E-A8B1-475A-A26E-B91DF99B9E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25FB3E-BB3E-4DB1-84E1-0CD621C6370C}"/>
</file>

<file path=customXml/itemProps3.xml><?xml version="1.0" encoding="utf-8"?>
<ds:datastoreItem xmlns:ds="http://schemas.openxmlformats.org/officeDocument/2006/customXml" ds:itemID="{F2758F4C-93D2-4414-862D-063116E42566}">
  <ds:schemaRefs>
    <ds:schemaRef ds:uri="http://purl.org/dc/dcmitype/"/>
    <ds:schemaRef ds:uri="698a1803-52f3-4d4f-bff9-093c0d5dc281"/>
    <ds:schemaRef ds:uri="http://purl.org/dc/elements/1.1/"/>
    <ds:schemaRef ds:uri="http://purl.org/dc/terms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799415d-695a-4815-bd71-e216a568b99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Breitbild</PresentationFormat>
  <Paragraphs>34</Paragraphs>
  <Slides>11</Slides>
  <Notes>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Office</vt:lpstr>
      <vt:lpstr>Übermässiger Fleischkonsum</vt:lpstr>
      <vt:lpstr>Infos</vt:lpstr>
      <vt:lpstr>Was benötigen wir bei der Fleischproduktion?</vt:lpstr>
      <vt:lpstr>Was benötigen wir bei der Fleischproduktion?</vt:lpstr>
      <vt:lpstr>Was könnten wir dagegen machen?</vt:lpstr>
      <vt:lpstr>Verwertung von Lebensmitteln</vt:lpstr>
      <vt:lpstr>PowerPoint-Präsentation</vt:lpstr>
      <vt:lpstr>Infos</vt:lpstr>
      <vt:lpstr>Lebensmittelverschwendung</vt:lpstr>
      <vt:lpstr>Was könnten wir dagegen machen?</vt:lpstr>
      <vt:lpstr>Eure LösungsvorschLÄge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Barbara Gasselsberger</dc:creator>
  <cp:lastModifiedBy>User</cp:lastModifiedBy>
  <cp:revision>113</cp:revision>
  <dcterms:created xsi:type="dcterms:W3CDTF">2021-04-19T08:03:51Z</dcterms:created>
  <dcterms:modified xsi:type="dcterms:W3CDTF">2023-02-19T20:15:46Z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