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4"/>
  </p:sldMasterIdLst>
  <p:notesMasterIdLst>
    <p:notesMasterId r:id="rId25"/>
  </p:notesMasterIdLst>
  <p:sldIdLst>
    <p:sldId id="292" r:id="rId5"/>
    <p:sldId id="291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3" r:id="rId15"/>
    <p:sldId id="284" r:id="rId16"/>
    <p:sldId id="285" r:id="rId17"/>
    <p:sldId id="286" r:id="rId18"/>
    <p:sldId id="287" r:id="rId19"/>
    <p:sldId id="295" r:id="rId20"/>
    <p:sldId id="296" r:id="rId21"/>
    <p:sldId id="288" r:id="rId22"/>
    <p:sldId id="293" r:id="rId23"/>
    <p:sldId id="294" r:id="rId24"/>
  </p:sldIdLst>
  <p:sldSz cx="12192000" cy="6858000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Lexend" panose="020B0604020202020204" charset="0"/>
      <p:regular r:id="rId30"/>
      <p:bold r:id="rId31"/>
    </p:embeddedFont>
    <p:embeddedFont>
      <p:font typeface="Lexend ExtraBold" panose="020B0604020202020204" charset="0"/>
      <p:bold r:id="rId32"/>
    </p:embeddedFont>
    <p:embeddedFont>
      <p:font typeface="Lexend Medium" panose="020B0604020202020204" charset="0"/>
      <p:regular r:id="rId33"/>
    </p:embeddedFont>
    <p:embeddedFont>
      <p:font typeface="Lexend SemiBold" panose="020B0604020202020204" charset="0"/>
      <p:regular r:id="rId34"/>
      <p:bold r:id="rId35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9DC546D7-0571-487A-9FA9-6AD3246CC4C0}">
          <p14:sldIdLst>
            <p14:sldId id="292"/>
            <p14:sldId id="291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3"/>
            <p14:sldId id="284"/>
            <p14:sldId id="285"/>
            <p14:sldId id="286"/>
            <p14:sldId id="287"/>
            <p14:sldId id="295"/>
            <p14:sldId id="296"/>
            <p14:sldId id="288"/>
            <p14:sldId id="293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AE7DFDE-260E-219D-07D1-EB7533C12AA1}" name="p.krauskopf@vbs.ac.at" initials="p." userId="S::urn:spo:guest#p.krauskopf@vbs.ac.at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CDDF"/>
    <a:srgbClr val="8D82B1"/>
    <a:srgbClr val="31315B"/>
    <a:srgbClr val="EA4E60"/>
    <a:srgbClr val="ADABAB"/>
    <a:srgbClr val="BEBFD6"/>
    <a:srgbClr val="F3F1F9"/>
    <a:srgbClr val="D9E3EF"/>
    <a:srgbClr val="4848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20" autoAdjust="0"/>
    <p:restoredTop sz="96327"/>
  </p:normalViewPr>
  <p:slideViewPr>
    <p:cSldViewPr snapToGrid="0" snapToObjects="1">
      <p:cViewPr varScale="1">
        <p:scale>
          <a:sx n="68" d="100"/>
          <a:sy n="68" d="100"/>
        </p:scale>
        <p:origin x="732" y="48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1.fntdata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font" Target="fonts/font9.fntdata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4.fntdata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7.fntdata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3.fntdata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6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issa Grasl" userId="bb2a9396-8f04-4d5e-b980-866a873d236a" providerId="ADAL" clId="{94ABD334-4A46-4216-ABE3-E9829C440ADE}"/>
    <pc:docChg chg="modSld">
      <pc:chgData name="Melissa Grasl" userId="bb2a9396-8f04-4d5e-b980-866a873d236a" providerId="ADAL" clId="{94ABD334-4A46-4216-ABE3-E9829C440ADE}" dt="2023-08-23T14:13:52.630" v="6"/>
      <pc:docMkLst>
        <pc:docMk/>
      </pc:docMkLst>
      <pc:sldChg chg="modSp mod">
        <pc:chgData name="Melissa Grasl" userId="bb2a9396-8f04-4d5e-b980-866a873d236a" providerId="ADAL" clId="{94ABD334-4A46-4216-ABE3-E9829C440ADE}" dt="2023-08-23T14:12:34.545" v="0" actId="20577"/>
        <pc:sldMkLst>
          <pc:docMk/>
          <pc:sldMk cId="1265291980" sldId="274"/>
        </pc:sldMkLst>
        <pc:spChg chg="mod">
          <ac:chgData name="Melissa Grasl" userId="bb2a9396-8f04-4d5e-b980-866a873d236a" providerId="ADAL" clId="{94ABD334-4A46-4216-ABE3-E9829C440ADE}" dt="2023-08-23T14:12:34.545" v="0" actId="20577"/>
          <ac:spMkLst>
            <pc:docMk/>
            <pc:sldMk cId="1265291980" sldId="274"/>
            <ac:spMk id="3" creationId="{F3FA9199-8CF4-1053-000F-3F83B6282DB3}"/>
          </ac:spMkLst>
        </pc:spChg>
      </pc:sldChg>
      <pc:sldChg chg="modSp mod delCm">
        <pc:chgData name="Melissa Grasl" userId="bb2a9396-8f04-4d5e-b980-866a873d236a" providerId="ADAL" clId="{94ABD334-4A46-4216-ABE3-E9829C440ADE}" dt="2023-08-23T14:13:52.630" v="6"/>
        <pc:sldMkLst>
          <pc:docMk/>
          <pc:sldMk cId="140259098" sldId="278"/>
        </pc:sldMkLst>
        <pc:spChg chg="mod">
          <ac:chgData name="Melissa Grasl" userId="bb2a9396-8f04-4d5e-b980-866a873d236a" providerId="ADAL" clId="{94ABD334-4A46-4216-ABE3-E9829C440ADE}" dt="2023-08-23T14:13:47.127" v="5" actId="58"/>
          <ac:spMkLst>
            <pc:docMk/>
            <pc:sldMk cId="140259098" sldId="278"/>
            <ac:spMk id="3" creationId="{786D5ECB-8957-A40F-FD7F-9C3A70A1193F}"/>
          </ac:spMkLst>
        </pc:spChg>
      </pc:sldChg>
      <pc:sldChg chg="delCm">
        <pc:chgData name="Melissa Grasl" userId="bb2a9396-8f04-4d5e-b980-866a873d236a" providerId="ADAL" clId="{94ABD334-4A46-4216-ABE3-E9829C440ADE}" dt="2023-08-23T14:12:51.593" v="1"/>
        <pc:sldMkLst>
          <pc:docMk/>
          <pc:sldMk cId="1378555739" sldId="286"/>
        </pc:sldMkLst>
      </pc:sldChg>
      <pc:sldChg chg="modSp mod delCm">
        <pc:chgData name="Melissa Grasl" userId="bb2a9396-8f04-4d5e-b980-866a873d236a" providerId="ADAL" clId="{94ABD334-4A46-4216-ABE3-E9829C440ADE}" dt="2023-08-23T14:13:21.189" v="4"/>
        <pc:sldMkLst>
          <pc:docMk/>
          <pc:sldMk cId="3330414544" sldId="295"/>
        </pc:sldMkLst>
        <pc:spChg chg="mod">
          <ac:chgData name="Melissa Grasl" userId="bb2a9396-8f04-4d5e-b980-866a873d236a" providerId="ADAL" clId="{94ABD334-4A46-4216-ABE3-E9829C440ADE}" dt="2023-08-23T14:13:14.980" v="3" actId="58"/>
          <ac:spMkLst>
            <pc:docMk/>
            <pc:sldMk cId="3330414544" sldId="295"/>
            <ac:spMk id="3" creationId="{786D5ECB-8957-A40F-FD7F-9C3A70A1193F}"/>
          </ac:spMkLst>
        </pc:spChg>
      </pc:sldChg>
    </pc:docChg>
  </pc:docChgLst>
  <pc:docChgLst>
    <pc:chgData name="Anna Steinbauer" userId="aa9e69c0-640f-4dee-88df-45dd0169f62d" providerId="ADAL" clId="{A2DAB807-C5C8-4F56-B96A-77C40A6C33E6}"/>
    <pc:docChg chg="custSel modSld">
      <pc:chgData name="Anna Steinbauer" userId="aa9e69c0-640f-4dee-88df-45dd0169f62d" providerId="ADAL" clId="{A2DAB807-C5C8-4F56-B96A-77C40A6C33E6}" dt="2023-08-30T13:03:08.875" v="3" actId="20577"/>
      <pc:docMkLst>
        <pc:docMk/>
      </pc:docMkLst>
      <pc:sldChg chg="modSp">
        <pc:chgData name="Anna Steinbauer" userId="aa9e69c0-640f-4dee-88df-45dd0169f62d" providerId="ADAL" clId="{A2DAB807-C5C8-4F56-B96A-77C40A6C33E6}" dt="2023-08-30T13:03:08.875" v="3" actId="20577"/>
        <pc:sldMkLst>
          <pc:docMk/>
          <pc:sldMk cId="4210885801" sldId="291"/>
        </pc:sldMkLst>
        <pc:spChg chg="mod">
          <ac:chgData name="Anna Steinbauer" userId="aa9e69c0-640f-4dee-88df-45dd0169f62d" providerId="ADAL" clId="{A2DAB807-C5C8-4F56-B96A-77C40A6C33E6}" dt="2023-08-30T13:03:08.875" v="3" actId="20577"/>
          <ac:spMkLst>
            <pc:docMk/>
            <pc:sldMk cId="4210885801" sldId="291"/>
            <ac:spMk id="2" creationId="{F4AE4D9B-8AC0-DB2E-98E9-333DB11353B9}"/>
          </ac:spMkLst>
        </pc:spChg>
      </pc:sldChg>
      <pc:sldChg chg="modSp">
        <pc:chgData name="Anna Steinbauer" userId="aa9e69c0-640f-4dee-88df-45dd0169f62d" providerId="ADAL" clId="{A2DAB807-C5C8-4F56-B96A-77C40A6C33E6}" dt="2023-08-30T13:02:58.839" v="0" actId="313"/>
        <pc:sldMkLst>
          <pc:docMk/>
          <pc:sldMk cId="1653611511" sldId="292"/>
        </pc:sldMkLst>
        <pc:spChg chg="mod">
          <ac:chgData name="Anna Steinbauer" userId="aa9e69c0-640f-4dee-88df-45dd0169f62d" providerId="ADAL" clId="{A2DAB807-C5C8-4F56-B96A-77C40A6C33E6}" dt="2023-08-30T13:02:58.839" v="0" actId="313"/>
          <ac:spMkLst>
            <pc:docMk/>
            <pc:sldMk cId="1653611511" sldId="292"/>
            <ac:spMk id="2" creationId="{0DE2898B-798D-9449-0230-AFEE7992398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E13901-36EA-7640-8ED2-CF12058F6D27}" type="datetimeFigureOut">
              <a:rPr lang="de-DE" smtClean="0"/>
              <a:t>30.08.2023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A38E5A-F118-B041-BFA1-A8BEC04B05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932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image" Target="../media/image10.png"/><Relationship Id="rId7" Type="http://schemas.openxmlformats.org/officeDocument/2006/relationships/image" Target="../media/image17.emf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13" Type="http://schemas.openxmlformats.org/officeDocument/2006/relationships/image" Target="../media/image23.png"/><Relationship Id="rId3" Type="http://schemas.openxmlformats.org/officeDocument/2006/relationships/image" Target="../media/image10.png"/><Relationship Id="rId7" Type="http://schemas.openxmlformats.org/officeDocument/2006/relationships/image" Target="../media/image17.emf"/><Relationship Id="rId12" Type="http://schemas.openxmlformats.org/officeDocument/2006/relationships/image" Target="../media/image2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emf"/><Relationship Id="rId11" Type="http://schemas.openxmlformats.org/officeDocument/2006/relationships/image" Target="../media/image21.png"/><Relationship Id="rId5" Type="http://schemas.openxmlformats.org/officeDocument/2006/relationships/image" Target="../media/image15.emf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image" Target="../media/image14.emf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8.png"/><Relationship Id="rId3" Type="http://schemas.openxmlformats.org/officeDocument/2006/relationships/image" Target="../media/image11.emf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0.png"/><Relationship Id="rId10" Type="http://schemas.openxmlformats.org/officeDocument/2006/relationships/image" Target="../media/image23.png"/><Relationship Id="rId4" Type="http://schemas.openxmlformats.org/officeDocument/2006/relationships/image" Target="../media/image2.png"/><Relationship Id="rId9" Type="http://schemas.openxmlformats.org/officeDocument/2006/relationships/image" Target="../media/image2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 -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BE8F03DB-02A3-3B42-A458-87E8760AC6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299A6A73-0387-E94E-9E2F-DA4AC917E4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9787" y="421148"/>
            <a:ext cx="1877455" cy="1048057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504CC977-76AC-DE46-B4CA-3D55880FF86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9579" y="2136141"/>
            <a:ext cx="7355840" cy="1968499"/>
          </a:xfrm>
        </p:spPr>
        <p:txBody>
          <a:bodyPr lIns="0" tIns="0" rIns="0" bIns="0" anchor="ctr">
            <a:noAutofit/>
          </a:bodyPr>
          <a:lstStyle>
            <a:lvl1pPr algn="l">
              <a:defRPr sz="7000" b="1" i="0" cap="all" baseline="0">
                <a:solidFill>
                  <a:schemeClr val="bg1"/>
                </a:solidFill>
                <a:latin typeface="Lexend ExtraBold" pitchFamily="2" charset="77"/>
              </a:defRPr>
            </a:lvl1pPr>
          </a:lstStyle>
          <a:p>
            <a:r>
              <a:rPr lang="de-DE" dirty="0"/>
              <a:t>Master-</a:t>
            </a:r>
            <a:r>
              <a:rPr lang="de-DE" dirty="0" err="1"/>
              <a:t>titelformat</a:t>
            </a:r>
            <a:endParaRPr lang="de-DE" dirty="0"/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66DAB9BE-6814-8D42-A9D2-870915C73D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9579" y="4246880"/>
            <a:ext cx="7355840" cy="31496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  <a:defRPr sz="1600" b="1" i="0">
                <a:latin typeface="Lexend SemiBol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04539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spaltig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D36F46D5-9C21-A342-B90C-371F12E800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Titel 1">
            <a:extLst>
              <a:ext uri="{FF2B5EF4-FFF2-40B4-BE49-F238E27FC236}">
                <a16:creationId xmlns:a16="http://schemas.microsoft.com/office/drawing/2014/main" id="{FC985984-3C47-3F44-B1D2-E6F2B9D200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787" y="661924"/>
            <a:ext cx="9639413" cy="755935"/>
          </a:xfrm>
        </p:spPr>
        <p:txBody>
          <a:bodyPr lIns="0" tIns="0" rIns="0" bIns="0" anchor="t">
            <a:normAutofit/>
          </a:bodyPr>
          <a:lstStyle>
            <a:lvl1pPr>
              <a:defRPr sz="3000" b="1" i="0" cap="all" baseline="0">
                <a:solidFill>
                  <a:schemeClr val="accent3"/>
                </a:solidFill>
                <a:latin typeface="Lexend SemiBold" pitchFamily="2" charset="77"/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0646E174-3754-0046-A8A3-712C7F1B16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3521" y="638174"/>
            <a:ext cx="1354157" cy="755935"/>
          </a:xfrm>
          <a:prstGeom prst="rect">
            <a:avLst/>
          </a:prstGeom>
        </p:spPr>
      </p:pic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F19E33B-5A61-8A45-BC6E-AD66E02A372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69787" y="2244436"/>
            <a:ext cx="4991214" cy="4219864"/>
          </a:xfrm>
        </p:spPr>
        <p:txBody>
          <a:bodyPr>
            <a:normAutofit/>
          </a:bodyPr>
          <a:lstStyle>
            <a:lvl1pPr>
              <a:lnSpc>
                <a:spcPts val="2200"/>
              </a:lnSpc>
              <a:spcBef>
                <a:spcPts val="0"/>
              </a:spcBef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Bild </a:t>
            </a:r>
            <a:r>
              <a:rPr lang="de-DE" dirty="0" err="1"/>
              <a:t>etc</a:t>
            </a:r>
            <a:endParaRPr lang="de-DE" dirty="0"/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4EF9CE07-381E-7E4F-9453-B8D46E1775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2713" y="2244436"/>
            <a:ext cx="5607313" cy="393700"/>
          </a:xfrm>
        </p:spPr>
        <p:txBody>
          <a:bodyPr lIns="0" tIns="0" rIns="0" bIns="0" anchor="ctr">
            <a:norm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buNone/>
              <a:defRPr sz="16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3A9E4E1-6EAF-FA42-B885-73CC237173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0" y="2802577"/>
            <a:ext cx="5605670" cy="366172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08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F52448C5-419A-B84D-A878-B6725D70BEFB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442857" y="1686083"/>
            <a:ext cx="5018144" cy="393700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2200"/>
              </a:lnSpc>
              <a:spcBef>
                <a:spcPts val="0"/>
              </a:spcBef>
              <a:buNone/>
              <a:defRPr sz="1600" b="0" i="0" cap="all" baseline="0">
                <a:solidFill>
                  <a:schemeClr val="accent2"/>
                </a:solidFill>
                <a:latin typeface="Lexend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id="{D462F72B-E934-D04D-8877-8A9A27C85A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1293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C0E0EAEC-5A62-4C5B-8659-F09DE8D97F3C}" type="datetime1">
              <a:rPr lang="de-DE" smtClean="0"/>
              <a:t>30.08.2023</a:t>
            </a:fld>
            <a:endParaRPr lang="de-DE"/>
          </a:p>
        </p:txBody>
      </p:sp>
      <p:sp>
        <p:nvSpPr>
          <p:cNvPr id="15" name="Fußzeilenplatzhalter 4">
            <a:extLst>
              <a:ext uri="{FF2B5EF4-FFF2-40B4-BE49-F238E27FC236}">
                <a16:creationId xmlns:a16="http://schemas.microsoft.com/office/drawing/2014/main" id="{CD550327-3894-8549-AB49-D9927CC0F3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537325"/>
            <a:ext cx="41148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endParaRPr lang="de-DE"/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id="{B0AB13F9-BFBC-6745-911E-D70BDF8B32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DC9FD6FC-4986-6846-9893-67991D57D70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9433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it Ü 2 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2ED931DD-754D-1241-A935-1F268ABA65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itel 1">
            <a:extLst>
              <a:ext uri="{FF2B5EF4-FFF2-40B4-BE49-F238E27FC236}">
                <a16:creationId xmlns:a16="http://schemas.microsoft.com/office/drawing/2014/main" id="{63840536-45E0-9E47-987F-1E8715CCF8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787" y="661924"/>
            <a:ext cx="9639413" cy="755935"/>
          </a:xfrm>
        </p:spPr>
        <p:txBody>
          <a:bodyPr lIns="0" tIns="0" rIns="0" bIns="0" anchor="t">
            <a:normAutofit/>
          </a:bodyPr>
          <a:lstStyle>
            <a:lvl1pPr>
              <a:defRPr sz="3000" b="1" i="0" cap="all" baseline="0">
                <a:solidFill>
                  <a:schemeClr val="accent3"/>
                </a:solidFill>
                <a:latin typeface="Lexend SemiBold" pitchFamily="2" charset="77"/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312115AA-9CD0-C545-9475-B982D66270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3521" y="638174"/>
            <a:ext cx="1354157" cy="755935"/>
          </a:xfrm>
          <a:prstGeom prst="rect">
            <a:avLst/>
          </a:prstGeom>
        </p:spPr>
      </p:pic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4EF9CE07-381E-7E4F-9453-B8D46E1775F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69787" y="1724644"/>
            <a:ext cx="11231882" cy="755935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3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3A9E4E1-6EAF-FA42-B885-73CC237173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0" y="2671948"/>
            <a:ext cx="5605670" cy="379235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08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425D61A1-E8DC-E645-9FCE-13CE183649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4500" y="2671948"/>
            <a:ext cx="5016501" cy="3792352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  <a:defRPr sz="1600" b="1" i="0">
                <a:latin typeface="Lexend SemiBol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0"/>
            <a:endParaRPr lang="de-DE" dirty="0"/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id="{CFED1E05-301E-E146-A6FB-BD9DE1A403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1293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B54BD9BD-597E-4636-8E61-DA6147F03E19}" type="datetime1">
              <a:rPr lang="de-DE" smtClean="0"/>
              <a:t>30.08.2023</a:t>
            </a:fld>
            <a:endParaRPr lang="de-DE"/>
          </a:p>
        </p:txBody>
      </p:sp>
      <p:sp>
        <p:nvSpPr>
          <p:cNvPr id="16" name="Fußzeilenplatzhalter 4">
            <a:extLst>
              <a:ext uri="{FF2B5EF4-FFF2-40B4-BE49-F238E27FC236}">
                <a16:creationId xmlns:a16="http://schemas.microsoft.com/office/drawing/2014/main" id="{E9A892E5-7FC3-6343-B6ED-D9B63684BE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537325"/>
            <a:ext cx="41148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endParaRPr lang="de-DE"/>
          </a:p>
        </p:txBody>
      </p:sp>
      <p:sp>
        <p:nvSpPr>
          <p:cNvPr id="17" name="Foliennummernplatzhalter 5">
            <a:extLst>
              <a:ext uri="{FF2B5EF4-FFF2-40B4-BE49-F238E27FC236}">
                <a16:creationId xmlns:a16="http://schemas.microsoft.com/office/drawing/2014/main" id="{A96D1F44-3E70-494E-ABBC-F2814723C0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DC9FD6FC-4986-6846-9893-67991D57D70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7790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it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295E4EA0-0862-F64B-8EC7-791D770417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itel 1">
            <a:extLst>
              <a:ext uri="{FF2B5EF4-FFF2-40B4-BE49-F238E27FC236}">
                <a16:creationId xmlns:a16="http://schemas.microsoft.com/office/drawing/2014/main" id="{1C075597-B49D-0A4A-9F82-7B653C8CCC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787" y="661924"/>
            <a:ext cx="9639413" cy="755935"/>
          </a:xfrm>
        </p:spPr>
        <p:txBody>
          <a:bodyPr lIns="0" tIns="0" rIns="0" bIns="0" anchor="t">
            <a:normAutofit/>
          </a:bodyPr>
          <a:lstStyle>
            <a:lvl1pPr>
              <a:defRPr sz="3000" b="1" i="0" cap="all" baseline="0">
                <a:solidFill>
                  <a:schemeClr val="accent3"/>
                </a:solidFill>
                <a:latin typeface="Lexend SemiBold" pitchFamily="2" charset="77"/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F565AC68-1D95-D946-93EE-4C63C4197E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3521" y="638174"/>
            <a:ext cx="1354157" cy="755935"/>
          </a:xfrm>
          <a:prstGeom prst="rect">
            <a:avLst/>
          </a:prstGeom>
        </p:spPr>
      </p:pic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4EF9CE07-381E-7E4F-9453-B8D46E1775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1213" y="1686083"/>
            <a:ext cx="5654794" cy="393700"/>
          </a:xfrm>
        </p:spPr>
        <p:txBody>
          <a:bodyPr lIns="0" tIns="0" rIns="0" bIns="0" anchor="ctr">
            <a:norm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buNone/>
              <a:defRPr sz="16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3A9E4E1-6EAF-FA42-B885-73CC237173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2856" y="2186505"/>
            <a:ext cx="5653137" cy="424410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08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4429AE34-2A2C-6E4B-B6FE-4B9BA5B8B2C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15057" y="5039360"/>
            <a:ext cx="5057568" cy="1391244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2080"/>
              </a:lnSpc>
              <a:spcBef>
                <a:spcPts val="0"/>
              </a:spcBef>
              <a:buNone/>
              <a:defRPr sz="1600" b="1" i="0">
                <a:latin typeface="Lexend SemiBol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Zitat, </a:t>
            </a:r>
          </a:p>
          <a:p>
            <a:pPr lvl="0"/>
            <a:r>
              <a:rPr lang="de-DE" dirty="0"/>
              <a:t>Hervorhebung etc.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id="{B3179EB7-B906-A848-9B25-3ACF7B6B3D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1293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35054AE8-07B6-429B-9239-74A90316DF91}" type="datetime1">
              <a:rPr lang="de-DE" smtClean="0"/>
              <a:t>30.08.2023</a:t>
            </a:fld>
            <a:endParaRPr lang="de-DE"/>
          </a:p>
        </p:txBody>
      </p:sp>
      <p:sp>
        <p:nvSpPr>
          <p:cNvPr id="16" name="Fußzeilenplatzhalter 4">
            <a:extLst>
              <a:ext uri="{FF2B5EF4-FFF2-40B4-BE49-F238E27FC236}">
                <a16:creationId xmlns:a16="http://schemas.microsoft.com/office/drawing/2014/main" id="{4E584F1E-7156-CB43-A9C6-0F4E648D09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537325"/>
            <a:ext cx="41148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endParaRPr lang="de-DE"/>
          </a:p>
        </p:txBody>
      </p:sp>
      <p:sp>
        <p:nvSpPr>
          <p:cNvPr id="17" name="Foliennummernplatzhalter 5">
            <a:extLst>
              <a:ext uri="{FF2B5EF4-FFF2-40B4-BE49-F238E27FC236}">
                <a16:creationId xmlns:a16="http://schemas.microsoft.com/office/drawing/2014/main" id="{77CEAEC7-5780-334A-96E5-7F850FD8AB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DC9FD6FC-4986-6846-9893-67991D57D70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4685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84299433-65F4-4246-85DE-898D71A094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Titel 1">
            <a:extLst>
              <a:ext uri="{FF2B5EF4-FFF2-40B4-BE49-F238E27FC236}">
                <a16:creationId xmlns:a16="http://schemas.microsoft.com/office/drawing/2014/main" id="{69355BE9-162A-D04D-965C-F308F0FD80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787" y="661924"/>
            <a:ext cx="9639413" cy="755935"/>
          </a:xfrm>
        </p:spPr>
        <p:txBody>
          <a:bodyPr lIns="0" tIns="0" rIns="0" bIns="0" anchor="t">
            <a:normAutofit/>
          </a:bodyPr>
          <a:lstStyle>
            <a:lvl1pPr>
              <a:defRPr sz="3000" b="1" i="0" cap="all" baseline="0">
                <a:solidFill>
                  <a:schemeClr val="accent3"/>
                </a:solidFill>
                <a:latin typeface="Lexend SemiBold" pitchFamily="2" charset="77"/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815DFFBC-EE06-EF45-A264-7FB4211BB7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3521" y="638174"/>
            <a:ext cx="1354157" cy="755935"/>
          </a:xfrm>
          <a:prstGeom prst="rect">
            <a:avLst/>
          </a:prstGeom>
        </p:spPr>
      </p:pic>
      <p:sp>
        <p:nvSpPr>
          <p:cNvPr id="12" name="Abgerundetes Rechteck 11">
            <a:extLst>
              <a:ext uri="{FF2B5EF4-FFF2-40B4-BE49-F238E27FC236}">
                <a16:creationId xmlns:a16="http://schemas.microsoft.com/office/drawing/2014/main" id="{E805B782-D5ED-654C-8347-69074C9E6446}"/>
              </a:ext>
            </a:extLst>
          </p:cNvPr>
          <p:cNvSpPr/>
          <p:nvPr userDrawn="1"/>
        </p:nvSpPr>
        <p:spPr>
          <a:xfrm>
            <a:off x="4642855" y="2845893"/>
            <a:ext cx="7231758" cy="1954430"/>
          </a:xfrm>
          <a:prstGeom prst="roundRect">
            <a:avLst>
              <a:gd name="adj" fmla="val 4336"/>
            </a:avLst>
          </a:prstGeom>
          <a:solidFill>
            <a:srgbClr val="8D8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7999" rtlCol="0" anchor="ctr"/>
          <a:lstStyle/>
          <a:p>
            <a:endParaRPr lang="de-DE" sz="2000" b="1" dirty="0">
              <a:latin typeface="Lexend SemiBold" pitchFamily="2" charset="77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21194A3A-5396-1447-9785-4999B27D43E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0278518">
            <a:off x="4388572" y="4026928"/>
            <a:ext cx="508565" cy="475905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BA059958-83EA-1849-BB82-DA09AB4F1D51}"/>
              </a:ext>
            </a:extLst>
          </p:cNvPr>
          <p:cNvSpPr/>
          <p:nvPr userDrawn="1"/>
        </p:nvSpPr>
        <p:spPr>
          <a:xfrm>
            <a:off x="4710211" y="2989756"/>
            <a:ext cx="515206" cy="4193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113" algn="ctr">
              <a:lnSpc>
                <a:spcPts val="1840"/>
              </a:lnSpc>
            </a:pPr>
            <a:r>
              <a:rPr lang="de-DE" sz="5000" b="1" dirty="0">
                <a:solidFill>
                  <a:schemeClr val="bg1"/>
                </a:solidFill>
                <a:latin typeface="Lexend SemiBold" pitchFamily="2" charset="77"/>
              </a:rPr>
              <a:t>„</a:t>
            </a:r>
            <a:endParaRPr lang="de-DE" sz="5000" dirty="0">
              <a:solidFill>
                <a:schemeClr val="bg1"/>
              </a:solidFill>
              <a:latin typeface="Lexend" pitchFamily="2" charset="77"/>
            </a:endParaRP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id="{6CAD9E6F-C294-304C-BCAE-63F71F795D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1293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EF6A9A3C-E79B-4755-B11D-FB147C46C678}" type="datetime1">
              <a:rPr lang="de-DE" smtClean="0"/>
              <a:t>30.08.2023</a:t>
            </a:fld>
            <a:endParaRPr lang="de-DE"/>
          </a:p>
        </p:txBody>
      </p:sp>
      <p:sp>
        <p:nvSpPr>
          <p:cNvPr id="17" name="Fußzeilenplatzhalter 4">
            <a:extLst>
              <a:ext uri="{FF2B5EF4-FFF2-40B4-BE49-F238E27FC236}">
                <a16:creationId xmlns:a16="http://schemas.microsoft.com/office/drawing/2014/main" id="{F7636388-AA0E-644A-9A13-B4FA389EA6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537325"/>
            <a:ext cx="41148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endParaRPr lang="de-DE"/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id="{BD28BAC4-9C60-7E49-A486-B116B7CF10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DC9FD6FC-4986-6846-9893-67991D57D70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D2C2B42B-D378-1944-B689-355E30AD68B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92773" y="3115133"/>
            <a:ext cx="6379852" cy="1465693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ts val="2080"/>
              </a:lnSpc>
              <a:spcBef>
                <a:spcPts val="0"/>
              </a:spcBef>
              <a:buNone/>
              <a:defRPr sz="2000" b="1" i="0">
                <a:solidFill>
                  <a:schemeClr val="bg1"/>
                </a:solidFill>
                <a:latin typeface="Lexend SemiBol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Zitat, </a:t>
            </a:r>
          </a:p>
          <a:p>
            <a:pPr lvl="0"/>
            <a:r>
              <a:rPr lang="de-DE" dirty="0"/>
              <a:t>Hervorhebung etc.</a:t>
            </a:r>
          </a:p>
        </p:txBody>
      </p:sp>
      <p:sp>
        <p:nvSpPr>
          <p:cNvPr id="14" name="Bildplatzhalter 3">
            <a:extLst>
              <a:ext uri="{FF2B5EF4-FFF2-40B4-BE49-F238E27FC236}">
                <a16:creationId xmlns:a16="http://schemas.microsoft.com/office/drawing/2014/main" id="{F8A1A96E-E956-1F4C-AEFD-76BE55B20A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883900" y="2754730"/>
            <a:ext cx="1097400" cy="1357734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>
              <a:defRPr sz="1600"/>
            </a:lvl1pPr>
          </a:lstStyle>
          <a:p>
            <a:r>
              <a:rPr lang="de-DE" dirty="0"/>
              <a:t>Bild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3A9E4E1-6EAF-FA42-B885-73CC237173F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856" y="4275913"/>
            <a:ext cx="3875039" cy="524410"/>
          </a:xfrm>
        </p:spPr>
        <p:txBody>
          <a:bodyPr lIns="0" tIns="0" rIns="0" bIns="0" anchor="b">
            <a:normAutofit/>
          </a:bodyPr>
          <a:lstStyle>
            <a:lvl1pPr marL="0" indent="0" algn="ctr">
              <a:lnSpc>
                <a:spcPts val="2080"/>
              </a:lnSpc>
              <a:spcBef>
                <a:spcPts val="0"/>
              </a:spcBef>
              <a:buNone/>
              <a:defRPr sz="1400" b="0" i="0">
                <a:latin typeface="Lexen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Vorname Nachname</a:t>
            </a:r>
          </a:p>
          <a:p>
            <a:pPr lvl="0"/>
            <a:r>
              <a:rPr lang="de-DE" dirty="0"/>
              <a:t>Funktion</a:t>
            </a:r>
          </a:p>
        </p:txBody>
      </p:sp>
    </p:spTree>
    <p:extLst>
      <p:ext uri="{BB962C8B-B14F-4D97-AF65-F5344CB8AC3E}">
        <p14:creationId xmlns:p14="http://schemas.microsoft.com/office/powerpoint/2010/main" val="2967263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rstand etc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fik 21">
            <a:extLst>
              <a:ext uri="{FF2B5EF4-FFF2-40B4-BE49-F238E27FC236}">
                <a16:creationId xmlns:a16="http://schemas.microsoft.com/office/drawing/2014/main" id="{D0FC3DD8-4024-9449-9EB5-2FD5456D68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Titel 1">
            <a:extLst>
              <a:ext uri="{FF2B5EF4-FFF2-40B4-BE49-F238E27FC236}">
                <a16:creationId xmlns:a16="http://schemas.microsoft.com/office/drawing/2014/main" id="{4727D5D9-9392-644A-94F8-34B7D416F0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787" y="661924"/>
            <a:ext cx="9639413" cy="755935"/>
          </a:xfrm>
        </p:spPr>
        <p:txBody>
          <a:bodyPr lIns="0" tIns="0" rIns="0" bIns="0" anchor="t">
            <a:normAutofit/>
          </a:bodyPr>
          <a:lstStyle>
            <a:lvl1pPr>
              <a:defRPr sz="3000" b="1" i="0" cap="all" baseline="0">
                <a:solidFill>
                  <a:schemeClr val="accent3"/>
                </a:solidFill>
                <a:latin typeface="Lexend SemiBold" pitchFamily="2" charset="77"/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CBA9202E-02E1-6A44-A43D-2210D85B2E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3521" y="638174"/>
            <a:ext cx="1354157" cy="755935"/>
          </a:xfrm>
          <a:prstGeom prst="rect">
            <a:avLst/>
          </a:prstGeom>
        </p:spPr>
      </p:pic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3A9E4E1-6EAF-FA42-B885-73CC237173F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856" y="4422066"/>
            <a:ext cx="5043544" cy="1845828"/>
          </a:xfrm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ts val="1480"/>
              </a:lnSpc>
              <a:spcBef>
                <a:spcPts val="0"/>
              </a:spcBef>
              <a:buNone/>
              <a:defRPr sz="1200" b="0" i="0">
                <a:latin typeface="Lexen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           Mastertextformat </a:t>
            </a:r>
          </a:p>
          <a:p>
            <a:pPr lvl="0"/>
            <a:r>
              <a:rPr lang="de-DE" dirty="0"/>
              <a:t>           bearbeiten</a:t>
            </a:r>
          </a:p>
          <a:p>
            <a:pPr lvl="0"/>
            <a:r>
              <a:rPr lang="de-DE" dirty="0"/>
              <a:t>für Zitat etc.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BA059958-83EA-1849-BB82-DA09AB4F1D51}"/>
              </a:ext>
            </a:extLst>
          </p:cNvPr>
          <p:cNvSpPr/>
          <p:nvPr userDrawn="1"/>
        </p:nvSpPr>
        <p:spPr>
          <a:xfrm>
            <a:off x="245231" y="4226735"/>
            <a:ext cx="707565" cy="51167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113" algn="ctr">
              <a:lnSpc>
                <a:spcPts val="1840"/>
              </a:lnSpc>
            </a:pPr>
            <a:r>
              <a:rPr lang="de-DE" sz="8000" b="1" dirty="0">
                <a:solidFill>
                  <a:srgbClr val="BEBFD6"/>
                </a:solidFill>
                <a:latin typeface="Lexend SemiBold" pitchFamily="2" charset="77"/>
              </a:rPr>
              <a:t>„</a:t>
            </a:r>
            <a:endParaRPr lang="de-DE" sz="8000" dirty="0">
              <a:solidFill>
                <a:srgbClr val="BEBFD6"/>
              </a:solidFill>
              <a:latin typeface="Lexend" pitchFamily="2" charset="77"/>
            </a:endParaRP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id="{6CAD9E6F-C294-304C-BCAE-63F71F795D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1293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6FD8EF08-86C1-479F-85EB-847D00DD459E}" type="datetime1">
              <a:rPr lang="de-DE" smtClean="0"/>
              <a:t>30.08.2023</a:t>
            </a:fld>
            <a:endParaRPr lang="de-DE"/>
          </a:p>
        </p:txBody>
      </p:sp>
      <p:sp>
        <p:nvSpPr>
          <p:cNvPr id="17" name="Fußzeilenplatzhalter 4">
            <a:extLst>
              <a:ext uri="{FF2B5EF4-FFF2-40B4-BE49-F238E27FC236}">
                <a16:creationId xmlns:a16="http://schemas.microsoft.com/office/drawing/2014/main" id="{F7636388-AA0E-644A-9A13-B4FA389EA6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537325"/>
            <a:ext cx="41148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endParaRPr lang="de-DE"/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id="{BD28BAC4-9C60-7E49-A486-B116B7CF10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DC9FD6FC-4986-6846-9893-67991D57D70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27" name="Bildplatzhalter 3">
            <a:extLst>
              <a:ext uri="{FF2B5EF4-FFF2-40B4-BE49-F238E27FC236}">
                <a16:creationId xmlns:a16="http://schemas.microsoft.com/office/drawing/2014/main" id="{774FBF0B-0910-D949-B714-60E1684130C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8479" y="1996253"/>
            <a:ext cx="1403085" cy="1909808"/>
          </a:xfrm>
          <a:solidFill>
            <a:schemeClr val="bg2"/>
          </a:solidFill>
        </p:spPr>
        <p:txBody>
          <a:bodyPr anchor="ctr">
            <a:normAutofit/>
          </a:bodyPr>
          <a:lstStyle>
            <a:lvl1pPr>
              <a:defRPr sz="1600"/>
            </a:lvl1pPr>
          </a:lstStyle>
          <a:p>
            <a:r>
              <a:rPr lang="de-DE" dirty="0"/>
              <a:t>Bild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BB8BB015-ECA3-7142-A5A3-7ABEFB49914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138738" y="1859484"/>
            <a:ext cx="1899862" cy="755935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de-DE" dirty="0"/>
              <a:t>Logo</a:t>
            </a:r>
          </a:p>
        </p:txBody>
      </p: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61460405-F4D2-DC44-A0EF-E8EB1A60766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63033" y="2708807"/>
            <a:ext cx="2935343" cy="520700"/>
          </a:xfrm>
        </p:spPr>
        <p:txBody>
          <a:bodyPr lIns="0" tIns="0" rIns="0" bIns="0" anchor="b">
            <a:normAutofit/>
          </a:bodyPr>
          <a:lstStyle>
            <a:lvl1pPr marL="0" indent="0" algn="l">
              <a:lnSpc>
                <a:spcPts val="2280"/>
              </a:lnSpc>
              <a:spcBef>
                <a:spcPts val="0"/>
              </a:spcBef>
              <a:buNone/>
              <a:defRPr sz="2000" b="1" i="0">
                <a:solidFill>
                  <a:schemeClr val="accent3"/>
                </a:solidFill>
                <a:latin typeface="Lexend SemiBol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 err="1"/>
              <a:t>ddd</a:t>
            </a:r>
            <a:endParaRPr lang="de-DE" dirty="0"/>
          </a:p>
        </p:txBody>
      </p:sp>
      <p:sp>
        <p:nvSpPr>
          <p:cNvPr id="20" name="Textplatzhalter 7">
            <a:extLst>
              <a:ext uri="{FF2B5EF4-FFF2-40B4-BE49-F238E27FC236}">
                <a16:creationId xmlns:a16="http://schemas.microsoft.com/office/drawing/2014/main" id="{A5100917-202A-104F-8FC4-7B5800CC4B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50332" y="3305707"/>
            <a:ext cx="2948044" cy="438439"/>
          </a:xfrm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ts val="1680"/>
              </a:lnSpc>
              <a:spcBef>
                <a:spcPts val="0"/>
              </a:spcBef>
              <a:buNone/>
              <a:defRPr sz="1200" b="0" i="0">
                <a:latin typeface="Lexen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Funktion</a:t>
            </a:r>
          </a:p>
          <a:p>
            <a:pPr lvl="0"/>
            <a:r>
              <a:rPr lang="de-DE" dirty="0"/>
              <a:t>Unternehmen</a:t>
            </a:r>
          </a:p>
        </p:txBody>
      </p:sp>
      <p:sp>
        <p:nvSpPr>
          <p:cNvPr id="21" name="Textplatzhalter 7">
            <a:extLst>
              <a:ext uri="{FF2B5EF4-FFF2-40B4-BE49-F238E27FC236}">
                <a16:creationId xmlns:a16="http://schemas.microsoft.com/office/drawing/2014/main" id="{561CA966-C87A-7B44-BB17-F1AA0138C9F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50332" y="3782978"/>
            <a:ext cx="2948044" cy="230599"/>
          </a:xfrm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ts val="1680"/>
              </a:lnSpc>
              <a:spcBef>
                <a:spcPts val="0"/>
              </a:spcBef>
              <a:buNone/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Link</a:t>
            </a:r>
          </a:p>
        </p:txBody>
      </p:sp>
      <p:sp>
        <p:nvSpPr>
          <p:cNvPr id="25" name="Textplatzhalter 7">
            <a:extLst>
              <a:ext uri="{FF2B5EF4-FFF2-40B4-BE49-F238E27FC236}">
                <a16:creationId xmlns:a16="http://schemas.microsoft.com/office/drawing/2014/main" id="{0C22DA7B-219C-3F4C-8AE8-FEEF30F8A73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76388" y="4422066"/>
            <a:ext cx="4987920" cy="1845828"/>
          </a:xfrm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ts val="1480"/>
              </a:lnSpc>
              <a:spcBef>
                <a:spcPts val="0"/>
              </a:spcBef>
              <a:buNone/>
              <a:defRPr sz="1200" b="0" i="0">
                <a:latin typeface="Lexen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           Mastertextformat </a:t>
            </a:r>
          </a:p>
          <a:p>
            <a:pPr lvl="0"/>
            <a:r>
              <a:rPr lang="de-DE" dirty="0"/>
              <a:t>           bearbeiten</a:t>
            </a:r>
          </a:p>
          <a:p>
            <a:pPr lvl="0"/>
            <a:r>
              <a:rPr lang="de-DE" dirty="0"/>
              <a:t>für Zitat etc.</a:t>
            </a:r>
          </a:p>
        </p:txBody>
      </p:sp>
      <p:sp>
        <p:nvSpPr>
          <p:cNvPr id="37" name="Bildplatzhalter 3">
            <a:extLst>
              <a:ext uri="{FF2B5EF4-FFF2-40B4-BE49-F238E27FC236}">
                <a16:creationId xmlns:a16="http://schemas.microsoft.com/office/drawing/2014/main" id="{F0138040-6F2D-8A4A-BB11-9888B8FDFCC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793262" y="1996253"/>
            <a:ext cx="1403085" cy="1909808"/>
          </a:xfrm>
          <a:solidFill>
            <a:schemeClr val="bg2"/>
          </a:solidFill>
        </p:spPr>
        <p:txBody>
          <a:bodyPr anchor="ctr">
            <a:normAutofit/>
          </a:bodyPr>
          <a:lstStyle>
            <a:lvl1pPr>
              <a:defRPr sz="1600"/>
            </a:lvl1pPr>
          </a:lstStyle>
          <a:p>
            <a:r>
              <a:rPr lang="de-DE" dirty="0"/>
              <a:t>Bild</a:t>
            </a:r>
          </a:p>
        </p:txBody>
      </p:sp>
      <p:sp>
        <p:nvSpPr>
          <p:cNvPr id="39" name="Bildplatzhalter 3">
            <a:extLst>
              <a:ext uri="{FF2B5EF4-FFF2-40B4-BE49-F238E27FC236}">
                <a16:creationId xmlns:a16="http://schemas.microsoft.com/office/drawing/2014/main" id="{BF8044B5-F526-9640-92A5-67C1528B696F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433521" y="1859484"/>
            <a:ext cx="1899862" cy="755935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de-DE" dirty="0"/>
              <a:t>Logo</a:t>
            </a:r>
          </a:p>
        </p:txBody>
      </p:sp>
      <p:sp>
        <p:nvSpPr>
          <p:cNvPr id="40" name="Textplatzhalter 7">
            <a:extLst>
              <a:ext uri="{FF2B5EF4-FFF2-40B4-BE49-F238E27FC236}">
                <a16:creationId xmlns:a16="http://schemas.microsoft.com/office/drawing/2014/main" id="{0AEF4117-1173-0F43-9A40-8DF5309560D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57816" y="2708807"/>
            <a:ext cx="2935343" cy="520700"/>
          </a:xfrm>
        </p:spPr>
        <p:txBody>
          <a:bodyPr lIns="0" tIns="0" rIns="0" bIns="0" anchor="b">
            <a:normAutofit/>
          </a:bodyPr>
          <a:lstStyle>
            <a:lvl1pPr marL="0" indent="0" algn="l">
              <a:lnSpc>
                <a:spcPts val="2280"/>
              </a:lnSpc>
              <a:spcBef>
                <a:spcPts val="0"/>
              </a:spcBef>
              <a:buNone/>
              <a:defRPr sz="2000" b="1" i="0">
                <a:solidFill>
                  <a:schemeClr val="accent3"/>
                </a:solidFill>
                <a:latin typeface="Lexend SemiBol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 err="1"/>
              <a:t>ddd</a:t>
            </a:r>
            <a:endParaRPr lang="de-DE" dirty="0"/>
          </a:p>
        </p:txBody>
      </p:sp>
      <p:sp>
        <p:nvSpPr>
          <p:cNvPr id="41" name="Textplatzhalter 7">
            <a:extLst>
              <a:ext uri="{FF2B5EF4-FFF2-40B4-BE49-F238E27FC236}">
                <a16:creationId xmlns:a16="http://schemas.microsoft.com/office/drawing/2014/main" id="{1B95BB85-049D-404B-A486-96894C4993D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45115" y="3305707"/>
            <a:ext cx="2948044" cy="438439"/>
          </a:xfrm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ts val="1680"/>
              </a:lnSpc>
              <a:spcBef>
                <a:spcPts val="0"/>
              </a:spcBef>
              <a:buNone/>
              <a:defRPr sz="1200" b="0" i="0">
                <a:latin typeface="Lexen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Funktion</a:t>
            </a:r>
          </a:p>
          <a:p>
            <a:pPr lvl="0"/>
            <a:r>
              <a:rPr lang="de-DE" dirty="0"/>
              <a:t>Unternehmen</a:t>
            </a:r>
          </a:p>
        </p:txBody>
      </p:sp>
      <p:sp>
        <p:nvSpPr>
          <p:cNvPr id="42" name="Textplatzhalter 7">
            <a:extLst>
              <a:ext uri="{FF2B5EF4-FFF2-40B4-BE49-F238E27FC236}">
                <a16:creationId xmlns:a16="http://schemas.microsoft.com/office/drawing/2014/main" id="{C3FD05DD-D66D-7046-AC52-6FA084BB9F3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445115" y="3782979"/>
            <a:ext cx="2948044" cy="230598"/>
          </a:xfrm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ts val="1680"/>
              </a:lnSpc>
              <a:spcBef>
                <a:spcPts val="0"/>
              </a:spcBef>
              <a:buNone/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Link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7AC214BF-04C8-BA45-A485-254DA961B328}"/>
              </a:ext>
            </a:extLst>
          </p:cNvPr>
          <p:cNvSpPr/>
          <p:nvPr userDrawn="1"/>
        </p:nvSpPr>
        <p:spPr>
          <a:xfrm>
            <a:off x="6634155" y="4226735"/>
            <a:ext cx="707565" cy="51167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113" algn="ctr">
              <a:lnSpc>
                <a:spcPts val="1840"/>
              </a:lnSpc>
            </a:pPr>
            <a:r>
              <a:rPr lang="de-DE" sz="8000" b="1" dirty="0">
                <a:solidFill>
                  <a:srgbClr val="BEBFD6"/>
                </a:solidFill>
                <a:latin typeface="Lexend SemiBold" pitchFamily="2" charset="77"/>
              </a:rPr>
              <a:t>„</a:t>
            </a:r>
            <a:endParaRPr lang="de-DE" sz="8000" dirty="0">
              <a:solidFill>
                <a:srgbClr val="BEBFD6"/>
              </a:solidFill>
              <a:latin typeface="Lexen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95476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etc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>
            <a:extLst>
              <a:ext uri="{FF2B5EF4-FFF2-40B4-BE49-F238E27FC236}">
                <a16:creationId xmlns:a16="http://schemas.microsoft.com/office/drawing/2014/main" id="{7F2EFB80-AECD-FB4E-85CA-56CD95C2DE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Titel 1">
            <a:extLst>
              <a:ext uri="{FF2B5EF4-FFF2-40B4-BE49-F238E27FC236}">
                <a16:creationId xmlns:a16="http://schemas.microsoft.com/office/drawing/2014/main" id="{4F165C49-AEDB-0C4A-942F-08BF2F14DC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787" y="661924"/>
            <a:ext cx="9639413" cy="755935"/>
          </a:xfrm>
        </p:spPr>
        <p:txBody>
          <a:bodyPr lIns="0" tIns="0" rIns="0" bIns="0" anchor="t">
            <a:normAutofit/>
          </a:bodyPr>
          <a:lstStyle>
            <a:lvl1pPr>
              <a:defRPr sz="3000" b="1" i="0" cap="all" baseline="0">
                <a:solidFill>
                  <a:schemeClr val="accent3"/>
                </a:solidFill>
                <a:latin typeface="Lexend SemiBold" pitchFamily="2" charset="77"/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1D65620E-7E6D-B445-B0E5-7892196108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3521" y="638174"/>
            <a:ext cx="1354157" cy="755935"/>
          </a:xfrm>
          <a:prstGeom prst="rect">
            <a:avLst/>
          </a:prstGeom>
        </p:spPr>
      </p:pic>
      <p:sp>
        <p:nvSpPr>
          <p:cNvPr id="16" name="Datumsplatzhalter 3">
            <a:extLst>
              <a:ext uri="{FF2B5EF4-FFF2-40B4-BE49-F238E27FC236}">
                <a16:creationId xmlns:a16="http://schemas.microsoft.com/office/drawing/2014/main" id="{6CAD9E6F-C294-304C-BCAE-63F71F795D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1293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31E132E9-522E-4DFB-9D77-95B8D49FB92C}" type="datetime1">
              <a:rPr lang="de-DE" smtClean="0"/>
              <a:t>30.08.2023</a:t>
            </a:fld>
            <a:endParaRPr lang="de-DE"/>
          </a:p>
        </p:txBody>
      </p:sp>
      <p:sp>
        <p:nvSpPr>
          <p:cNvPr id="17" name="Fußzeilenplatzhalter 4">
            <a:extLst>
              <a:ext uri="{FF2B5EF4-FFF2-40B4-BE49-F238E27FC236}">
                <a16:creationId xmlns:a16="http://schemas.microsoft.com/office/drawing/2014/main" id="{F7636388-AA0E-644A-9A13-B4FA389EA6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537325"/>
            <a:ext cx="41148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endParaRPr lang="de-DE"/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id="{BD28BAC4-9C60-7E49-A486-B116B7CF10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DC9FD6FC-4986-6846-9893-67991D57D70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27" name="Bildplatzhalter 3">
            <a:extLst>
              <a:ext uri="{FF2B5EF4-FFF2-40B4-BE49-F238E27FC236}">
                <a16:creationId xmlns:a16="http://schemas.microsoft.com/office/drawing/2014/main" id="{774FBF0B-0910-D949-B714-60E1684130C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80038" y="2079783"/>
            <a:ext cx="1403085" cy="1909808"/>
          </a:xfrm>
          <a:solidFill>
            <a:schemeClr val="bg2"/>
          </a:solidFill>
        </p:spPr>
        <p:txBody>
          <a:bodyPr anchor="ctr">
            <a:normAutofit/>
          </a:bodyPr>
          <a:lstStyle>
            <a:lvl1pPr>
              <a:defRPr sz="1600"/>
            </a:lvl1pPr>
          </a:lstStyle>
          <a:p>
            <a:r>
              <a:rPr lang="de-DE" dirty="0"/>
              <a:t>Bild</a:t>
            </a:r>
          </a:p>
        </p:txBody>
      </p: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61460405-F4D2-DC44-A0EF-E8EB1A60766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2795" y="4196799"/>
            <a:ext cx="2422708" cy="332601"/>
          </a:xfrm>
        </p:spPr>
        <p:txBody>
          <a:bodyPr lIns="0" tIns="0" rIns="0" bIns="0" anchor="t">
            <a:normAutofit/>
          </a:bodyPr>
          <a:lstStyle>
            <a:lvl1pPr marL="11113" indent="0" algn="ctr">
              <a:lnSpc>
                <a:spcPts val="2280"/>
              </a:lnSpc>
              <a:spcBef>
                <a:spcPts val="0"/>
              </a:spcBef>
              <a:buNone/>
              <a:defRPr sz="2000" b="1" i="0">
                <a:solidFill>
                  <a:schemeClr val="accent3"/>
                </a:solidFill>
                <a:latin typeface="Lexend SemiBol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11113" algn="ctr"/>
            <a:r>
              <a:rPr lang="de-DE" sz="2000" b="1" dirty="0">
                <a:solidFill>
                  <a:srgbClr val="31315B"/>
                </a:solidFill>
                <a:latin typeface="Lexend SemiBold" pitchFamily="2" charset="77"/>
              </a:rPr>
              <a:t>Name</a:t>
            </a:r>
            <a:endParaRPr lang="de-DE" sz="2000" dirty="0">
              <a:solidFill>
                <a:srgbClr val="31315B"/>
              </a:solidFill>
              <a:latin typeface="Lexend" pitchFamily="2" charset="77"/>
            </a:endParaRPr>
          </a:p>
        </p:txBody>
      </p:sp>
      <p:sp>
        <p:nvSpPr>
          <p:cNvPr id="31" name="Bildplatzhalter 3">
            <a:extLst>
              <a:ext uri="{FF2B5EF4-FFF2-40B4-BE49-F238E27FC236}">
                <a16:creationId xmlns:a16="http://schemas.microsoft.com/office/drawing/2014/main" id="{F90A62EB-E506-0045-A31C-9B3CB87C39A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872533" y="2079783"/>
            <a:ext cx="1403085" cy="1909808"/>
          </a:xfrm>
          <a:solidFill>
            <a:schemeClr val="bg2"/>
          </a:solidFill>
        </p:spPr>
        <p:txBody>
          <a:bodyPr anchor="ctr">
            <a:normAutofit/>
          </a:bodyPr>
          <a:lstStyle>
            <a:lvl1pPr>
              <a:defRPr sz="1600"/>
            </a:lvl1pPr>
          </a:lstStyle>
          <a:p>
            <a:r>
              <a:rPr lang="de-DE" dirty="0"/>
              <a:t>Bild</a:t>
            </a:r>
          </a:p>
        </p:txBody>
      </p:sp>
      <p:sp>
        <p:nvSpPr>
          <p:cNvPr id="34" name="Bildplatzhalter 3">
            <a:extLst>
              <a:ext uri="{FF2B5EF4-FFF2-40B4-BE49-F238E27FC236}">
                <a16:creationId xmlns:a16="http://schemas.microsoft.com/office/drawing/2014/main" id="{54A7A268-6E63-7947-AE32-797562E2BDB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837500" y="2079783"/>
            <a:ext cx="1403085" cy="1909808"/>
          </a:xfrm>
          <a:solidFill>
            <a:schemeClr val="bg2"/>
          </a:solidFill>
        </p:spPr>
        <p:txBody>
          <a:bodyPr anchor="ctr">
            <a:normAutofit/>
          </a:bodyPr>
          <a:lstStyle>
            <a:lvl1pPr>
              <a:defRPr sz="1600"/>
            </a:lvl1pPr>
          </a:lstStyle>
          <a:p>
            <a:r>
              <a:rPr lang="de-DE" dirty="0"/>
              <a:t>Bild</a:t>
            </a:r>
          </a:p>
        </p:txBody>
      </p:sp>
      <p:sp>
        <p:nvSpPr>
          <p:cNvPr id="43" name="Bildplatzhalter 3">
            <a:extLst>
              <a:ext uri="{FF2B5EF4-FFF2-40B4-BE49-F238E27FC236}">
                <a16:creationId xmlns:a16="http://schemas.microsoft.com/office/drawing/2014/main" id="{17E08554-01E4-EB44-809A-537478391A7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729995" y="2079783"/>
            <a:ext cx="1403085" cy="1909808"/>
          </a:xfrm>
          <a:solidFill>
            <a:schemeClr val="bg2"/>
          </a:solidFill>
        </p:spPr>
        <p:txBody>
          <a:bodyPr anchor="ctr">
            <a:normAutofit/>
          </a:bodyPr>
          <a:lstStyle>
            <a:lvl1pPr>
              <a:defRPr sz="1600"/>
            </a:lvl1pPr>
          </a:lstStyle>
          <a:p>
            <a:r>
              <a:rPr lang="de-DE" dirty="0"/>
              <a:t>Bild</a:t>
            </a:r>
          </a:p>
        </p:txBody>
      </p:sp>
      <p:sp>
        <p:nvSpPr>
          <p:cNvPr id="46" name="Textplatzhalter 7">
            <a:extLst>
              <a:ext uri="{FF2B5EF4-FFF2-40B4-BE49-F238E27FC236}">
                <a16:creationId xmlns:a16="http://schemas.microsoft.com/office/drawing/2014/main" id="{DF57997B-5B1F-CF4D-9DF6-16B758D2B6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2795" y="4657356"/>
            <a:ext cx="2422708" cy="332600"/>
          </a:xfrm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ts val="1680"/>
              </a:lnSpc>
              <a:spcBef>
                <a:spcPts val="0"/>
              </a:spcBef>
              <a:buNone/>
              <a:defRPr sz="1400" b="0" i="0">
                <a:latin typeface="Lexen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Funktion</a:t>
            </a:r>
          </a:p>
        </p:txBody>
      </p:sp>
      <p:sp>
        <p:nvSpPr>
          <p:cNvPr id="47" name="Textplatzhalter 7">
            <a:extLst>
              <a:ext uri="{FF2B5EF4-FFF2-40B4-BE49-F238E27FC236}">
                <a16:creationId xmlns:a16="http://schemas.microsoft.com/office/drawing/2014/main" id="{17781D0B-A771-E14B-9BBB-4441D4E9E6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408235" y="4196799"/>
            <a:ext cx="2422708" cy="332601"/>
          </a:xfrm>
        </p:spPr>
        <p:txBody>
          <a:bodyPr lIns="0" tIns="0" rIns="0" bIns="0" anchor="t">
            <a:normAutofit/>
          </a:bodyPr>
          <a:lstStyle>
            <a:lvl1pPr marL="11113" indent="0" algn="ctr">
              <a:lnSpc>
                <a:spcPts val="2280"/>
              </a:lnSpc>
              <a:spcBef>
                <a:spcPts val="0"/>
              </a:spcBef>
              <a:buNone/>
              <a:defRPr sz="2000" b="1" i="0">
                <a:solidFill>
                  <a:schemeClr val="accent3"/>
                </a:solidFill>
                <a:latin typeface="Lexend SemiBol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11113" algn="ctr"/>
            <a:r>
              <a:rPr lang="de-DE" sz="2000" b="1" dirty="0">
                <a:solidFill>
                  <a:srgbClr val="31315B"/>
                </a:solidFill>
                <a:latin typeface="Lexend SemiBold" pitchFamily="2" charset="77"/>
              </a:rPr>
              <a:t>Name</a:t>
            </a:r>
            <a:endParaRPr lang="de-DE" sz="2000" dirty="0">
              <a:solidFill>
                <a:srgbClr val="31315B"/>
              </a:solidFill>
              <a:latin typeface="Lexend" pitchFamily="2" charset="77"/>
            </a:endParaRPr>
          </a:p>
        </p:txBody>
      </p:sp>
      <p:sp>
        <p:nvSpPr>
          <p:cNvPr id="48" name="Textplatzhalter 7">
            <a:extLst>
              <a:ext uri="{FF2B5EF4-FFF2-40B4-BE49-F238E27FC236}">
                <a16:creationId xmlns:a16="http://schemas.microsoft.com/office/drawing/2014/main" id="{ADBFCB37-7F39-B548-BEBF-06B8F15F2B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08235" y="4657356"/>
            <a:ext cx="2422708" cy="332600"/>
          </a:xfrm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ts val="1680"/>
              </a:lnSpc>
              <a:spcBef>
                <a:spcPts val="0"/>
              </a:spcBef>
              <a:buNone/>
              <a:defRPr sz="1400" b="0" i="0">
                <a:latin typeface="Lexen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Funktion</a:t>
            </a:r>
          </a:p>
        </p:txBody>
      </p:sp>
      <p:sp>
        <p:nvSpPr>
          <p:cNvPr id="49" name="Textplatzhalter 7">
            <a:extLst>
              <a:ext uri="{FF2B5EF4-FFF2-40B4-BE49-F238E27FC236}">
                <a16:creationId xmlns:a16="http://schemas.microsoft.com/office/drawing/2014/main" id="{CD9FFC31-F063-1D4E-8316-4A2FFC46BF7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85115" y="4196799"/>
            <a:ext cx="2422708" cy="332601"/>
          </a:xfrm>
        </p:spPr>
        <p:txBody>
          <a:bodyPr lIns="0" tIns="0" rIns="0" bIns="0" anchor="t">
            <a:normAutofit/>
          </a:bodyPr>
          <a:lstStyle>
            <a:lvl1pPr marL="11113" indent="0" algn="ctr">
              <a:lnSpc>
                <a:spcPts val="2280"/>
              </a:lnSpc>
              <a:spcBef>
                <a:spcPts val="0"/>
              </a:spcBef>
              <a:buNone/>
              <a:defRPr sz="2000" b="1" i="0">
                <a:solidFill>
                  <a:schemeClr val="accent3"/>
                </a:solidFill>
                <a:latin typeface="Lexend SemiBol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11113" algn="ctr"/>
            <a:r>
              <a:rPr lang="de-DE" sz="2000" b="1" dirty="0">
                <a:solidFill>
                  <a:srgbClr val="31315B"/>
                </a:solidFill>
                <a:latin typeface="Lexend SemiBold" pitchFamily="2" charset="77"/>
              </a:rPr>
              <a:t>Name</a:t>
            </a:r>
            <a:endParaRPr lang="de-DE" sz="2000" dirty="0">
              <a:solidFill>
                <a:srgbClr val="31315B"/>
              </a:solidFill>
              <a:latin typeface="Lexend" pitchFamily="2" charset="77"/>
            </a:endParaRPr>
          </a:p>
        </p:txBody>
      </p:sp>
      <p:sp>
        <p:nvSpPr>
          <p:cNvPr id="50" name="Textplatzhalter 7">
            <a:extLst>
              <a:ext uri="{FF2B5EF4-FFF2-40B4-BE49-F238E27FC236}">
                <a16:creationId xmlns:a16="http://schemas.microsoft.com/office/drawing/2014/main" id="{4ABA56DB-958C-FC47-A0FB-3D66DFFB55E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85115" y="4657356"/>
            <a:ext cx="2422708" cy="332600"/>
          </a:xfrm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ts val="1680"/>
              </a:lnSpc>
              <a:spcBef>
                <a:spcPts val="0"/>
              </a:spcBef>
              <a:buNone/>
              <a:defRPr sz="1400" b="0" i="0">
                <a:latin typeface="Lexen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Funktion</a:t>
            </a:r>
          </a:p>
        </p:txBody>
      </p:sp>
      <p:sp>
        <p:nvSpPr>
          <p:cNvPr id="51" name="Textplatzhalter 7">
            <a:extLst>
              <a:ext uri="{FF2B5EF4-FFF2-40B4-BE49-F238E27FC236}">
                <a16:creationId xmlns:a16="http://schemas.microsoft.com/office/drawing/2014/main" id="{79BA522B-6417-E841-9B16-C757A78681E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0555" y="4196799"/>
            <a:ext cx="2422708" cy="332601"/>
          </a:xfrm>
        </p:spPr>
        <p:txBody>
          <a:bodyPr lIns="0" tIns="0" rIns="0" bIns="0" anchor="t">
            <a:normAutofit/>
          </a:bodyPr>
          <a:lstStyle>
            <a:lvl1pPr marL="11113" indent="0" algn="ctr">
              <a:lnSpc>
                <a:spcPts val="2280"/>
              </a:lnSpc>
              <a:spcBef>
                <a:spcPts val="0"/>
              </a:spcBef>
              <a:buNone/>
              <a:defRPr sz="2000" b="1" i="0">
                <a:solidFill>
                  <a:schemeClr val="accent3"/>
                </a:solidFill>
                <a:latin typeface="Lexend SemiBol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11113" algn="ctr"/>
            <a:r>
              <a:rPr lang="de-DE" sz="2000" b="1" dirty="0">
                <a:solidFill>
                  <a:srgbClr val="31315B"/>
                </a:solidFill>
                <a:latin typeface="Lexend SemiBold" pitchFamily="2" charset="77"/>
              </a:rPr>
              <a:t>Name</a:t>
            </a:r>
            <a:endParaRPr lang="de-DE" sz="2000" dirty="0">
              <a:solidFill>
                <a:srgbClr val="31315B"/>
              </a:solidFill>
              <a:latin typeface="Lexend" pitchFamily="2" charset="77"/>
            </a:endParaRPr>
          </a:p>
        </p:txBody>
      </p:sp>
      <p:sp>
        <p:nvSpPr>
          <p:cNvPr id="52" name="Textplatzhalter 7">
            <a:extLst>
              <a:ext uri="{FF2B5EF4-FFF2-40B4-BE49-F238E27FC236}">
                <a16:creationId xmlns:a16="http://schemas.microsoft.com/office/drawing/2014/main" id="{CD13E313-0ABF-D349-8B09-B2BBB5E6508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0555" y="4657356"/>
            <a:ext cx="2422708" cy="332600"/>
          </a:xfrm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ts val="1680"/>
              </a:lnSpc>
              <a:spcBef>
                <a:spcPts val="0"/>
              </a:spcBef>
              <a:buNone/>
              <a:defRPr sz="1400" b="0" i="0">
                <a:latin typeface="Lexen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Funktion</a:t>
            </a:r>
          </a:p>
        </p:txBody>
      </p:sp>
    </p:spTree>
    <p:extLst>
      <p:ext uri="{BB962C8B-B14F-4D97-AF65-F5344CB8AC3E}">
        <p14:creationId xmlns:p14="http://schemas.microsoft.com/office/powerpoint/2010/main" val="2561944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geb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7CE7144F-5824-074A-A24B-F99F4787EA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BD760105-35E9-D849-89D6-92C6E3A5AB23}"/>
              </a:ext>
            </a:extLst>
          </p:cNvPr>
          <p:cNvSpPr/>
          <p:nvPr userDrawn="1"/>
        </p:nvSpPr>
        <p:spPr>
          <a:xfrm>
            <a:off x="446626" y="2358828"/>
            <a:ext cx="3448194" cy="2916123"/>
          </a:xfrm>
          <a:prstGeom prst="roundRect">
            <a:avLst>
              <a:gd name="adj" fmla="val 8782"/>
            </a:avLst>
          </a:prstGeom>
          <a:gradFill flip="none" rotWithShape="1">
            <a:gsLst>
              <a:gs pos="0">
                <a:srgbClr val="F3F1F9"/>
              </a:gs>
              <a:gs pos="5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" name="Abgerundetes Rechteck 9">
            <a:extLst>
              <a:ext uri="{FF2B5EF4-FFF2-40B4-BE49-F238E27FC236}">
                <a16:creationId xmlns:a16="http://schemas.microsoft.com/office/drawing/2014/main" id="{E59B4C73-8953-1E46-BD62-7BBCFDA4D76D}"/>
              </a:ext>
            </a:extLst>
          </p:cNvPr>
          <p:cNvSpPr/>
          <p:nvPr userDrawn="1"/>
        </p:nvSpPr>
        <p:spPr>
          <a:xfrm>
            <a:off x="8279977" y="2358828"/>
            <a:ext cx="3448194" cy="2916123"/>
          </a:xfrm>
          <a:prstGeom prst="roundRect">
            <a:avLst>
              <a:gd name="adj" fmla="val 8782"/>
            </a:avLst>
          </a:prstGeom>
          <a:gradFill flip="none" rotWithShape="1">
            <a:gsLst>
              <a:gs pos="0">
                <a:srgbClr val="F3F1F9"/>
              </a:gs>
              <a:gs pos="5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Abgerundetes Rechteck 10">
            <a:extLst>
              <a:ext uri="{FF2B5EF4-FFF2-40B4-BE49-F238E27FC236}">
                <a16:creationId xmlns:a16="http://schemas.microsoft.com/office/drawing/2014/main" id="{C16B59C3-7276-8E40-9F6D-54AA853C6880}"/>
              </a:ext>
            </a:extLst>
          </p:cNvPr>
          <p:cNvSpPr/>
          <p:nvPr userDrawn="1"/>
        </p:nvSpPr>
        <p:spPr>
          <a:xfrm>
            <a:off x="4370584" y="2358828"/>
            <a:ext cx="3448194" cy="2916123"/>
          </a:xfrm>
          <a:prstGeom prst="roundRect">
            <a:avLst>
              <a:gd name="adj" fmla="val 8782"/>
            </a:avLst>
          </a:prstGeom>
          <a:gradFill flip="none" rotWithShape="1">
            <a:gsLst>
              <a:gs pos="0">
                <a:srgbClr val="F3F1F9"/>
              </a:gs>
              <a:gs pos="5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1617E335-DEF5-084D-8BC1-8364A9701C8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69787" y="1240908"/>
            <a:ext cx="11231882" cy="755935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3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FC021B38-D74F-8E41-82AC-6612BF5F12E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41213" y="3791926"/>
            <a:ext cx="3464914" cy="663533"/>
          </a:xfrm>
        </p:spPr>
        <p:txBody>
          <a:bodyPr lIns="0" tIns="0" rIns="0" bIns="0" anchor="b">
            <a:noAutofit/>
          </a:bodyPr>
          <a:lstStyle>
            <a:lvl1pPr marL="0" indent="0" algn="ctr">
              <a:lnSpc>
                <a:spcPts val="2200"/>
              </a:lnSpc>
              <a:spcBef>
                <a:spcPts val="0"/>
              </a:spcBef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13573EB4-D277-8943-A492-C8B4C1277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2856" y="4585590"/>
            <a:ext cx="3463899" cy="663532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ts val="208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6359CF8-C685-B542-960A-CCA7080E10E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436755" y="2540218"/>
            <a:ext cx="1467935" cy="1067898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e-DE" dirty="0"/>
              <a:t>Icon</a:t>
            </a:r>
          </a:p>
        </p:txBody>
      </p:sp>
      <p:sp>
        <p:nvSpPr>
          <p:cNvPr id="16" name="Textplatzhalter 2">
            <a:extLst>
              <a:ext uri="{FF2B5EF4-FFF2-40B4-BE49-F238E27FC236}">
                <a16:creationId xmlns:a16="http://schemas.microsoft.com/office/drawing/2014/main" id="{D645A76F-7914-4F4B-A673-64658B4A76A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378213" y="3791926"/>
            <a:ext cx="3464914" cy="663533"/>
          </a:xfrm>
        </p:spPr>
        <p:txBody>
          <a:bodyPr lIns="0" tIns="0" rIns="0" bIns="0" anchor="b">
            <a:noAutofit/>
          </a:bodyPr>
          <a:lstStyle>
            <a:lvl1pPr marL="0" indent="0" algn="ctr">
              <a:lnSpc>
                <a:spcPts val="2200"/>
              </a:lnSpc>
              <a:spcBef>
                <a:spcPts val="0"/>
              </a:spcBef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7" name="Textplatzhalter 7">
            <a:extLst>
              <a:ext uri="{FF2B5EF4-FFF2-40B4-BE49-F238E27FC236}">
                <a16:creationId xmlns:a16="http://schemas.microsoft.com/office/drawing/2014/main" id="{903C71B5-5240-BF45-BA74-8C6B5D63A18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79856" y="4585590"/>
            <a:ext cx="3463899" cy="663532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ts val="208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8" name="Inhaltsplatzhalter 2">
            <a:extLst>
              <a:ext uri="{FF2B5EF4-FFF2-40B4-BE49-F238E27FC236}">
                <a16:creationId xmlns:a16="http://schemas.microsoft.com/office/drawing/2014/main" id="{2F03D239-002F-654B-94BF-19CEDA1B554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373755" y="2540218"/>
            <a:ext cx="1467935" cy="1067898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e-DE" dirty="0"/>
              <a:t>Icon</a:t>
            </a: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id="{CDA83ED0-7C6F-A149-897C-8E9D4913E499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8302513" y="3791926"/>
            <a:ext cx="3464914" cy="663533"/>
          </a:xfrm>
        </p:spPr>
        <p:txBody>
          <a:bodyPr lIns="0" tIns="0" rIns="0" bIns="0" anchor="b">
            <a:noAutofit/>
          </a:bodyPr>
          <a:lstStyle>
            <a:lvl1pPr marL="0" indent="0" algn="ctr">
              <a:lnSpc>
                <a:spcPts val="2200"/>
              </a:lnSpc>
              <a:spcBef>
                <a:spcPts val="0"/>
              </a:spcBef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20" name="Textplatzhalter 7">
            <a:extLst>
              <a:ext uri="{FF2B5EF4-FFF2-40B4-BE49-F238E27FC236}">
                <a16:creationId xmlns:a16="http://schemas.microsoft.com/office/drawing/2014/main" id="{9AB46299-F67E-684F-8FBF-7350E07A233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304156" y="4585590"/>
            <a:ext cx="3463899" cy="663532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ts val="208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21" name="Inhaltsplatzhalter 2">
            <a:extLst>
              <a:ext uri="{FF2B5EF4-FFF2-40B4-BE49-F238E27FC236}">
                <a16:creationId xmlns:a16="http://schemas.microsoft.com/office/drawing/2014/main" id="{20FDC3B4-21AD-D243-969D-AC02DA469105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9298055" y="2540218"/>
            <a:ext cx="1467935" cy="1067898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e-DE" dirty="0"/>
              <a:t>Icon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82DCD83D-A943-A64A-ACB3-32DC22C1C7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3521" y="638174"/>
            <a:ext cx="1354157" cy="75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020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825F3A73-23AE-C243-9DDC-ADB8F03760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B212E5A-9786-5247-9C49-40E1FECA67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14599"/>
            <a:ext cx="9144000" cy="1962151"/>
          </a:xfrm>
        </p:spPr>
        <p:txBody>
          <a:bodyPr anchor="b"/>
          <a:lstStyle>
            <a:lvl1pPr algn="ctr">
              <a:defRPr sz="6000" b="1" i="0">
                <a:latin typeface="Lexend SemiBold" pitchFamily="2" charset="77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AC0E797-D7D2-6C46-8978-99C2F6CF4A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68826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200" b="0" i="0">
                <a:latin typeface="Lexend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pic>
        <p:nvPicPr>
          <p:cNvPr id="6" name="Grafik 5" descr="Ein Bild, das Text enthält.&#10;&#10;Automatisch generierte Beschreibung">
            <a:extLst>
              <a:ext uri="{FF2B5EF4-FFF2-40B4-BE49-F238E27FC236}">
                <a16:creationId xmlns:a16="http://schemas.microsoft.com/office/drawing/2014/main" id="{CBBA6D55-19C4-C042-B321-30E17407F7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57272" y="421148"/>
            <a:ext cx="1877455" cy="1048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728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B04D4AA4-B82B-8641-8F37-1353A6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FC45C91A-F594-4042-B762-3FDAE670AC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787" y="661924"/>
            <a:ext cx="9639413" cy="755935"/>
          </a:xfrm>
        </p:spPr>
        <p:txBody>
          <a:bodyPr lIns="0" tIns="0" rIns="0" bIns="0" anchor="t">
            <a:normAutofit/>
          </a:bodyPr>
          <a:lstStyle>
            <a:lvl1pPr>
              <a:defRPr sz="3000" b="1" i="0" cap="all" baseline="0">
                <a:solidFill>
                  <a:schemeClr val="accent3"/>
                </a:solidFill>
                <a:latin typeface="Lexend SemiBold" pitchFamily="2" charset="77"/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CD8C84B7-B1AF-4247-B9B9-4EA9DD67779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3521" y="638174"/>
            <a:ext cx="1354157" cy="755935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0E66627-F894-2042-B7C7-EB00DF1235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73" y="1793175"/>
            <a:ext cx="11280133" cy="4379026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2" name="Datumsplatzhalter 3">
            <a:extLst>
              <a:ext uri="{FF2B5EF4-FFF2-40B4-BE49-F238E27FC236}">
                <a16:creationId xmlns:a16="http://schemas.microsoft.com/office/drawing/2014/main" id="{88150394-6DF0-D34E-A0E8-39F5ABC33F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1293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9F04B65F-64C4-4F64-8B07-700AF379D6E7}" type="datetime1">
              <a:rPr lang="de-DE" smtClean="0"/>
              <a:t>30.08.2023</a:t>
            </a:fld>
            <a:endParaRPr lang="de-DE"/>
          </a:p>
        </p:txBody>
      </p:sp>
      <p:sp>
        <p:nvSpPr>
          <p:cNvPr id="13" name="Fußzeilenplatzhalter 4">
            <a:extLst>
              <a:ext uri="{FF2B5EF4-FFF2-40B4-BE49-F238E27FC236}">
                <a16:creationId xmlns:a16="http://schemas.microsoft.com/office/drawing/2014/main" id="{BB116FAC-34AD-5044-808E-35CB30E935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537325"/>
            <a:ext cx="41148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endParaRPr lang="de-DE"/>
          </a:p>
        </p:txBody>
      </p:sp>
      <p:sp>
        <p:nvSpPr>
          <p:cNvPr id="14" name="Foliennummernplatzhalter 5">
            <a:extLst>
              <a:ext uri="{FF2B5EF4-FFF2-40B4-BE49-F238E27FC236}">
                <a16:creationId xmlns:a16="http://schemas.microsoft.com/office/drawing/2014/main" id="{5A7C1DBF-E7E6-FE4C-81D6-A46803C66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DC9FD6FC-4986-6846-9893-67991D57D70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31040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9533BB0F-C7AE-D24F-99F0-C24AE2C291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el 1">
            <a:extLst>
              <a:ext uri="{FF2B5EF4-FFF2-40B4-BE49-F238E27FC236}">
                <a16:creationId xmlns:a16="http://schemas.microsoft.com/office/drawing/2014/main" id="{5EE6A3E3-B486-1A43-9702-A15E334E08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787" y="661924"/>
            <a:ext cx="9639413" cy="755935"/>
          </a:xfrm>
        </p:spPr>
        <p:txBody>
          <a:bodyPr lIns="0" tIns="0" rIns="0" bIns="0" anchor="t">
            <a:normAutofit/>
          </a:bodyPr>
          <a:lstStyle>
            <a:lvl1pPr>
              <a:defRPr sz="3000" b="1" i="0" cap="all" baseline="0">
                <a:solidFill>
                  <a:schemeClr val="accent3"/>
                </a:solidFill>
                <a:latin typeface="Lexend SemiBold" pitchFamily="2" charset="77"/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9CD7F0DA-F27E-FB4B-A0F9-D652C98AD2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3521" y="638174"/>
            <a:ext cx="1354157" cy="755935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11F030E-330F-5648-802C-6D7C83CBCA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1447799"/>
            <a:ext cx="6547519" cy="4892375"/>
          </a:xfrm>
        </p:spPr>
        <p:txBody>
          <a:bodyPr lIns="0" tIns="0" rIns="0" bIns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3884F3F-1752-F442-82C4-E434A2EF48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9788" y="2959100"/>
            <a:ext cx="4302238" cy="3381074"/>
          </a:xfrm>
        </p:spPr>
        <p:txBody>
          <a:bodyPr lIns="0" tIns="0" rIns="0" bIns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772BE3DE-57C7-7947-A501-4BA49F27A4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1293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02695BBA-FDA3-4E7A-9C88-C5F2A32EB127}" type="datetime1">
              <a:rPr lang="de-DE" smtClean="0"/>
              <a:t>30.08.2023</a:t>
            </a:fld>
            <a:endParaRPr lang="de-DE"/>
          </a:p>
        </p:txBody>
      </p:sp>
      <p:sp>
        <p:nvSpPr>
          <p:cNvPr id="12" name="Fußzeilenplatzhalter 4">
            <a:extLst>
              <a:ext uri="{FF2B5EF4-FFF2-40B4-BE49-F238E27FC236}">
                <a16:creationId xmlns:a16="http://schemas.microsoft.com/office/drawing/2014/main" id="{839EA5A5-BDCF-B942-850F-742D3DE2BE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537325"/>
            <a:ext cx="41148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endParaRPr lang="de-DE"/>
          </a:p>
        </p:txBody>
      </p:sp>
      <p:sp>
        <p:nvSpPr>
          <p:cNvPr id="13" name="Foliennummernplatzhalter 5">
            <a:extLst>
              <a:ext uri="{FF2B5EF4-FFF2-40B4-BE49-F238E27FC236}">
                <a16:creationId xmlns:a16="http://schemas.microsoft.com/office/drawing/2014/main" id="{D2E252DE-8ED7-DE41-A2D3-804F3976B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DC9FD6FC-4986-6846-9893-67991D57D70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4477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rt -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BE8F03DB-02A3-3B42-A458-87E8760AC6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299A6A73-0387-E94E-9E2F-DA4AC917E4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9787" y="421148"/>
            <a:ext cx="1877455" cy="1048057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504CC977-76AC-DE46-B4CA-3D55880FF86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9579" y="1696041"/>
            <a:ext cx="7355840" cy="2697480"/>
          </a:xfrm>
        </p:spPr>
        <p:txBody>
          <a:bodyPr lIns="0" tIns="0" rIns="0" bIns="0" anchor="ctr">
            <a:noAutofit/>
          </a:bodyPr>
          <a:lstStyle>
            <a:lvl1pPr algn="l">
              <a:defRPr sz="5500" b="1" i="0" cap="all" baseline="0">
                <a:solidFill>
                  <a:schemeClr val="bg1"/>
                </a:solidFill>
                <a:latin typeface="Lexend ExtraBold" pitchFamily="2" charset="77"/>
              </a:defRPr>
            </a:lvl1pPr>
          </a:lstStyle>
          <a:p>
            <a:r>
              <a:rPr lang="de-DE" dirty="0"/>
              <a:t>Master-</a:t>
            </a:r>
            <a:br>
              <a:rPr lang="de-DE" dirty="0"/>
            </a:br>
            <a:r>
              <a:rPr lang="de-DE" dirty="0"/>
              <a:t>titel-</a:t>
            </a:r>
            <a:br>
              <a:rPr lang="de-DE" dirty="0"/>
            </a:b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66DAB9BE-6814-8D42-A9D2-870915C73D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9579" y="4462877"/>
            <a:ext cx="7355840" cy="31496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  <a:defRPr sz="1600" b="1" i="0">
                <a:latin typeface="Lexend SemiBol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547172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E6DDE7CE-E790-3648-AD5F-CC82A27EB6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12CE59C7-F7D1-6B4A-9CFE-5D5F5A2B03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787" y="661924"/>
            <a:ext cx="9639413" cy="755935"/>
          </a:xfrm>
        </p:spPr>
        <p:txBody>
          <a:bodyPr lIns="0" tIns="0" rIns="0" bIns="0" anchor="t">
            <a:normAutofit/>
          </a:bodyPr>
          <a:lstStyle>
            <a:lvl1pPr>
              <a:defRPr sz="3000" b="1" i="0" cap="all" baseline="0">
                <a:solidFill>
                  <a:schemeClr val="accent3"/>
                </a:solidFill>
                <a:latin typeface="Lexend SemiBold" pitchFamily="2" charset="77"/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502E25DF-530D-FB41-AE2B-E6B9B529BC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3521" y="638174"/>
            <a:ext cx="1354157" cy="755935"/>
          </a:xfrm>
          <a:prstGeom prst="rect">
            <a:avLst/>
          </a:prstGeom>
        </p:spPr>
      </p:pic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1D34BEAF-65A8-D44E-92F2-CC1BDEE1AC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1293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9C72067F-4E31-467A-9E53-318AFEA92BE8}" type="datetime1">
              <a:rPr lang="de-DE" smtClean="0"/>
              <a:t>30.08.2023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D1F2AD20-0D3A-6443-9628-29E62DE263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537325"/>
            <a:ext cx="41148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endParaRPr lang="de-DE"/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55411D10-2197-B74C-A86A-010D88472D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DC9FD6FC-4986-6846-9893-67991D57D70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49179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032FA30D-1A71-FF4E-B529-3DF7D911A7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el 1">
            <a:extLst>
              <a:ext uri="{FF2B5EF4-FFF2-40B4-BE49-F238E27FC236}">
                <a16:creationId xmlns:a16="http://schemas.microsoft.com/office/drawing/2014/main" id="{F65188DB-F4AB-FD41-8D00-2EB86C32B9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787" y="661924"/>
            <a:ext cx="9639413" cy="755935"/>
          </a:xfrm>
        </p:spPr>
        <p:txBody>
          <a:bodyPr lIns="0" tIns="0" rIns="0" bIns="0" anchor="t">
            <a:normAutofit/>
          </a:bodyPr>
          <a:lstStyle>
            <a:lvl1pPr>
              <a:defRPr sz="3000" b="1" i="0" cap="all" baseline="0">
                <a:solidFill>
                  <a:schemeClr val="accent3"/>
                </a:solidFill>
                <a:latin typeface="Lexend SemiBold" pitchFamily="2" charset="77"/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C999FF51-A975-4E48-8D8C-1E62376A2E3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3521" y="638174"/>
            <a:ext cx="1354157" cy="75593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018514FF-AADF-A345-873F-832EEEE757D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28196" y="2107160"/>
            <a:ext cx="1041400" cy="863600"/>
          </a:xfrm>
          <a:prstGeom prst="rect">
            <a:avLst/>
          </a:prstGeom>
        </p:spPr>
      </p:pic>
      <p:sp>
        <p:nvSpPr>
          <p:cNvPr id="17" name="Textplatzhalter 7">
            <a:extLst>
              <a:ext uri="{FF2B5EF4-FFF2-40B4-BE49-F238E27FC236}">
                <a16:creationId xmlns:a16="http://schemas.microsoft.com/office/drawing/2014/main" id="{4629E94F-4B66-9141-9E07-1267B6DC67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5557" y="3292997"/>
            <a:ext cx="5145278" cy="196460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08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Adresse</a:t>
            </a:r>
          </a:p>
        </p:txBody>
      </p:sp>
      <p:sp>
        <p:nvSpPr>
          <p:cNvPr id="18" name="Textplatzhalter 7">
            <a:extLst>
              <a:ext uri="{FF2B5EF4-FFF2-40B4-BE49-F238E27FC236}">
                <a16:creationId xmlns:a16="http://schemas.microsoft.com/office/drawing/2014/main" id="{BFEF25B4-7155-A240-920B-8CEC01BD084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6856" y="2556835"/>
            <a:ext cx="4419122" cy="2007137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280"/>
              </a:lnSpc>
              <a:spcBef>
                <a:spcPts val="0"/>
              </a:spcBef>
              <a:buNone/>
              <a:defRPr sz="1400" b="0" i="0">
                <a:solidFill>
                  <a:schemeClr val="accent4"/>
                </a:solidFill>
                <a:latin typeface="Lexend Medium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Links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Links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Links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Links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978B283-5D47-F047-8347-69D6CCA4A92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5589" y="2408001"/>
            <a:ext cx="5104440" cy="673107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 b="1" i="0">
                <a:solidFill>
                  <a:schemeClr val="accent3"/>
                </a:solidFill>
                <a:latin typeface="Lexend SemiBold" pitchFamily="2" charset="77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de-DE" dirty="0"/>
              <a:t>Stiftung für </a:t>
            </a:r>
          </a:p>
          <a:p>
            <a:pPr lvl="0"/>
            <a:r>
              <a:rPr lang="de-DE" dirty="0"/>
              <a:t>Wirtschaftsbildung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3D5D9DA5-1061-0D42-8FFF-669CA220AE0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096000" y="2487390"/>
            <a:ext cx="431800" cy="431800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997D7919-A0F7-C749-853E-B4BD062EAC7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096000" y="3053685"/>
            <a:ext cx="431800" cy="43180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DB805E2A-DF6C-264B-AA07-5CD3F92D46C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097952" y="3619980"/>
            <a:ext cx="431800" cy="431800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31E98772-E835-7544-BFFE-009B9BB333E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096000" y="4186275"/>
            <a:ext cx="431800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5699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032FA30D-1A71-FF4E-B529-3DF7D911A7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el 1">
            <a:extLst>
              <a:ext uri="{FF2B5EF4-FFF2-40B4-BE49-F238E27FC236}">
                <a16:creationId xmlns:a16="http://schemas.microsoft.com/office/drawing/2014/main" id="{F65188DB-F4AB-FD41-8D00-2EB86C32B9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787" y="661924"/>
            <a:ext cx="9639413" cy="755935"/>
          </a:xfrm>
        </p:spPr>
        <p:txBody>
          <a:bodyPr lIns="0" tIns="0" rIns="0" bIns="0" anchor="t">
            <a:normAutofit/>
          </a:bodyPr>
          <a:lstStyle>
            <a:lvl1pPr>
              <a:defRPr sz="3000" b="1" i="0" cap="all" baseline="0">
                <a:solidFill>
                  <a:schemeClr val="accent3"/>
                </a:solidFill>
                <a:latin typeface="Lexend SemiBold" pitchFamily="2" charset="77"/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C999FF51-A975-4E48-8D8C-1E62376A2E3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3521" y="638174"/>
            <a:ext cx="1354157" cy="75593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018514FF-AADF-A345-873F-832EEEE757D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28196" y="1793999"/>
            <a:ext cx="1041400" cy="863600"/>
          </a:xfrm>
          <a:prstGeom prst="rect">
            <a:avLst/>
          </a:prstGeom>
        </p:spPr>
      </p:pic>
      <p:sp>
        <p:nvSpPr>
          <p:cNvPr id="17" name="Textplatzhalter 7">
            <a:extLst>
              <a:ext uri="{FF2B5EF4-FFF2-40B4-BE49-F238E27FC236}">
                <a16:creationId xmlns:a16="http://schemas.microsoft.com/office/drawing/2014/main" id="{4629E94F-4B66-9141-9E07-1267B6DC67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5557" y="2979836"/>
            <a:ext cx="5145278" cy="196460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08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Adresse</a:t>
            </a:r>
          </a:p>
        </p:txBody>
      </p:sp>
      <p:sp>
        <p:nvSpPr>
          <p:cNvPr id="18" name="Textplatzhalter 7">
            <a:extLst>
              <a:ext uri="{FF2B5EF4-FFF2-40B4-BE49-F238E27FC236}">
                <a16:creationId xmlns:a16="http://schemas.microsoft.com/office/drawing/2014/main" id="{BFEF25B4-7155-A240-920B-8CEC01BD084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6856" y="2243674"/>
            <a:ext cx="4419122" cy="2007137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280"/>
              </a:lnSpc>
              <a:spcBef>
                <a:spcPts val="0"/>
              </a:spcBef>
              <a:buNone/>
              <a:defRPr sz="1400" b="0" i="0">
                <a:solidFill>
                  <a:schemeClr val="accent4"/>
                </a:solidFill>
                <a:latin typeface="Lexend Medium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Links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Links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Links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Links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978B283-5D47-F047-8347-69D6CCA4A92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5589" y="2094840"/>
            <a:ext cx="5104440" cy="673107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 b="1" i="0">
                <a:solidFill>
                  <a:schemeClr val="accent3"/>
                </a:solidFill>
                <a:latin typeface="Lexend SemiBold" pitchFamily="2" charset="77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de-DE" dirty="0"/>
              <a:t>Stiftung für </a:t>
            </a:r>
          </a:p>
          <a:p>
            <a:pPr lvl="0"/>
            <a:r>
              <a:rPr lang="de-DE" dirty="0"/>
              <a:t>Wirtschaftsbildung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3D5D9DA5-1061-0D42-8FFF-669CA220AE0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096000" y="2174229"/>
            <a:ext cx="431800" cy="431800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997D7919-A0F7-C749-853E-B4BD062EAC7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096000" y="2740524"/>
            <a:ext cx="431800" cy="43180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DB805E2A-DF6C-264B-AA07-5CD3F92D46C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097952" y="3306819"/>
            <a:ext cx="431800" cy="431800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31E98772-E835-7544-BFFE-009B9BB333E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096000" y="3873114"/>
            <a:ext cx="431800" cy="431800"/>
          </a:xfrm>
          <a:prstGeom prst="rect">
            <a:avLst/>
          </a:prstGeom>
        </p:spPr>
      </p:pic>
      <p:sp>
        <p:nvSpPr>
          <p:cNvPr id="27" name="Rechteck 26">
            <a:extLst>
              <a:ext uri="{FF2B5EF4-FFF2-40B4-BE49-F238E27FC236}">
                <a16:creationId xmlns:a16="http://schemas.microsoft.com/office/drawing/2014/main" id="{E5ACD4F2-A750-B843-931E-3302B90B7663}"/>
              </a:ext>
            </a:extLst>
          </p:cNvPr>
          <p:cNvSpPr/>
          <p:nvPr userDrawn="1"/>
        </p:nvSpPr>
        <p:spPr>
          <a:xfrm>
            <a:off x="0" y="5156326"/>
            <a:ext cx="12192000" cy="1698298"/>
          </a:xfrm>
          <a:prstGeom prst="rect">
            <a:avLst/>
          </a:prstGeom>
          <a:solidFill>
            <a:srgbClr val="F3F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2" descr="Ein Bild, das Text enthält.&#10;&#10;Automatisch generierte Beschreibung">
            <a:extLst>
              <a:ext uri="{FF2B5EF4-FFF2-40B4-BE49-F238E27FC236}">
                <a16:creationId xmlns:a16="http://schemas.microsoft.com/office/drawing/2014/main" id="{9B198D33-B5CB-EB4F-A72D-FB0DAF0AD3D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445589" y="5858771"/>
            <a:ext cx="766923" cy="370463"/>
          </a:xfrm>
          <a:prstGeom prst="rect">
            <a:avLst/>
          </a:prstGeom>
        </p:spPr>
      </p:pic>
      <p:pic>
        <p:nvPicPr>
          <p:cNvPr id="6" name="Grafik 5" descr="Ein Bild, das Text enthält.&#10;&#10;Automatisch generierte Beschreibung">
            <a:extLst>
              <a:ext uri="{FF2B5EF4-FFF2-40B4-BE49-F238E27FC236}">
                <a16:creationId xmlns:a16="http://schemas.microsoft.com/office/drawing/2014/main" id="{E26BB4D2-FDD8-9D43-BE6A-B76B4B7ECE1F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880534" y="5858771"/>
            <a:ext cx="963204" cy="370463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39F9951A-1633-5E48-8336-3D39B48B0B84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3491022" y="5870352"/>
            <a:ext cx="1273208" cy="271146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2568EC43-4AFA-7D4B-B800-7447BDEC83E8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5438168" y="5861949"/>
            <a:ext cx="1118681" cy="363393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8AF0E644-B26F-ED43-9601-2EAF14DB270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7063495" y="5869451"/>
            <a:ext cx="906824" cy="272047"/>
          </a:xfrm>
          <a:prstGeom prst="rect">
            <a:avLst/>
          </a:prstGeom>
        </p:spPr>
      </p:pic>
      <p:pic>
        <p:nvPicPr>
          <p:cNvPr id="24" name="Grafik 23" descr="Ein Bild, das Text enthält.&#10;&#10;Automatisch generierte Beschreibung">
            <a:extLst>
              <a:ext uri="{FF2B5EF4-FFF2-40B4-BE49-F238E27FC236}">
                <a16:creationId xmlns:a16="http://schemas.microsoft.com/office/drawing/2014/main" id="{ADA9E785-DBF3-7246-BC4A-070A81FB61DD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8556529" y="5831454"/>
            <a:ext cx="1634985" cy="425096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17B572B7-FA82-EE4B-A984-9EDE48A76645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777724" y="5863555"/>
            <a:ext cx="1010996" cy="23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5486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chti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5478EB86-B669-E942-B304-196A7CE463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1" b="-1"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16D8A996-8B04-CF4A-A66D-B0216AEAD1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786" y="1712779"/>
            <a:ext cx="11202839" cy="3488613"/>
          </a:xfrm>
        </p:spPr>
        <p:txBody>
          <a:bodyPr lIns="0" tIns="0" rIns="0" bIns="0">
            <a:normAutofit/>
          </a:bodyPr>
          <a:lstStyle>
            <a:lvl1pPr algn="ctr">
              <a:defRPr sz="3000" b="1" i="0" cap="none" baseline="0">
                <a:solidFill>
                  <a:schemeClr val="bg1"/>
                </a:solidFill>
                <a:latin typeface="Lexend SemiBold" pitchFamily="2" charset="77"/>
              </a:defRPr>
            </a:lvl1pPr>
          </a:lstStyle>
          <a:p>
            <a:r>
              <a:rPr lang="de-DE" dirty="0"/>
              <a:t>Zitat, </a:t>
            </a:r>
            <a:br>
              <a:rPr lang="de-DE" dirty="0"/>
            </a:br>
            <a:r>
              <a:rPr lang="de-DE" dirty="0"/>
              <a:t>wichtiges etc.</a:t>
            </a:r>
          </a:p>
        </p:txBody>
      </p:sp>
      <p:pic>
        <p:nvPicPr>
          <p:cNvPr id="11" name="Grafik 10" descr="Ein Bild, das Text enthält.&#10;&#10;Automatisch generierte Beschreibung">
            <a:extLst>
              <a:ext uri="{FF2B5EF4-FFF2-40B4-BE49-F238E27FC236}">
                <a16:creationId xmlns:a16="http://schemas.microsoft.com/office/drawing/2014/main" id="{327E35A8-0572-D94B-B14D-CC08835099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96706" y="638174"/>
            <a:ext cx="1354157" cy="75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0470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eme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84AAE42D-2DB0-3649-A7D2-128B8354B7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57455" y="638174"/>
            <a:ext cx="755935" cy="755935"/>
          </a:xfrm>
          <a:prstGeom prst="rect">
            <a:avLst/>
          </a:prstGeom>
        </p:spPr>
      </p:pic>
      <p:sp>
        <p:nvSpPr>
          <p:cNvPr id="5" name="Abgerundetes Rechteck 4">
            <a:extLst>
              <a:ext uri="{FF2B5EF4-FFF2-40B4-BE49-F238E27FC236}">
                <a16:creationId xmlns:a16="http://schemas.microsoft.com/office/drawing/2014/main" id="{A447D76E-F801-EA4C-9F1A-CCB4250E626C}"/>
              </a:ext>
            </a:extLst>
          </p:cNvPr>
          <p:cNvSpPr/>
          <p:nvPr userDrawn="1"/>
        </p:nvSpPr>
        <p:spPr>
          <a:xfrm>
            <a:off x="461293" y="805756"/>
            <a:ext cx="1403085" cy="1892973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7DD3FBEE-545F-9D4E-A532-9E0318D50CFD}"/>
              </a:ext>
            </a:extLst>
          </p:cNvPr>
          <p:cNvSpPr/>
          <p:nvPr userDrawn="1"/>
        </p:nvSpPr>
        <p:spPr>
          <a:xfrm>
            <a:off x="571896" y="4127149"/>
            <a:ext cx="7231758" cy="1954430"/>
          </a:xfrm>
          <a:prstGeom prst="roundRect">
            <a:avLst>
              <a:gd name="adj" fmla="val 4336"/>
            </a:avLst>
          </a:prstGeom>
          <a:solidFill>
            <a:srgbClr val="8D8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7999" rtlCol="0" anchor="ctr"/>
          <a:lstStyle/>
          <a:p>
            <a:endParaRPr lang="de-DE" sz="2000" b="1" dirty="0">
              <a:latin typeface="Lexend SemiBold" pitchFamily="2" charset="77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CFEF64F-9D75-E546-818B-44FB3DD4BEE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0278518">
            <a:off x="317613" y="5308184"/>
            <a:ext cx="508565" cy="475905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2AF8E970-5EF0-6F40-AA7E-E2876738A46E}"/>
              </a:ext>
            </a:extLst>
          </p:cNvPr>
          <p:cNvSpPr/>
          <p:nvPr userDrawn="1"/>
        </p:nvSpPr>
        <p:spPr>
          <a:xfrm>
            <a:off x="639252" y="4271012"/>
            <a:ext cx="515206" cy="4193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113" algn="ctr">
              <a:lnSpc>
                <a:spcPts val="1840"/>
              </a:lnSpc>
            </a:pPr>
            <a:r>
              <a:rPr lang="de-DE" sz="5000" b="1" dirty="0">
                <a:solidFill>
                  <a:schemeClr val="bg1"/>
                </a:solidFill>
                <a:latin typeface="Lexend SemiBold" pitchFamily="2" charset="77"/>
              </a:rPr>
              <a:t>„</a:t>
            </a:r>
            <a:endParaRPr lang="de-DE" sz="5000" dirty="0">
              <a:solidFill>
                <a:schemeClr val="bg1"/>
              </a:solidFill>
              <a:latin typeface="Lexend" pitchFamily="2" charset="77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4428FB95-BC09-1349-8DE6-81C1D2A8A343}"/>
              </a:ext>
            </a:extLst>
          </p:cNvPr>
          <p:cNvSpPr/>
          <p:nvPr userDrawn="1"/>
        </p:nvSpPr>
        <p:spPr>
          <a:xfrm>
            <a:off x="4133589" y="752812"/>
            <a:ext cx="701458" cy="701458"/>
          </a:xfrm>
          <a:prstGeom prst="rect">
            <a:avLst/>
          </a:prstGeom>
          <a:solidFill>
            <a:srgbClr val="ADA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94447639-1ADE-9144-8C11-FDDAB1439274}"/>
              </a:ext>
            </a:extLst>
          </p:cNvPr>
          <p:cNvSpPr/>
          <p:nvPr userDrawn="1"/>
        </p:nvSpPr>
        <p:spPr>
          <a:xfrm>
            <a:off x="3269293" y="1592056"/>
            <a:ext cx="701458" cy="701458"/>
          </a:xfrm>
          <a:prstGeom prst="rect">
            <a:avLst/>
          </a:prstGeom>
          <a:solidFill>
            <a:srgbClr val="8D8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C9884BD1-AE09-5A46-B8C9-BDD73DE976DE}"/>
              </a:ext>
            </a:extLst>
          </p:cNvPr>
          <p:cNvSpPr/>
          <p:nvPr userDrawn="1"/>
        </p:nvSpPr>
        <p:spPr>
          <a:xfrm>
            <a:off x="4997885" y="752812"/>
            <a:ext cx="701458" cy="70145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4BD8F1D8-F992-F54E-A5A9-01499579A419}"/>
              </a:ext>
            </a:extLst>
          </p:cNvPr>
          <p:cNvSpPr/>
          <p:nvPr userDrawn="1"/>
        </p:nvSpPr>
        <p:spPr>
          <a:xfrm>
            <a:off x="4133589" y="1592056"/>
            <a:ext cx="701458" cy="701458"/>
          </a:xfrm>
          <a:prstGeom prst="rect">
            <a:avLst/>
          </a:prstGeom>
          <a:solidFill>
            <a:srgbClr val="BEBF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3D742DF9-C88F-6C4F-ADCD-6B52B6CC4534}"/>
              </a:ext>
            </a:extLst>
          </p:cNvPr>
          <p:cNvSpPr/>
          <p:nvPr userDrawn="1"/>
        </p:nvSpPr>
        <p:spPr>
          <a:xfrm>
            <a:off x="3269293" y="2406248"/>
            <a:ext cx="701458" cy="701458"/>
          </a:xfrm>
          <a:prstGeom prst="rect">
            <a:avLst/>
          </a:prstGeom>
          <a:solidFill>
            <a:srgbClr val="3131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B6385306-BD36-8245-BADE-533F53AD6519}"/>
              </a:ext>
            </a:extLst>
          </p:cNvPr>
          <p:cNvSpPr/>
          <p:nvPr userDrawn="1"/>
        </p:nvSpPr>
        <p:spPr>
          <a:xfrm>
            <a:off x="4146115" y="2406248"/>
            <a:ext cx="701458" cy="701458"/>
          </a:xfrm>
          <a:prstGeom prst="rect">
            <a:avLst/>
          </a:prstGeom>
          <a:solidFill>
            <a:srgbClr val="C3CD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A9782FE6-AC2D-B149-81E3-9137BDE24B96}"/>
              </a:ext>
            </a:extLst>
          </p:cNvPr>
          <p:cNvSpPr/>
          <p:nvPr userDrawn="1"/>
        </p:nvSpPr>
        <p:spPr>
          <a:xfrm>
            <a:off x="4972833" y="1592056"/>
            <a:ext cx="701458" cy="701458"/>
          </a:xfrm>
          <a:prstGeom prst="rect">
            <a:avLst/>
          </a:prstGeom>
          <a:solidFill>
            <a:srgbClr val="F3F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8634DA6E-E946-C346-BC16-D3E5FFD447BA}"/>
              </a:ext>
            </a:extLst>
          </p:cNvPr>
          <p:cNvSpPr/>
          <p:nvPr userDrawn="1"/>
        </p:nvSpPr>
        <p:spPr>
          <a:xfrm>
            <a:off x="3281819" y="752812"/>
            <a:ext cx="701458" cy="701458"/>
          </a:xfrm>
          <a:prstGeom prst="rect">
            <a:avLst/>
          </a:prstGeom>
          <a:solidFill>
            <a:srgbClr val="4848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9D2BF4E4-E9F5-B34E-9DC9-02174A9490AD}"/>
              </a:ext>
            </a:extLst>
          </p:cNvPr>
          <p:cNvSpPr/>
          <p:nvPr userDrawn="1"/>
        </p:nvSpPr>
        <p:spPr>
          <a:xfrm>
            <a:off x="3269293" y="3232965"/>
            <a:ext cx="701458" cy="701458"/>
          </a:xfrm>
          <a:prstGeom prst="rect">
            <a:avLst/>
          </a:prstGeom>
          <a:solidFill>
            <a:srgbClr val="EA4E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A510DC0D-0A25-1E45-AFAD-9BEF91DBB490}"/>
              </a:ext>
            </a:extLst>
          </p:cNvPr>
          <p:cNvSpPr/>
          <p:nvPr userDrawn="1"/>
        </p:nvSpPr>
        <p:spPr>
          <a:xfrm>
            <a:off x="4972833" y="2406248"/>
            <a:ext cx="701458" cy="701458"/>
          </a:xfrm>
          <a:prstGeom prst="rect">
            <a:avLst/>
          </a:prstGeom>
          <a:solidFill>
            <a:srgbClr val="D9E3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33465D7E-93C7-6D40-B449-28A6843956E5}"/>
              </a:ext>
            </a:extLst>
          </p:cNvPr>
          <p:cNvSpPr/>
          <p:nvPr userDrawn="1"/>
        </p:nvSpPr>
        <p:spPr>
          <a:xfrm>
            <a:off x="639252" y="3485374"/>
            <a:ext cx="707565" cy="51167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113" algn="ctr">
              <a:lnSpc>
                <a:spcPts val="1840"/>
              </a:lnSpc>
            </a:pPr>
            <a:r>
              <a:rPr lang="de-DE" sz="8000" b="1" dirty="0">
                <a:solidFill>
                  <a:srgbClr val="BEBFD6"/>
                </a:solidFill>
                <a:latin typeface="Lexend SemiBold" pitchFamily="2" charset="77"/>
              </a:rPr>
              <a:t>„</a:t>
            </a:r>
            <a:endParaRPr lang="de-DE" sz="8000" dirty="0">
              <a:solidFill>
                <a:srgbClr val="BEBFD6"/>
              </a:solidFill>
              <a:latin typeface="Lexend" pitchFamily="2" charset="77"/>
            </a:endParaRPr>
          </a:p>
        </p:txBody>
      </p:sp>
      <p:pic>
        <p:nvPicPr>
          <p:cNvPr id="21" name="Grafik 20" descr="Ein Bild, das Text enthält.&#10;&#10;Automatisch generierte Beschreibung">
            <a:extLst>
              <a:ext uri="{FF2B5EF4-FFF2-40B4-BE49-F238E27FC236}">
                <a16:creationId xmlns:a16="http://schemas.microsoft.com/office/drawing/2014/main" id="{2AA3A153-598F-ED45-9ADA-757E5893FE0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304717" y="3934423"/>
            <a:ext cx="1354157" cy="755935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4E45CB37-6D83-F848-9CEE-3B2094DAFB0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473521" y="638174"/>
            <a:ext cx="1354157" cy="755935"/>
          </a:xfrm>
          <a:prstGeom prst="rect">
            <a:avLst/>
          </a:prstGeom>
        </p:spPr>
      </p:pic>
      <p:pic>
        <p:nvPicPr>
          <p:cNvPr id="23" name="Grafik 22" descr="Ein Bild, das Text enthält.&#10;&#10;Automatisch generierte Beschreibung">
            <a:extLst>
              <a:ext uri="{FF2B5EF4-FFF2-40B4-BE49-F238E27FC236}">
                <a16:creationId xmlns:a16="http://schemas.microsoft.com/office/drawing/2014/main" id="{D94DDA35-47C4-C64A-A090-377BA14F156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45589" y="6406032"/>
            <a:ext cx="766923" cy="370463"/>
          </a:xfrm>
          <a:prstGeom prst="rect">
            <a:avLst/>
          </a:prstGeom>
        </p:spPr>
      </p:pic>
      <p:pic>
        <p:nvPicPr>
          <p:cNvPr id="24" name="Grafik 23" descr="Ein Bild, das Text enthält.&#10;&#10;Automatisch generierte Beschreibung">
            <a:extLst>
              <a:ext uri="{FF2B5EF4-FFF2-40B4-BE49-F238E27FC236}">
                <a16:creationId xmlns:a16="http://schemas.microsoft.com/office/drawing/2014/main" id="{7133C382-D129-A940-8AF3-3A616FCDC78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880534" y="6406032"/>
            <a:ext cx="963204" cy="370463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539FC849-7B50-194D-94AC-63FFBE14B885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491022" y="6417613"/>
            <a:ext cx="1273208" cy="271146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26C60242-6BEB-CD45-9177-481290274DB9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5438168" y="6409210"/>
            <a:ext cx="1118681" cy="363393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973842D9-C37F-E744-994F-2020A8D1CD95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7063495" y="6416712"/>
            <a:ext cx="906824" cy="272047"/>
          </a:xfrm>
          <a:prstGeom prst="rect">
            <a:avLst/>
          </a:prstGeom>
        </p:spPr>
      </p:pic>
      <p:pic>
        <p:nvPicPr>
          <p:cNvPr id="28" name="Grafik 27" descr="Ein Bild, das Text enthält.&#10;&#10;Automatisch generierte Beschreibung">
            <a:extLst>
              <a:ext uri="{FF2B5EF4-FFF2-40B4-BE49-F238E27FC236}">
                <a16:creationId xmlns:a16="http://schemas.microsoft.com/office/drawing/2014/main" id="{1A1305A4-9014-724F-96A6-CF02221DE596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8556529" y="6378715"/>
            <a:ext cx="1634985" cy="425096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C4B60C0F-532E-5E48-8850-21A4F39566DA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777724" y="6410816"/>
            <a:ext cx="1010996" cy="235437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A44A167F-E965-9742-99FC-9DA03E4A3CDF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1219200"/>
          </a:xfrm>
          <a:prstGeom prst="rect">
            <a:avLst/>
          </a:prstGeom>
        </p:spPr>
      </p:pic>
      <p:sp>
        <p:nvSpPr>
          <p:cNvPr id="30" name="Abgerundetes Rechteck 29">
            <a:extLst>
              <a:ext uri="{FF2B5EF4-FFF2-40B4-BE49-F238E27FC236}">
                <a16:creationId xmlns:a16="http://schemas.microsoft.com/office/drawing/2014/main" id="{6B21D13D-BB18-D64E-B872-17340585D408}"/>
              </a:ext>
            </a:extLst>
          </p:cNvPr>
          <p:cNvSpPr/>
          <p:nvPr userDrawn="1"/>
        </p:nvSpPr>
        <p:spPr>
          <a:xfrm>
            <a:off x="8104554" y="2476361"/>
            <a:ext cx="3448194" cy="2916123"/>
          </a:xfrm>
          <a:prstGeom prst="roundRect">
            <a:avLst>
              <a:gd name="adj" fmla="val 8782"/>
            </a:avLst>
          </a:prstGeom>
          <a:gradFill flip="none" rotWithShape="1">
            <a:gsLst>
              <a:gs pos="0">
                <a:srgbClr val="F3F1F9"/>
              </a:gs>
              <a:gs pos="5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14958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rt -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BE8F03DB-02A3-3B42-A458-87E8760AC6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299A6A73-0387-E94E-9E2F-DA4AC917E4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9787" y="421148"/>
            <a:ext cx="1877455" cy="1048057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504CC977-76AC-DE46-B4CA-3D55880FF86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9579" y="2136141"/>
            <a:ext cx="7355840" cy="1968499"/>
          </a:xfrm>
        </p:spPr>
        <p:txBody>
          <a:bodyPr lIns="0" tIns="0" rIns="0" bIns="0" anchor="ctr">
            <a:noAutofit/>
          </a:bodyPr>
          <a:lstStyle>
            <a:lvl1pPr algn="l">
              <a:defRPr sz="7000" b="1" i="0" cap="all" baseline="0">
                <a:solidFill>
                  <a:schemeClr val="bg1"/>
                </a:solidFill>
                <a:latin typeface="Lexend ExtraBold" pitchFamily="2" charset="77"/>
              </a:defRPr>
            </a:lvl1pPr>
          </a:lstStyle>
          <a:p>
            <a:r>
              <a:rPr lang="de-DE" dirty="0"/>
              <a:t>Master-</a:t>
            </a:r>
            <a:r>
              <a:rPr lang="de-DE" dirty="0" err="1"/>
              <a:t>titelformat</a:t>
            </a:r>
            <a:endParaRPr lang="de-DE" dirty="0"/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66DAB9BE-6814-8D42-A9D2-870915C73D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9579" y="4246880"/>
            <a:ext cx="7355840" cy="31496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  <a:defRPr sz="1600" b="1" i="0">
                <a:latin typeface="Lexend SemiBol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6207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rt - Titelfolie Kids 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BE8F03DB-02A3-3B42-A458-87E8760AC6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299A6A73-0387-E94E-9E2F-DA4AC917E4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9787" y="421148"/>
            <a:ext cx="1877455" cy="1048057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504CC977-76AC-DE46-B4CA-3D55880FF86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9579" y="2136141"/>
            <a:ext cx="7355840" cy="1968499"/>
          </a:xfrm>
        </p:spPr>
        <p:txBody>
          <a:bodyPr lIns="0" tIns="0" rIns="0" bIns="0" anchor="ctr">
            <a:noAutofit/>
          </a:bodyPr>
          <a:lstStyle>
            <a:lvl1pPr algn="l">
              <a:defRPr sz="7000" b="1" i="0" cap="all" baseline="0">
                <a:solidFill>
                  <a:schemeClr val="bg1"/>
                </a:solidFill>
                <a:latin typeface="Lexend ExtraBold" pitchFamily="2" charset="77"/>
              </a:defRPr>
            </a:lvl1pPr>
          </a:lstStyle>
          <a:p>
            <a:r>
              <a:rPr lang="de-DE" dirty="0"/>
              <a:t>Master-</a:t>
            </a:r>
            <a:r>
              <a:rPr lang="de-DE" dirty="0" err="1"/>
              <a:t>titelformat</a:t>
            </a:r>
            <a:endParaRPr lang="de-DE" dirty="0"/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66DAB9BE-6814-8D42-A9D2-870915C73D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9579" y="4246880"/>
            <a:ext cx="7355840" cy="31496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  <a:defRPr sz="1600" b="1" i="0">
                <a:latin typeface="Lexend SemiBol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86410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rt - Titelfolie Kids k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BE8F03DB-02A3-3B42-A458-87E8760AC6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299A6A73-0387-E94E-9E2F-DA4AC917E4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9787" y="421148"/>
            <a:ext cx="1877455" cy="1048057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504CC977-76AC-DE46-B4CA-3D55880FF86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9579" y="2136141"/>
            <a:ext cx="7355840" cy="1968499"/>
          </a:xfrm>
        </p:spPr>
        <p:txBody>
          <a:bodyPr lIns="0" tIns="0" rIns="0" bIns="0" anchor="ctr">
            <a:noAutofit/>
          </a:bodyPr>
          <a:lstStyle>
            <a:lvl1pPr algn="l">
              <a:defRPr sz="7000" b="1" i="0" cap="all" baseline="0">
                <a:solidFill>
                  <a:schemeClr val="bg1"/>
                </a:solidFill>
                <a:latin typeface="Lexend ExtraBold" pitchFamily="2" charset="77"/>
              </a:defRPr>
            </a:lvl1pPr>
          </a:lstStyle>
          <a:p>
            <a:r>
              <a:rPr lang="de-DE" dirty="0"/>
              <a:t>Master-</a:t>
            </a:r>
            <a:r>
              <a:rPr lang="de-DE" dirty="0" err="1"/>
              <a:t>titelformat</a:t>
            </a:r>
            <a:endParaRPr lang="de-DE" dirty="0"/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66DAB9BE-6814-8D42-A9D2-870915C73D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9579" y="4246880"/>
            <a:ext cx="7355840" cy="31496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  <a:defRPr sz="1600" b="1" i="0">
                <a:latin typeface="Lexend SemiBol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9444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art - Titelfolie 2 K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BE8F03DB-02A3-3B42-A458-87E8760AC6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299A6A73-0387-E94E-9E2F-DA4AC917E4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9787" y="421148"/>
            <a:ext cx="1877455" cy="1048057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504CC977-76AC-DE46-B4CA-3D55880FF86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9579" y="2136141"/>
            <a:ext cx="7355840" cy="1968499"/>
          </a:xfrm>
        </p:spPr>
        <p:txBody>
          <a:bodyPr lIns="0" tIns="0" rIns="0" bIns="0" anchor="ctr">
            <a:noAutofit/>
          </a:bodyPr>
          <a:lstStyle>
            <a:lvl1pPr algn="l">
              <a:defRPr sz="7000" b="1" i="0" cap="all" baseline="0">
                <a:solidFill>
                  <a:schemeClr val="bg1"/>
                </a:solidFill>
                <a:latin typeface="Lexend ExtraBold" pitchFamily="2" charset="77"/>
              </a:defRPr>
            </a:lvl1pPr>
          </a:lstStyle>
          <a:p>
            <a:r>
              <a:rPr lang="de-DE" dirty="0"/>
              <a:t>Master-</a:t>
            </a:r>
            <a:r>
              <a:rPr lang="de-DE" dirty="0" err="1"/>
              <a:t>titelformat</a:t>
            </a:r>
            <a:endParaRPr lang="de-DE" dirty="0"/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66DAB9BE-6814-8D42-A9D2-870915C73D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9579" y="4246880"/>
            <a:ext cx="7355840" cy="31496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  <a:defRPr sz="1600" b="1" i="0">
                <a:latin typeface="Lexend SemiBol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99656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rt - Titelfolie oh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BE8F03DB-02A3-3B42-A458-87E8760AC6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299A6A73-0387-E94E-9E2F-DA4AC917E4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9787" y="421148"/>
            <a:ext cx="1877455" cy="1048057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4D9CE1E5-458B-C148-B3C5-DE2780EF9B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9579" y="2136141"/>
            <a:ext cx="7355840" cy="1968499"/>
          </a:xfrm>
        </p:spPr>
        <p:txBody>
          <a:bodyPr lIns="0" tIns="0" rIns="0" bIns="0" anchor="ctr">
            <a:noAutofit/>
          </a:bodyPr>
          <a:lstStyle>
            <a:lvl1pPr algn="l">
              <a:defRPr sz="7000" b="1" i="0" cap="all" baseline="0">
                <a:solidFill>
                  <a:schemeClr val="bg1"/>
                </a:solidFill>
                <a:latin typeface="Lexend ExtraBold" pitchFamily="2" charset="77"/>
              </a:defRPr>
            </a:lvl1pPr>
          </a:lstStyle>
          <a:p>
            <a:r>
              <a:rPr lang="de-DE" dirty="0"/>
              <a:t>Master-</a:t>
            </a:r>
            <a:r>
              <a:rPr lang="de-DE" dirty="0" err="1"/>
              <a:t>titelformat</a:t>
            </a:r>
            <a:endParaRPr lang="de-DE" dirty="0"/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0F991617-F5A6-0346-A0BB-75ACCA82187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9579" y="4246880"/>
            <a:ext cx="7355840" cy="31496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  <a:defRPr sz="1600" b="1" i="0">
                <a:latin typeface="Lexend SemiBol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51679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B2242372-F5D1-A04E-A308-3FBE0F6E5E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2D299254-0BEE-074E-ACCC-710BE213B6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787" y="661924"/>
            <a:ext cx="9639413" cy="755935"/>
          </a:xfrm>
        </p:spPr>
        <p:txBody>
          <a:bodyPr lIns="0" tIns="0" rIns="0" bIns="0" anchor="t">
            <a:normAutofit/>
          </a:bodyPr>
          <a:lstStyle>
            <a:lvl1pPr>
              <a:defRPr sz="3000" b="1" i="0" cap="all" baseline="0">
                <a:solidFill>
                  <a:schemeClr val="accent3"/>
                </a:solidFill>
                <a:latin typeface="Lexend SemiBold" pitchFamily="2" charset="77"/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4D521516-DCF0-4848-9368-3C9983BCF4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9787" y="1828800"/>
            <a:ext cx="5370092" cy="4391026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Inhaltsplatzhalter 3">
            <a:extLst>
              <a:ext uri="{FF2B5EF4-FFF2-40B4-BE49-F238E27FC236}">
                <a16:creationId xmlns:a16="http://schemas.microsoft.com/office/drawing/2014/main" id="{000320F4-B057-BC4C-81A2-03F38E1DE7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50000" y="1828800"/>
            <a:ext cx="5331879" cy="4391026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2" name="Datumsplatzhalter 3">
            <a:extLst>
              <a:ext uri="{FF2B5EF4-FFF2-40B4-BE49-F238E27FC236}">
                <a16:creationId xmlns:a16="http://schemas.microsoft.com/office/drawing/2014/main" id="{03039E73-3CA6-B447-86E8-8ECA029368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1293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C6EC71EF-01F9-483F-B9E2-630E9E0A7E97}" type="datetime1">
              <a:rPr lang="de-DE" smtClean="0"/>
              <a:t>30.08.2023</a:t>
            </a:fld>
            <a:endParaRPr lang="de-DE"/>
          </a:p>
        </p:txBody>
      </p:sp>
      <p:sp>
        <p:nvSpPr>
          <p:cNvPr id="23" name="Fußzeilenplatzhalter 4">
            <a:extLst>
              <a:ext uri="{FF2B5EF4-FFF2-40B4-BE49-F238E27FC236}">
                <a16:creationId xmlns:a16="http://schemas.microsoft.com/office/drawing/2014/main" id="{6FA1DF89-55FB-0F40-8145-4C1B2785E8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537325"/>
            <a:ext cx="41148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endParaRPr lang="de-DE"/>
          </a:p>
        </p:txBody>
      </p:sp>
      <p:sp>
        <p:nvSpPr>
          <p:cNvPr id="24" name="Foliennummernplatzhalter 5">
            <a:extLst>
              <a:ext uri="{FF2B5EF4-FFF2-40B4-BE49-F238E27FC236}">
                <a16:creationId xmlns:a16="http://schemas.microsoft.com/office/drawing/2014/main" id="{B785FA1D-DF45-974B-B45C-B95590DE65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DC9FD6FC-4986-6846-9893-67991D57D70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1122AD8-9AB5-594F-B471-F1C40FBE115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3521" y="638174"/>
            <a:ext cx="1354157" cy="75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987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>
            <a:extLst>
              <a:ext uri="{FF2B5EF4-FFF2-40B4-BE49-F238E27FC236}">
                <a16:creationId xmlns:a16="http://schemas.microsoft.com/office/drawing/2014/main" id="{68838436-8C04-834E-B1D5-9621744A65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Titel 1">
            <a:extLst>
              <a:ext uri="{FF2B5EF4-FFF2-40B4-BE49-F238E27FC236}">
                <a16:creationId xmlns:a16="http://schemas.microsoft.com/office/drawing/2014/main" id="{C3C90F63-B354-4E46-BB75-2665236A65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787" y="661924"/>
            <a:ext cx="9639413" cy="755935"/>
          </a:xfrm>
        </p:spPr>
        <p:txBody>
          <a:bodyPr lIns="0" tIns="0" rIns="0" bIns="0" anchor="t">
            <a:normAutofit/>
          </a:bodyPr>
          <a:lstStyle>
            <a:lvl1pPr>
              <a:defRPr sz="3000" b="1" i="0" cap="all" baseline="0">
                <a:solidFill>
                  <a:schemeClr val="accent3"/>
                </a:solidFill>
                <a:latin typeface="Lexend SemiBold" pitchFamily="2" charset="77"/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E09BFF78-151E-D74F-ADBD-A1E9D64667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3521" y="638174"/>
            <a:ext cx="1354157" cy="755935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FF344F2-B0BF-264D-9624-D5CA59E2BD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1293" y="1759853"/>
            <a:ext cx="5291806" cy="384175"/>
          </a:xfrm>
        </p:spPr>
        <p:txBody>
          <a:bodyPr anchor="b">
            <a:normAutofit/>
          </a:bodyPr>
          <a:lstStyle>
            <a:lvl1pPr marL="0" indent="0">
              <a:buNone/>
              <a:defRPr sz="16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EB473B5-EF39-3A4E-B24A-16ADCE1C2A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1293" y="2280062"/>
            <a:ext cx="5291806" cy="3825463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D9D4F8F-6C10-324A-9F10-885E33317D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38900" y="1759853"/>
            <a:ext cx="5291806" cy="384176"/>
          </a:xfrm>
        </p:spPr>
        <p:txBody>
          <a:bodyPr anchor="b">
            <a:normAutofit/>
          </a:bodyPr>
          <a:lstStyle>
            <a:lvl1pPr marL="0" indent="0">
              <a:buNone/>
              <a:defRPr sz="16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5BD86C0-0D1C-2049-8290-5D87663994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38900" y="2280062"/>
            <a:ext cx="5291806" cy="3825463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id="{3B52757D-6FD4-5D4B-B883-1B48FB7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1293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EA8F4886-3C9B-4C8E-92C9-4C7E0707BFEC}" type="datetime1">
              <a:rPr lang="de-DE" smtClean="0"/>
              <a:t>30.08.2023</a:t>
            </a:fld>
            <a:endParaRPr lang="de-DE"/>
          </a:p>
        </p:txBody>
      </p:sp>
      <p:sp>
        <p:nvSpPr>
          <p:cNvPr id="16" name="Fußzeilenplatzhalter 4">
            <a:extLst>
              <a:ext uri="{FF2B5EF4-FFF2-40B4-BE49-F238E27FC236}">
                <a16:creationId xmlns:a16="http://schemas.microsoft.com/office/drawing/2014/main" id="{AC5C4C2A-A89D-2A41-9033-D409F7716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37325"/>
            <a:ext cx="41148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endParaRPr lang="de-DE"/>
          </a:p>
        </p:txBody>
      </p:sp>
      <p:sp>
        <p:nvSpPr>
          <p:cNvPr id="17" name="Foliennummernplatzhalter 5">
            <a:extLst>
              <a:ext uri="{FF2B5EF4-FFF2-40B4-BE49-F238E27FC236}">
                <a16:creationId xmlns:a16="http://schemas.microsoft.com/office/drawing/2014/main" id="{E6C45B25-A4A5-084F-9D6F-D53EC9239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DC9FD6FC-4986-6846-9893-67991D57D70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6022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1F09ABB-304C-F44B-994D-F36E1CF6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73" y="365125"/>
            <a:ext cx="11280133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de-DE" dirty="0"/>
              <a:t>Mastertitelformat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D12A3CC-6F8B-654C-800E-AAAE7437AF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573" y="1825625"/>
            <a:ext cx="11280133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5250DA3-8B01-5640-84C6-B36246C80D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1293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AE5E36DB-6B5D-4081-8284-3B3B109091A0}" type="datetime1">
              <a:rPr lang="de-DE" smtClean="0"/>
              <a:t>30.08.2023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A9D3DF4-0AAB-774A-A4C6-5BBED57519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537325"/>
            <a:ext cx="41148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249D752-EB78-8B41-B2D1-1A636BC659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DC9FD6FC-4986-6846-9893-67991D57D70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3658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75" r:id="rId2"/>
    <p:sldLayoutId id="2147483676" r:id="rId3"/>
    <p:sldLayoutId id="2147483672" r:id="rId4"/>
    <p:sldLayoutId id="2147483673" r:id="rId5"/>
    <p:sldLayoutId id="2147483674" r:id="rId6"/>
    <p:sldLayoutId id="2147483670" r:id="rId7"/>
    <p:sldLayoutId id="2147483659" r:id="rId8"/>
    <p:sldLayoutId id="2147483653" r:id="rId9"/>
    <p:sldLayoutId id="2147483661" r:id="rId10"/>
    <p:sldLayoutId id="2147483660" r:id="rId11"/>
    <p:sldLayoutId id="2147483662" r:id="rId12"/>
    <p:sldLayoutId id="2147483664" r:id="rId13"/>
    <p:sldLayoutId id="2147483667" r:id="rId14"/>
    <p:sldLayoutId id="2147483668" r:id="rId15"/>
    <p:sldLayoutId id="2147483666" r:id="rId16"/>
    <p:sldLayoutId id="2147483649" r:id="rId17"/>
    <p:sldLayoutId id="2147483650" r:id="rId18"/>
    <p:sldLayoutId id="2147483656" r:id="rId19"/>
    <p:sldLayoutId id="2147483655" r:id="rId20"/>
    <p:sldLayoutId id="2147483665" r:id="rId21"/>
    <p:sldLayoutId id="2147483671" r:id="rId22"/>
    <p:sldLayoutId id="2147483663" r:id="rId23"/>
    <p:sldLayoutId id="2147483669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i="0" kern="1200" cap="all" baseline="0">
          <a:solidFill>
            <a:schemeClr val="accent3"/>
          </a:solidFill>
          <a:latin typeface="Lexend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accent2"/>
          </a:solidFill>
          <a:latin typeface="Lexend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2"/>
          </a:solidFill>
          <a:latin typeface="Lexend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accent2"/>
          </a:solidFill>
          <a:latin typeface="Lexend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accent2"/>
          </a:solidFill>
          <a:latin typeface="Lexend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accent2"/>
          </a:solidFill>
          <a:latin typeface="Lexend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E2898B-798D-9449-0230-AFEE799239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9579" y="2136141"/>
            <a:ext cx="10483580" cy="1968499"/>
          </a:xfrm>
        </p:spPr>
        <p:txBody>
          <a:bodyPr/>
          <a:lstStyle/>
          <a:p>
            <a:r>
              <a:rPr lang="de-DE" dirty="0"/>
              <a:t>Energie &amp; Ressourcen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13050F1-6E9F-7985-8C00-59A2EAD5E9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Selbstgesteuertes Lernen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653611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0D59E-53CB-9419-536C-7124B2EE6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/>
              <a:t>WAsserkraft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6D5ECB-8957-A40F-FD7F-9C3A70A11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AT" sz="3000" dirty="0">
                <a:latin typeface="Arial" panose="020B0604020202020204" pitchFamily="34" charset="0"/>
              </a:rPr>
              <a:t> „Verschiedene Wasserkraftwerke erzeugen viel umweltfreundlichen Strom.“</a:t>
            </a:r>
          </a:p>
          <a:p>
            <a:pPr marL="0" indent="0" algn="ctr">
              <a:buNone/>
            </a:pPr>
            <a:endParaRPr lang="de-AT" sz="3000" dirty="0"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DE" sz="24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Laufkraftwerke, Speicher, Gezeiten, Turbine, Generator</a:t>
            </a:r>
            <a:endParaRPr lang="de-AT" sz="2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7A66C3B-C62A-CC36-60BC-77E20D4F5C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9FD6FC-4986-6846-9893-67991D57D708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1005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0D59E-53CB-9419-536C-7124B2EE6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Wind- und Sonnenenergie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6D5ECB-8957-A40F-FD7F-9C3A70A11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AT" sz="3000" dirty="0">
                <a:latin typeface="Arial" panose="020B0604020202020204" pitchFamily="34" charset="0"/>
              </a:rPr>
              <a:t>„Sonnen- und Windenergie sind umweltfreundlich und erneuerbar, haben aber auch Nachteile.“</a:t>
            </a:r>
          </a:p>
          <a:p>
            <a:pPr marL="0" indent="0">
              <a:buNone/>
            </a:pPr>
            <a:endParaRPr lang="de-AT" sz="1800" dirty="0"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DE" sz="24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PV-Anlage, Windrad, Strom, Windstille</a:t>
            </a:r>
            <a:endParaRPr lang="de-AT" sz="2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988E201-1EA7-BE08-9169-5F75A49CC5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9FD6FC-4986-6846-9893-67991D57D708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1033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0D59E-53CB-9419-536C-7124B2EE6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Biomasse und Geothermie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6D5ECB-8957-A40F-FD7F-9C3A70A11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AT" sz="3000" dirty="0">
                <a:latin typeface="Arial" panose="020B0604020202020204" pitchFamily="34" charset="0"/>
              </a:rPr>
              <a:t>„Wir nutzen auch Pflanzen, Abfälle und die Hitze in der Erde zur Herstellung von Strom und Wärme.“</a:t>
            </a:r>
          </a:p>
          <a:p>
            <a:pPr marL="0" indent="0" algn="ctr">
              <a:buNone/>
            </a:pPr>
            <a:endParaRPr lang="de-AT" sz="1800" dirty="0"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DE" sz="24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Holz, Abfälle, Tiefenstufe, Wärme, Strom</a:t>
            </a:r>
            <a:endParaRPr lang="de-AT" sz="2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56DBD58-1F16-7BB1-3233-766B7688A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9FD6FC-4986-6846-9893-67991D57D708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18444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0D59E-53CB-9419-536C-7124B2EE6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Was sind Ressourcen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6D5ECB-8957-A40F-FD7F-9C3A70A11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AT" sz="3000" dirty="0">
                <a:latin typeface="Arial" panose="020B0604020202020204" pitchFamily="34" charset="0"/>
              </a:rPr>
              <a:t>„Wir alle brauchen Ressourcen, um Ziele zu erreichen. Die Erde stellt uns natürliche Ressourcen zur Verfügung.“ </a:t>
            </a:r>
          </a:p>
          <a:p>
            <a:pPr marL="0" indent="0">
              <a:buNone/>
            </a:pPr>
            <a:endParaRPr lang="de-AT" sz="1800" dirty="0"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DE" sz="24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Beispiel Vogelhaus, natürliche Ressourcen, andere Ressourcen, erneuerbar</a:t>
            </a:r>
            <a:endParaRPr lang="de-AT" sz="2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6C97D5A-D4A5-2EF9-C962-EE4B643FEF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9FD6FC-4986-6846-9893-67991D57D708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35401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0D59E-53CB-9419-536C-7124B2EE6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Ressource Wasser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6D5ECB-8957-A40F-FD7F-9C3A70A11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AT" sz="3000" dirty="0">
                <a:latin typeface="Arial" panose="020B0604020202020204" pitchFamily="34" charset="0"/>
              </a:rPr>
              <a:t>„Wir verbrauchen täglich viel Süßwasser, aber es wird nie weniger.“</a:t>
            </a:r>
          </a:p>
          <a:p>
            <a:pPr marL="0" indent="0" algn="ctr">
              <a:buNone/>
            </a:pPr>
            <a:endParaRPr lang="de-AT" sz="3000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de-AT" sz="3000" dirty="0"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DE" sz="24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Kreislauf, Salzwasser, Verbrauch</a:t>
            </a:r>
            <a:endParaRPr lang="de-AT" sz="2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C36E963-5BD7-C774-5845-D2B347707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9FD6FC-4986-6846-9893-67991D57D708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85557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0D59E-53CB-9419-536C-7124B2EE6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Ressource Boden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6D5ECB-8957-A40F-FD7F-9C3A70A11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456565" indent="0" algn="ctr">
              <a:lnSpc>
                <a:spcPct val="111000"/>
              </a:lnSpc>
              <a:spcAft>
                <a:spcPts val="15"/>
              </a:spcAft>
              <a:buNone/>
            </a:pPr>
            <a:r>
              <a:rPr lang="de-AT" sz="3000" dirty="0">
                <a:latin typeface="Arial" panose="020B0604020202020204" pitchFamily="34" charset="0"/>
              </a:rPr>
              <a:t> „Der oberste Teil der Erdkruste hat viele Aufgaben zu erfüllen,  aber unsere Böden sind in Gefahr!“ </a:t>
            </a:r>
          </a:p>
          <a:p>
            <a:pPr marL="0" indent="0">
              <a:buNone/>
            </a:pPr>
            <a:endParaRPr lang="de-AT" sz="3000" dirty="0"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DE" sz="24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Wasser, Lebensmittel, </a:t>
            </a:r>
            <a:r>
              <a:rPr lang="de-DE" sz="2400" i="1" dirty="0">
                <a:latin typeface="Arial" panose="020B0604020202020204" pitchFamily="34" charset="0"/>
                <a:ea typeface="Arial" panose="020B0604020202020204" pitchFamily="34" charset="0"/>
              </a:rPr>
              <a:t>Humus, bauen, Erosion</a:t>
            </a:r>
            <a:r>
              <a:rPr lang="de-DE" sz="24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, Versiegelung</a:t>
            </a:r>
            <a:endParaRPr lang="de-AT" sz="2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7FAA741-516C-F125-7B85-BCF00E162C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9FD6FC-4986-6846-9893-67991D57D708}" type="slidenum">
              <a:rPr lang="de-DE" smtClean="0"/>
              <a:pPr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1916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0D59E-53CB-9419-536C-7124B2EE6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Ressource Luft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6D5ECB-8957-A40F-FD7F-9C3A70A11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25400" indent="0" algn="ctr">
              <a:lnSpc>
                <a:spcPct val="110000"/>
              </a:lnSpc>
              <a:spcAft>
                <a:spcPts val="130"/>
              </a:spcAft>
              <a:buNone/>
            </a:pPr>
            <a:r>
              <a:rPr lang="de-AT" sz="3000" dirty="0">
                <a:latin typeface="Arial" panose="020B0604020202020204" pitchFamily="34" charset="0"/>
              </a:rPr>
              <a:t> „Luft ist ein lebenswichtiges Gemisch aus Gasen, das wir ständig einatmen, aber auch verschmutzen.“</a:t>
            </a:r>
          </a:p>
          <a:p>
            <a:pPr marL="0" indent="0">
              <a:buNone/>
            </a:pPr>
            <a:endParaRPr lang="de-AT" sz="3000" dirty="0"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DE" sz="24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Stickstoff, O</a:t>
            </a:r>
            <a:r>
              <a:rPr lang="de-DE" sz="2400" i="1" baseline="-25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2</a:t>
            </a:r>
            <a:r>
              <a:rPr lang="de-DE" sz="24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, CO</a:t>
            </a:r>
            <a:r>
              <a:rPr lang="de-DE" sz="2400" i="1" baseline="-25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2</a:t>
            </a:r>
            <a:r>
              <a:rPr lang="de-DE" sz="24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, Kreislauf, schützen</a:t>
            </a:r>
            <a:endParaRPr lang="de-AT" sz="2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7FAA741-516C-F125-7B85-BCF00E162C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9FD6FC-4986-6846-9893-67991D57D708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04145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0D59E-53CB-9419-536C-7124B2EE6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Klimawandel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6D5ECB-8957-A40F-FD7F-9C3A70A11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25400" indent="0" algn="ctr">
              <a:lnSpc>
                <a:spcPct val="110000"/>
              </a:lnSpc>
              <a:spcAft>
                <a:spcPts val="130"/>
              </a:spcAft>
              <a:buNone/>
            </a:pPr>
            <a:r>
              <a:rPr lang="de-AT" sz="3000" dirty="0">
                <a:latin typeface="Arial" panose="020B0604020202020204" pitchFamily="34" charset="0"/>
              </a:rPr>
              <a:t> „Wir können viel tun, damit die Luftverschmutzung unserer Gesundheit und dem Klima nicht weiter schaden.“</a:t>
            </a:r>
          </a:p>
          <a:p>
            <a:pPr marL="0" indent="0">
              <a:buNone/>
            </a:pPr>
            <a:endParaRPr lang="de-AT" sz="1800" dirty="0"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DE" sz="24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Klimawandel, Folgen, Tipps, Gesetze</a:t>
            </a:r>
            <a:endParaRPr lang="de-AT" sz="2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7FAA741-516C-F125-7B85-BCF00E162C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9FD6FC-4986-6846-9893-67991D57D708}" type="slidenum">
              <a:rPr lang="de-DE" smtClean="0"/>
              <a:pPr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73583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C82F56-87DD-1425-FF1B-3709EFA4AB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Reflexion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2B78BA2-7A20-0BC1-72A4-C1286157D8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Rückblick &amp; Ausblick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4930063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093F59-0F7C-116D-BE04-9A8B094C1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Learnings</a:t>
            </a:r>
            <a:r>
              <a:rPr lang="de-DE" dirty="0"/>
              <a:t> festhalten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9232697-C083-E8B6-3C47-B84A1DCB0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Hat dir die Arbeitsweise gefallen? Hat das selbstständige Lernen Spaß gemacht?</a:t>
            </a:r>
          </a:p>
          <a:p>
            <a:r>
              <a:rPr lang="de-AT" dirty="0"/>
              <a:t>Was ist besonders gut gelungen und dir leichtgefallen? </a:t>
            </a:r>
          </a:p>
          <a:p>
            <a:r>
              <a:rPr lang="de-AT" dirty="0"/>
              <a:t>Was war herausfordernd? Was würdest du beim nächsten Mal anders machen? </a:t>
            </a:r>
          </a:p>
          <a:p>
            <a:r>
              <a:rPr lang="de-AT" dirty="0"/>
              <a:t>Konntest du die gesetzten Ziele erreichen? Warum/warum nicht?</a:t>
            </a:r>
          </a:p>
          <a:p>
            <a:r>
              <a:rPr lang="de-AT" dirty="0"/>
              <a:t>Welche Tipps möchtest du den anderen mitgeben?</a:t>
            </a:r>
          </a:p>
          <a:p>
            <a:r>
              <a:rPr lang="de-AT" dirty="0"/>
              <a:t>Was wollen wir als Gruppe beim nächsten Mal wieder genau so machen? Was wollen wir als Gruppe beim nächsten Mal anders machen?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C9F8C50-2360-8B77-6096-0005AB4BE5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9FD6FC-4986-6846-9893-67991D57D708}" type="slidenum">
              <a:rPr lang="de-DE" smtClean="0"/>
              <a:pPr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7557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AE4D9B-8AC0-DB2E-98E9-333DB11353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Wieder-</a:t>
            </a:r>
            <a:r>
              <a:rPr lang="de-DE" dirty="0" err="1"/>
              <a:t>holung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A93F85B-6BDB-2DE7-3114-EA1DA01F57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Sätze erklären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2108858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093F59-0F7C-116D-BE04-9A8B094C1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Unsere Ziele für das nächste mal</a:t>
            </a:r>
            <a:endParaRPr lang="de-AT" dirty="0"/>
          </a:p>
        </p:txBody>
      </p:sp>
      <p:pic>
        <p:nvPicPr>
          <p:cNvPr id="5" name="Inhaltsplatzhalter 4" descr="Ein Bild, das Text enthält.&#10;&#10;Automatisch generierte Beschreibung">
            <a:extLst>
              <a:ext uri="{FF2B5EF4-FFF2-40B4-BE49-F238E27FC236}">
                <a16:creationId xmlns:a16="http://schemas.microsoft.com/office/drawing/2014/main" id="{3B329FC9-5AA6-C5CF-DF03-16F13413D1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29906" y="2171945"/>
            <a:ext cx="3230550" cy="4378325"/>
          </a:xfr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F3AC7A4D-326E-232A-E06E-BFBEBD991929}"/>
              </a:ext>
            </a:extLst>
          </p:cNvPr>
          <p:cNvSpPr txBox="1"/>
          <p:nvPr/>
        </p:nvSpPr>
        <p:spPr>
          <a:xfrm>
            <a:off x="469787" y="1417859"/>
            <a:ext cx="8260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…</a:t>
            </a:r>
            <a:endParaRPr lang="de-AT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E94D15B1-6822-83CA-A73A-08AA40E49D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9FD6FC-4986-6846-9893-67991D57D708}" type="slidenum">
              <a:rPr lang="de-DE" smtClean="0"/>
              <a:pPr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8824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20CADF-E923-A40C-3B1C-E7462CA1F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Ergebnissicherung in Gruppen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3FA9199-8CF4-1053-000F-3F83B6282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dirty="0"/>
              <a:t>Jede Gruppe bekommt ein paar Sätze. Eure Aufgabe ist es, eure Sätze zu </a:t>
            </a:r>
            <a:r>
              <a:rPr lang="de-DE" b="1" dirty="0"/>
              <a:t>verstehen und zu erklären</a:t>
            </a:r>
            <a:r>
              <a:rPr lang="de-DE" dirty="0"/>
              <a:t>. Dann präsentiert ihr eure </a:t>
            </a:r>
            <a:r>
              <a:rPr lang="de-DE" b="1" dirty="0"/>
              <a:t>Erklärung</a:t>
            </a:r>
            <a:r>
              <a:rPr lang="de-DE" dirty="0"/>
              <a:t> den anderen Gruppen.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u="sng" dirty="0"/>
              <a:t>Ablauf</a:t>
            </a:r>
            <a:r>
              <a:rPr lang="de-DE" dirty="0"/>
              <a:t>: </a:t>
            </a:r>
          </a:p>
          <a:p>
            <a:pPr>
              <a:lnSpc>
                <a:spcPct val="150000"/>
              </a:lnSpc>
            </a:pPr>
            <a:r>
              <a:rPr lang="de-DE" b="1" dirty="0"/>
              <a:t>Lest</a:t>
            </a:r>
            <a:r>
              <a:rPr lang="de-DE" dirty="0"/>
              <a:t> euch die Sätze genau durch.</a:t>
            </a:r>
          </a:p>
          <a:p>
            <a:pPr>
              <a:lnSpc>
                <a:spcPct val="150000"/>
              </a:lnSpc>
            </a:pPr>
            <a:r>
              <a:rPr lang="de-DE" b="1" dirty="0"/>
              <a:t>Überlegt gemeinsam</a:t>
            </a:r>
            <a:r>
              <a:rPr lang="de-DE" dirty="0"/>
              <a:t>, was ihr zu diesem Thema gelernt habt. Was bedeuten die Sätze? Was bedeuten die einzelnen Wörter?</a:t>
            </a:r>
          </a:p>
          <a:p>
            <a:pPr>
              <a:lnSpc>
                <a:spcPct val="150000"/>
              </a:lnSpc>
            </a:pPr>
            <a:r>
              <a:rPr lang="de-DE" b="1" dirty="0"/>
              <a:t>Redet</a:t>
            </a:r>
            <a:r>
              <a:rPr lang="de-DE" dirty="0"/>
              <a:t> über die Sätze, bis ihr das Gefühl habt, dass </a:t>
            </a:r>
            <a:r>
              <a:rPr lang="de-DE" dirty="0" err="1"/>
              <a:t>jede:r</a:t>
            </a:r>
            <a:r>
              <a:rPr lang="de-DE" dirty="0"/>
              <a:t> von euch gut erklären kann, was gemeint ist. </a:t>
            </a:r>
            <a:r>
              <a:rPr lang="de-AT" dirty="0"/>
              <a:t>Versucht bei eurer Erklärung auch die vorgeschlagenen Wörter zu verwenden. </a:t>
            </a:r>
          </a:p>
          <a:p>
            <a:pPr>
              <a:lnSpc>
                <a:spcPct val="150000"/>
              </a:lnSpc>
            </a:pPr>
            <a:r>
              <a:rPr lang="de-AT" b="1" dirty="0"/>
              <a:t>Präsentiert </a:t>
            </a:r>
            <a:r>
              <a:rPr lang="de-AT" dirty="0"/>
              <a:t>eure Erklärungen den anderen Gruppen. 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660FAA1-DE63-A2B9-96D4-9CF8F71887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9FD6FC-4986-6846-9893-67991D57D708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5291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0D59E-53CB-9419-536C-7124B2EE6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Wir brauchen Energie!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6D5ECB-8957-A40F-FD7F-9C3A70A11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914400" marR="311150" lvl="2" indent="0">
              <a:lnSpc>
                <a:spcPct val="111000"/>
              </a:lnSpc>
              <a:spcAft>
                <a:spcPts val="15"/>
              </a:spcAft>
              <a:buNone/>
            </a:pPr>
            <a:r>
              <a:rPr lang="de-AT" sz="3200" dirty="0">
                <a:latin typeface="Arial" panose="020B0604020202020204" pitchFamily="34" charset="0"/>
              </a:rPr>
              <a:t>„Wir alle brauchen Energie, aber manche Energiequellen gehen zu Ende.“</a:t>
            </a:r>
          </a:p>
          <a:p>
            <a:pPr marL="0" indent="0">
              <a:buNone/>
            </a:pPr>
            <a:endParaRPr lang="de-AT" sz="1800" dirty="0"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AT" sz="2400" i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Kraft</a:t>
            </a:r>
            <a:r>
              <a:rPr lang="de-AT" sz="2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AT" sz="2400" i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Sonne</a:t>
            </a:r>
            <a:r>
              <a:rPr lang="de-AT" sz="2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AT" sz="2400" i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erneuerbar, Erdöl</a:t>
            </a:r>
            <a:endParaRPr lang="de-AT" sz="24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A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7A19A2C-EBE3-E38D-8198-B3ABD7DA86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9FD6FC-4986-6846-9893-67991D57D708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355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0D59E-53CB-9419-536C-7124B2EE6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Energie Umwandeln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6D5ECB-8957-A40F-FD7F-9C3A70A11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AT" sz="3000" dirty="0">
                <a:latin typeface="Arial" panose="020B0604020202020204" pitchFamily="34" charset="0"/>
              </a:rPr>
              <a:t>„Es gibt genug Energie auf der Erde. Um sie nutzen zu können, wandeln wir sie um.“</a:t>
            </a:r>
          </a:p>
          <a:p>
            <a:pPr marL="0" indent="0" algn="ctr">
              <a:buNone/>
            </a:pPr>
            <a:r>
              <a:rPr lang="de-AT" sz="3000" dirty="0">
                <a:latin typeface="Arial" panose="020B0604020202020204" pitchFamily="34" charset="0"/>
              </a:rPr>
              <a:t> </a:t>
            </a:r>
            <a:endParaRPr lang="de-AT" sz="1800" dirty="0"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AT" sz="24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Bewegung, Wärme, Strom</a:t>
            </a:r>
            <a:endParaRPr lang="de-AT" sz="2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85855C2-0C84-AA8B-36DA-5C919A292D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9FD6FC-4986-6846-9893-67991D57D708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9072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0D59E-53CB-9419-536C-7124B2EE6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</a:t>
            </a:r>
            <a:r>
              <a:rPr lang="de-AT" dirty="0" err="1"/>
              <a:t>icht</a:t>
            </a:r>
            <a:r>
              <a:rPr lang="de-AT" dirty="0"/>
              <a:t> erneuerbare Energie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6D5ECB-8957-A40F-FD7F-9C3A70A11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AT" sz="3000" dirty="0">
                <a:latin typeface="Arial" panose="020B0604020202020204" pitchFamily="34" charset="0"/>
              </a:rPr>
              <a:t>„Zurzeit sind die Energiequellen besonders wichtig, die zu Ende gehen.“ </a:t>
            </a:r>
          </a:p>
          <a:p>
            <a:pPr marL="0" indent="0" algn="ctr">
              <a:buNone/>
            </a:pPr>
            <a:endParaRPr lang="de-AT" sz="3000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de-AT" sz="1800" dirty="0"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DE" sz="24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Fossile Brennstoffe, Erdöl, Erdgas, Kohle</a:t>
            </a:r>
            <a:endParaRPr lang="de-AT" sz="2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F61C62C-A52A-679D-85AA-87B11CDD4B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9FD6FC-4986-6846-9893-67991D57D708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4935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0D59E-53CB-9419-536C-7124B2EE6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Erdöl und Erdgas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6D5ECB-8957-A40F-FD7F-9C3A70A11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endParaRPr lang="de-AT" sz="3000" dirty="0"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AT" sz="3000" dirty="0">
                <a:latin typeface="Arial" panose="020B0604020202020204" pitchFamily="34" charset="0"/>
              </a:rPr>
              <a:t>„Wir verbrennen wertvolle Rohstoffe wie Erdgas und Erdöl. Das schafft große Probleme.“</a:t>
            </a:r>
          </a:p>
          <a:p>
            <a:pPr marL="0" indent="0" algn="ctr">
              <a:buNone/>
            </a:pPr>
            <a:endParaRPr lang="de-AT" sz="3000" dirty="0"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DE" sz="2400" i="1" dirty="0">
                <a:latin typeface="Arial"/>
                <a:ea typeface="Arial" panose="020B0604020202020204" pitchFamily="34" charset="0"/>
                <a:cs typeface="Arial"/>
              </a:rPr>
              <a:t>f</a:t>
            </a:r>
            <a:r>
              <a:rPr lang="de-DE" sz="2400" i="1" dirty="0">
                <a:effectLst/>
                <a:latin typeface="Arial"/>
                <a:ea typeface="Arial" panose="020B0604020202020204" pitchFamily="34" charset="0"/>
                <a:cs typeface="Arial"/>
              </a:rPr>
              <a:t>ossil, Heizung, Plastik, </a:t>
            </a:r>
            <a:r>
              <a:rPr lang="de-DE" sz="2400" i="1" dirty="0">
                <a:latin typeface="Arial"/>
                <a:ea typeface="Arial" panose="020B0604020202020204" pitchFamily="34" charset="0"/>
                <a:cs typeface="Arial"/>
              </a:rPr>
              <a:t>CO</a:t>
            </a:r>
            <a:r>
              <a:rPr lang="de-DE" sz="2400" i="1" baseline="-25000" dirty="0">
                <a:latin typeface="Arial"/>
                <a:ea typeface="Arial" panose="020B0604020202020204" pitchFamily="34" charset="0"/>
                <a:cs typeface="Arial"/>
              </a:rPr>
              <a:t>2</a:t>
            </a:r>
            <a:endParaRPr lang="de-AT" sz="2800" baseline="-25000" dirty="0">
              <a:latin typeface="Lexend"/>
              <a:cs typeface="Arial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140CBFB-7384-7722-C01C-1995D60C56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9FD6FC-4986-6846-9893-67991D57D708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259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0D59E-53CB-9419-536C-7124B2EE6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Kraftwerke, Kohle und Uran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6D5ECB-8957-A40F-FD7F-9C3A70A11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AT" sz="3000" dirty="0">
                <a:latin typeface="Arial" panose="020B0604020202020204" pitchFamily="34" charset="0"/>
              </a:rPr>
              <a:t>„Unser Strom wird in verschiedenen Kraftwerken hergestellt. Sie haben Vorteile und Nachteile.“</a:t>
            </a:r>
          </a:p>
          <a:p>
            <a:pPr marL="0" indent="0">
              <a:buNone/>
            </a:pPr>
            <a:endParaRPr lang="de-AT" sz="1800" dirty="0"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DE" sz="24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Wärmekraftwerke, Uran, Kohle, Abfälle, Abgase, Klima</a:t>
            </a:r>
            <a:endParaRPr lang="de-AT" sz="2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36FECDB-8BED-36C7-C5E7-E380D828B4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9FD6FC-4986-6846-9893-67991D57D708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9371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0D59E-53CB-9419-536C-7124B2EE6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Erneuerbare Energie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6D5ECB-8957-A40F-FD7F-9C3A70A11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AT" sz="3000" dirty="0">
                <a:latin typeface="Arial" panose="020B0604020202020204" pitchFamily="34" charset="0"/>
              </a:rPr>
              <a:t>„In Zukunft wird mehr erneuerbare Energie verwendet, weil sie nicht zu Ende geht und die Umwelt schont.“</a:t>
            </a:r>
          </a:p>
          <a:p>
            <a:pPr marL="0" indent="0">
              <a:buNone/>
            </a:pPr>
            <a:endParaRPr lang="de-AT" sz="1800" dirty="0"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DE" sz="24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Sonne, Wind, Biomasse, Geothermie, Vorteile</a:t>
            </a:r>
            <a:endParaRPr lang="de-AT" sz="2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F990D41-EF65-6BF5-0B0A-2159F1BC13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9FD6FC-4986-6846-9893-67991D57D708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65884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Wirschaftsstiftung">
      <a:dk1>
        <a:srgbClr val="000000"/>
      </a:dk1>
      <a:lt1>
        <a:srgbClr val="FFFFFF"/>
      </a:lt1>
      <a:dk2>
        <a:srgbClr val="484848"/>
      </a:dk2>
      <a:lt2>
        <a:srgbClr val="E7E6E6"/>
      </a:lt2>
      <a:accent1>
        <a:srgbClr val="8D82B1"/>
      </a:accent1>
      <a:accent2>
        <a:srgbClr val="494848"/>
      </a:accent2>
      <a:accent3>
        <a:srgbClr val="303059"/>
      </a:accent3>
      <a:accent4>
        <a:srgbClr val="C3CDDF"/>
      </a:accent4>
      <a:accent5>
        <a:srgbClr val="BDB6D3"/>
      </a:accent5>
      <a:accent6>
        <a:srgbClr val="F3F1F9"/>
      </a:accent6>
      <a:hlink>
        <a:srgbClr val="EA4E60"/>
      </a:hlink>
      <a:folHlink>
        <a:srgbClr val="ADABA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95324AF558A4644A44B7A3BBA3F768F" ma:contentTypeVersion="19" ma:contentTypeDescription="Ein neues Dokument erstellen." ma:contentTypeScope="" ma:versionID="b1f9da9653268a9c66370f66508d30b5">
  <xsd:schema xmlns:xsd="http://www.w3.org/2001/XMLSchema" xmlns:xs="http://www.w3.org/2001/XMLSchema" xmlns:p="http://schemas.microsoft.com/office/2006/metadata/properties" xmlns:ns2="f799415d-695a-4815-bd71-e216a568b99c" xmlns:ns3="698a1803-52f3-4d4f-bff9-093c0d5dc281" targetNamespace="http://schemas.microsoft.com/office/2006/metadata/properties" ma:root="true" ma:fieldsID="bab52046698bac61dd4f53ea55bbcdfa" ns2:_="" ns3:_="">
    <xsd:import namespace="f799415d-695a-4815-bd71-e216a568b99c"/>
    <xsd:import namespace="698a1803-52f3-4d4f-bff9-093c0d5dc2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99415d-695a-4815-bd71-e216a568b9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20fdfe7a-b997-4e3a-99a3-6274e57800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8a1803-52f3-4d4f-bff9-093c0d5dc28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0198f83-c038-448f-a28e-b8faf4838776}" ma:internalName="TaxCatchAll" ma:showField="CatchAllData" ma:web="698a1803-52f3-4d4f-bff9-093c0d5dc2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799415d-695a-4815-bd71-e216a568b99c">
      <Terms xmlns="http://schemas.microsoft.com/office/infopath/2007/PartnerControls"/>
    </lcf76f155ced4ddcb4097134ff3c332f>
    <TaxCatchAll xmlns="698a1803-52f3-4d4f-bff9-093c0d5dc281" xsi:nil="true"/>
  </documentManagement>
</p:properties>
</file>

<file path=customXml/itemProps1.xml><?xml version="1.0" encoding="utf-8"?>
<ds:datastoreItem xmlns:ds="http://schemas.openxmlformats.org/officeDocument/2006/customXml" ds:itemID="{D4B9F56E-20B4-44C6-985A-458738F5C865}"/>
</file>

<file path=customXml/itemProps2.xml><?xml version="1.0" encoding="utf-8"?>
<ds:datastoreItem xmlns:ds="http://schemas.openxmlformats.org/officeDocument/2006/customXml" ds:itemID="{3FEADC6E-A8B1-475A-A26E-B91DF99B9EF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2758F4C-93D2-4414-862D-063116E42566}">
  <ds:schemaRefs>
    <ds:schemaRef ds:uri="http://purl.org/dc/dcmitype/"/>
    <ds:schemaRef ds:uri="http://schemas.microsoft.com/office/2006/documentManagement/types"/>
    <ds:schemaRef ds:uri="f799415d-695a-4815-bd71-e216a568b99c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purl.org/dc/elements/1.1/"/>
    <ds:schemaRef ds:uri="698a1803-52f3-4d4f-bff9-093c0d5dc281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605</Words>
  <Application>Microsoft Office PowerPoint</Application>
  <PresentationFormat>Breitbild</PresentationFormat>
  <Paragraphs>125</Paragraphs>
  <Slides>20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7" baseType="lpstr">
      <vt:lpstr>Lexend SemiBold</vt:lpstr>
      <vt:lpstr>Arial</vt:lpstr>
      <vt:lpstr>Calibri</vt:lpstr>
      <vt:lpstr>Lexend ExtraBold</vt:lpstr>
      <vt:lpstr>Lexend</vt:lpstr>
      <vt:lpstr>Lexend Medium</vt:lpstr>
      <vt:lpstr>Office</vt:lpstr>
      <vt:lpstr>Energie &amp; Ressourcen</vt:lpstr>
      <vt:lpstr>Wieder-holung</vt:lpstr>
      <vt:lpstr>Ergebnissicherung in Gruppen</vt:lpstr>
      <vt:lpstr>Wir brauchen Energie!</vt:lpstr>
      <vt:lpstr>Energie Umwandeln</vt:lpstr>
      <vt:lpstr>Nicht erneuerbare Energie</vt:lpstr>
      <vt:lpstr>Erdöl und Erdgas</vt:lpstr>
      <vt:lpstr>Kraftwerke, Kohle und Uran</vt:lpstr>
      <vt:lpstr>Erneuerbare Energie</vt:lpstr>
      <vt:lpstr>WAsserkraft</vt:lpstr>
      <vt:lpstr>Wind- und Sonnenenergie</vt:lpstr>
      <vt:lpstr>Biomasse und Geothermie</vt:lpstr>
      <vt:lpstr>Was sind Ressourcen</vt:lpstr>
      <vt:lpstr>Ressource Wasser</vt:lpstr>
      <vt:lpstr>Ressource Boden</vt:lpstr>
      <vt:lpstr>Ressource Luft</vt:lpstr>
      <vt:lpstr>Klimawandel</vt:lpstr>
      <vt:lpstr>Reflexion</vt:lpstr>
      <vt:lpstr>Learnings festhalten</vt:lpstr>
      <vt:lpstr>Unsere Ziele für das nächste mal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Barbara Gasselsberger</dc:creator>
  <cp:lastModifiedBy>User</cp:lastModifiedBy>
  <cp:revision>87</cp:revision>
  <dcterms:created xsi:type="dcterms:W3CDTF">2021-04-19T08:03:51Z</dcterms:created>
  <dcterms:modified xsi:type="dcterms:W3CDTF">2023-08-30T13:03:50Z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0x010100595324AF558A4644A44B7A3BBA3F768F</vt:lpwstr>
  </property>
  <property fmtid="{D5CDD505-2E9C-101B-9397-08002B2CF9AE}" pid="3" name="MediaServiceImageTags">
    <vt:lpwstr/>
  </property>
</Properties>
</file>