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29"/>
  </p:notesMasterIdLst>
  <p:sldIdLst>
    <p:sldId id="256" r:id="rId5"/>
    <p:sldId id="257" r:id="rId6"/>
    <p:sldId id="317" r:id="rId7"/>
    <p:sldId id="316" r:id="rId8"/>
    <p:sldId id="318" r:id="rId9"/>
    <p:sldId id="293" r:id="rId10"/>
    <p:sldId id="307" r:id="rId11"/>
    <p:sldId id="310" r:id="rId12"/>
    <p:sldId id="311" r:id="rId13"/>
    <p:sldId id="309" r:id="rId14"/>
    <p:sldId id="313" r:id="rId15"/>
    <p:sldId id="314" r:id="rId16"/>
    <p:sldId id="315" r:id="rId17"/>
    <p:sldId id="299" r:id="rId18"/>
    <p:sldId id="302" r:id="rId19"/>
    <p:sldId id="301" r:id="rId20"/>
    <p:sldId id="303" r:id="rId21"/>
    <p:sldId id="304" r:id="rId22"/>
    <p:sldId id="305" r:id="rId23"/>
    <p:sldId id="320" r:id="rId24"/>
    <p:sldId id="319" r:id="rId25"/>
    <p:sldId id="283" r:id="rId26"/>
    <p:sldId id="281" r:id="rId27"/>
    <p:sldId id="282" r:id="rId28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02ACE20-A1D9-76A5-3F16-60712D1F3DE6}" name="Silvana Lobin" initials="SL" userId="S::silvana.lobin@stiftung-wirtschaftsbildung.at::a498a0ad-fda0-4616-b8e4-5cfb7a01e30b" providerId="AD"/>
  <p188:author id="{9829DAF9-BD50-D6B4-7683-64BDA11A1C8E}" name="Philipp Ringswirth" initials="PR" userId="S::philipp.ringswirth@stiftung-wirtschaftsbildung.at::789ddbea-5776-41ae-8246-72ec835be84b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esley Kirnbauer" initials="LK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8833605-D4F6-4A67-AC73-1DB505781D18}" v="7" dt="2025-07-01T07:33:08.364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73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11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37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commentAuthors" Target="commentAuthors.xml"/><Relationship Id="rId35" Type="http://schemas.microsoft.com/office/2016/11/relationships/changesInfo" Target="changesInfos/changesInfo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a Steinbauer" userId="aa9e69c0-640f-4dee-88df-45dd0169f62d" providerId="ADAL" clId="{A8D961B2-47A4-4701-BC1E-59BAEC23AABB}"/>
    <pc:docChg chg="undo custSel addSld delSld modSld">
      <pc:chgData name="Anna Steinbauer" userId="aa9e69c0-640f-4dee-88df-45dd0169f62d" providerId="ADAL" clId="{A8D961B2-47A4-4701-BC1E-59BAEC23AABB}" dt="2025-06-10T09:34:56.035" v="1010" actId="20577"/>
      <pc:docMkLst>
        <pc:docMk/>
      </pc:docMkLst>
      <pc:sldChg chg="modSp mod">
        <pc:chgData name="Anna Steinbauer" userId="aa9e69c0-640f-4dee-88df-45dd0169f62d" providerId="ADAL" clId="{A8D961B2-47A4-4701-BC1E-59BAEC23AABB}" dt="2025-03-26T12:33:11.663" v="24" actId="20577"/>
        <pc:sldMkLst>
          <pc:docMk/>
          <pc:sldMk cId="0" sldId="256"/>
        </pc:sldMkLst>
      </pc:sldChg>
      <pc:sldChg chg="modSp mod">
        <pc:chgData name="Anna Steinbauer" userId="aa9e69c0-640f-4dee-88df-45dd0169f62d" providerId="ADAL" clId="{A8D961B2-47A4-4701-BC1E-59BAEC23AABB}" dt="2025-05-22T11:50:17.525" v="765" actId="20577"/>
        <pc:sldMkLst>
          <pc:docMk/>
          <pc:sldMk cId="0" sldId="257"/>
        </pc:sldMkLst>
        <pc:spChg chg="mod">
          <ac:chgData name="Anna Steinbauer" userId="aa9e69c0-640f-4dee-88df-45dd0169f62d" providerId="ADAL" clId="{A8D961B2-47A4-4701-BC1E-59BAEC23AABB}" dt="2025-05-22T11:50:17.525" v="765" actId="20577"/>
          <ac:spMkLst>
            <pc:docMk/>
            <pc:sldMk cId="0" sldId="257"/>
            <ac:spMk id="362" creationId="{00000000-0000-0000-0000-000000000000}"/>
          </ac:spMkLst>
        </pc:spChg>
      </pc:sldChg>
      <pc:sldChg chg="modSp mod">
        <pc:chgData name="Anna Steinbauer" userId="aa9e69c0-640f-4dee-88df-45dd0169f62d" providerId="ADAL" clId="{A8D961B2-47A4-4701-BC1E-59BAEC23AABB}" dt="2025-06-10T09:34:56.035" v="1010" actId="20577"/>
        <pc:sldMkLst>
          <pc:docMk/>
          <pc:sldMk cId="0" sldId="281"/>
        </pc:sldMkLst>
        <pc:spChg chg="mod">
          <ac:chgData name="Anna Steinbauer" userId="aa9e69c0-640f-4dee-88df-45dd0169f62d" providerId="ADAL" clId="{A8D961B2-47A4-4701-BC1E-59BAEC23AABB}" dt="2025-06-10T09:34:56.035" v="1010" actId="20577"/>
          <ac:spMkLst>
            <pc:docMk/>
            <pc:sldMk cId="0" sldId="281"/>
            <ac:spMk id="487" creationId="{00000000-0000-0000-0000-000000000000}"/>
          </ac:spMkLst>
        </pc:spChg>
      </pc:sldChg>
      <pc:sldChg chg="modSp mod">
        <pc:chgData name="Anna Steinbauer" userId="aa9e69c0-640f-4dee-88df-45dd0169f62d" providerId="ADAL" clId="{A8D961B2-47A4-4701-BC1E-59BAEC23AABB}" dt="2025-03-26T12:33:30.432" v="50" actId="20577"/>
        <pc:sldMkLst>
          <pc:docMk/>
          <pc:sldMk cId="858717602" sldId="282"/>
        </pc:sldMkLst>
      </pc:sldChg>
      <pc:sldChg chg="modSp mod">
        <pc:chgData name="Anna Steinbauer" userId="aa9e69c0-640f-4dee-88df-45dd0169f62d" providerId="ADAL" clId="{A8D961B2-47A4-4701-BC1E-59BAEC23AABB}" dt="2025-05-27T08:17:54.085" v="927" actId="6549"/>
        <pc:sldMkLst>
          <pc:docMk/>
          <pc:sldMk cId="778730747" sldId="293"/>
        </pc:sldMkLst>
        <pc:spChg chg="mod">
          <ac:chgData name="Anna Steinbauer" userId="aa9e69c0-640f-4dee-88df-45dd0169f62d" providerId="ADAL" clId="{A8D961B2-47A4-4701-BC1E-59BAEC23AABB}" dt="2025-05-27T08:17:54.085" v="927" actId="6549"/>
          <ac:spMkLst>
            <pc:docMk/>
            <pc:sldMk cId="778730747" sldId="293"/>
            <ac:spMk id="12" creationId="{43070FBF-0BFF-A99E-F142-40A119A6143A}"/>
          </ac:spMkLst>
        </pc:spChg>
      </pc:sldChg>
      <pc:sldChg chg="modSp">
        <pc:chgData name="Anna Steinbauer" userId="aa9e69c0-640f-4dee-88df-45dd0169f62d" providerId="ADAL" clId="{A8D961B2-47A4-4701-BC1E-59BAEC23AABB}" dt="2025-03-26T13:07:30.882" v="424" actId="1076"/>
        <pc:sldMkLst>
          <pc:docMk/>
          <pc:sldMk cId="338109736" sldId="301"/>
        </pc:sldMkLst>
      </pc:sldChg>
      <pc:sldChg chg="addSp delSp modSp mod">
        <pc:chgData name="Anna Steinbauer" userId="aa9e69c0-640f-4dee-88df-45dd0169f62d" providerId="ADAL" clId="{A8D961B2-47A4-4701-BC1E-59BAEC23AABB}" dt="2025-03-26T13:27:53.457" v="749" actId="1076"/>
        <pc:sldMkLst>
          <pc:docMk/>
          <pc:sldMk cId="4049098210" sldId="305"/>
        </pc:sldMkLst>
      </pc:sldChg>
      <pc:sldChg chg="modSp mod">
        <pc:chgData name="Anna Steinbauer" userId="aa9e69c0-640f-4dee-88df-45dd0169f62d" providerId="ADAL" clId="{A8D961B2-47A4-4701-BC1E-59BAEC23AABB}" dt="2025-05-22T12:06:41.571" v="905" actId="27636"/>
        <pc:sldMkLst>
          <pc:docMk/>
          <pc:sldMk cId="715962583" sldId="307"/>
        </pc:sldMkLst>
        <pc:spChg chg="mod">
          <ac:chgData name="Anna Steinbauer" userId="aa9e69c0-640f-4dee-88df-45dd0169f62d" providerId="ADAL" clId="{A8D961B2-47A4-4701-BC1E-59BAEC23AABB}" dt="2025-05-22T12:06:41.571" v="905" actId="27636"/>
          <ac:spMkLst>
            <pc:docMk/>
            <pc:sldMk cId="715962583" sldId="307"/>
            <ac:spMk id="12" creationId="{43070FBF-0BFF-A99E-F142-40A119A6143A}"/>
          </ac:spMkLst>
        </pc:spChg>
      </pc:sldChg>
      <pc:sldChg chg="del">
        <pc:chgData name="Anna Steinbauer" userId="aa9e69c0-640f-4dee-88df-45dd0169f62d" providerId="ADAL" clId="{A8D961B2-47A4-4701-BC1E-59BAEC23AABB}" dt="2025-05-22T12:05:12.056" v="819" actId="2696"/>
        <pc:sldMkLst>
          <pc:docMk/>
          <pc:sldMk cId="1124062346" sldId="308"/>
        </pc:sldMkLst>
      </pc:sldChg>
      <pc:sldChg chg="modSp mod">
        <pc:chgData name="Anna Steinbauer" userId="aa9e69c0-640f-4dee-88df-45dd0169f62d" providerId="ADAL" clId="{A8D961B2-47A4-4701-BC1E-59BAEC23AABB}" dt="2025-05-22T11:50:07.475" v="756" actId="14100"/>
        <pc:sldMkLst>
          <pc:docMk/>
          <pc:sldMk cId="2207470226" sldId="310"/>
        </pc:sldMkLst>
        <pc:spChg chg="mod">
          <ac:chgData name="Anna Steinbauer" userId="aa9e69c0-640f-4dee-88df-45dd0169f62d" providerId="ADAL" clId="{A8D961B2-47A4-4701-BC1E-59BAEC23AABB}" dt="2025-05-22T11:50:07.475" v="756" actId="14100"/>
          <ac:spMkLst>
            <pc:docMk/>
            <pc:sldMk cId="2207470226" sldId="310"/>
            <ac:spMk id="362" creationId="{5792ED6B-8E21-DF1A-2141-75AC9562B8AD}"/>
          </ac:spMkLst>
        </pc:spChg>
      </pc:sldChg>
      <pc:sldChg chg="modSp mod">
        <pc:chgData name="Anna Steinbauer" userId="aa9e69c0-640f-4dee-88df-45dd0169f62d" providerId="ADAL" clId="{A8D961B2-47A4-4701-BC1E-59BAEC23AABB}" dt="2025-06-10T08:18:10.657" v="956" actId="20577"/>
        <pc:sldMkLst>
          <pc:docMk/>
          <pc:sldMk cId="4012673237" sldId="311"/>
        </pc:sldMkLst>
        <pc:spChg chg="mod">
          <ac:chgData name="Anna Steinbauer" userId="aa9e69c0-640f-4dee-88df-45dd0169f62d" providerId="ADAL" clId="{A8D961B2-47A4-4701-BC1E-59BAEC23AABB}" dt="2025-06-10T08:18:10.657" v="956" actId="20577"/>
          <ac:spMkLst>
            <pc:docMk/>
            <pc:sldMk cId="4012673237" sldId="311"/>
            <ac:spMk id="5" creationId="{105284E9-8B66-4097-80A5-DBAB0AFBAFCF}"/>
          </ac:spMkLst>
        </pc:spChg>
      </pc:sldChg>
      <pc:sldChg chg="add">
        <pc:chgData name="Anna Steinbauer" userId="aa9e69c0-640f-4dee-88df-45dd0169f62d" providerId="ADAL" clId="{A8D961B2-47A4-4701-BC1E-59BAEC23AABB}" dt="2025-05-22T11:50:03.296" v="755"/>
        <pc:sldMkLst>
          <pc:docMk/>
          <pc:sldMk cId="56036009" sldId="316"/>
        </pc:sldMkLst>
      </pc:sldChg>
      <pc:sldChg chg="new del">
        <pc:chgData name="Anna Steinbauer" userId="aa9e69c0-640f-4dee-88df-45dd0169f62d" providerId="ADAL" clId="{A8D961B2-47A4-4701-BC1E-59BAEC23AABB}" dt="2025-05-22T11:49:58.150" v="754" actId="680"/>
        <pc:sldMkLst>
          <pc:docMk/>
          <pc:sldMk cId="2840857589" sldId="316"/>
        </pc:sldMkLst>
      </pc:sldChg>
      <pc:sldChg chg="new del">
        <pc:chgData name="Anna Steinbauer" userId="aa9e69c0-640f-4dee-88df-45dd0169f62d" providerId="ADAL" clId="{A8D961B2-47A4-4701-BC1E-59BAEC23AABB}" dt="2025-05-22T11:49:57.998" v="753" actId="680"/>
        <pc:sldMkLst>
          <pc:docMk/>
          <pc:sldMk cId="169517809" sldId="317"/>
        </pc:sldMkLst>
      </pc:sldChg>
      <pc:sldChg chg="addSp delSp modSp add mod">
        <pc:chgData name="Anna Steinbauer" userId="aa9e69c0-640f-4dee-88df-45dd0169f62d" providerId="ADAL" clId="{A8D961B2-47A4-4701-BC1E-59BAEC23AABB}" dt="2025-05-22T11:51:38.090" v="817" actId="12"/>
        <pc:sldMkLst>
          <pc:docMk/>
          <pc:sldMk cId="2482135019" sldId="317"/>
        </pc:sldMkLst>
        <pc:spChg chg="mod">
          <ac:chgData name="Anna Steinbauer" userId="aa9e69c0-640f-4dee-88df-45dd0169f62d" providerId="ADAL" clId="{A8D961B2-47A4-4701-BC1E-59BAEC23AABB}" dt="2025-05-22T11:50:24.350" v="796" actId="20577"/>
          <ac:spMkLst>
            <pc:docMk/>
            <pc:sldMk cId="2482135019" sldId="317"/>
            <ac:spMk id="4" creationId="{87AC8D29-B02C-0185-8F6F-39DEDB83BD16}"/>
          </ac:spMkLst>
        </pc:spChg>
        <pc:spChg chg="mod">
          <ac:chgData name="Anna Steinbauer" userId="aa9e69c0-640f-4dee-88df-45dd0169f62d" providerId="ADAL" clId="{A8D961B2-47A4-4701-BC1E-59BAEC23AABB}" dt="2025-05-22T11:51:38.090" v="817" actId="12"/>
          <ac:spMkLst>
            <pc:docMk/>
            <pc:sldMk cId="2482135019" sldId="317"/>
            <ac:spMk id="5" creationId="{D6B8C22A-D9B1-2F95-0F32-09158A80A39D}"/>
          </ac:spMkLst>
        </pc:spChg>
        <pc:picChg chg="add mod">
          <ac:chgData name="Anna Steinbauer" userId="aa9e69c0-640f-4dee-88df-45dd0169f62d" providerId="ADAL" clId="{A8D961B2-47A4-4701-BC1E-59BAEC23AABB}" dt="2025-05-22T11:51:18.681" v="810" actId="1076"/>
          <ac:picMkLst>
            <pc:docMk/>
            <pc:sldMk cId="2482135019" sldId="317"/>
            <ac:picMk id="6" creationId="{121B46DC-53C9-B8CD-1E74-02815A1558D0}"/>
          </ac:picMkLst>
        </pc:picChg>
      </pc:sldChg>
      <pc:sldChg chg="modSp add mod">
        <pc:chgData name="Anna Steinbauer" userId="aa9e69c0-640f-4dee-88df-45dd0169f62d" providerId="ADAL" clId="{A8D961B2-47A4-4701-BC1E-59BAEC23AABB}" dt="2025-06-06T17:09:32.106" v="949" actId="948"/>
        <pc:sldMkLst>
          <pc:docMk/>
          <pc:sldMk cId="4147105470" sldId="318"/>
        </pc:sldMkLst>
        <pc:spChg chg="mod">
          <ac:chgData name="Anna Steinbauer" userId="aa9e69c0-640f-4dee-88df-45dd0169f62d" providerId="ADAL" clId="{A8D961B2-47A4-4701-BC1E-59BAEC23AABB}" dt="2025-06-06T17:09:32.106" v="949" actId="948"/>
          <ac:spMkLst>
            <pc:docMk/>
            <pc:sldMk cId="4147105470" sldId="318"/>
            <ac:spMk id="12" creationId="{8C757DF9-3398-BF61-AB03-2E7BBD91C699}"/>
          </ac:spMkLst>
        </pc:spChg>
      </pc:sldChg>
      <pc:sldChg chg="addSp modSp new mod">
        <pc:chgData name="Anna Steinbauer" userId="aa9e69c0-640f-4dee-88df-45dd0169f62d" providerId="ADAL" clId="{A8D961B2-47A4-4701-BC1E-59BAEC23AABB}" dt="2025-06-10T09:34:27.599" v="984" actId="1076"/>
        <pc:sldMkLst>
          <pc:docMk/>
          <pc:sldMk cId="3569924919" sldId="319"/>
        </pc:sldMkLst>
        <pc:spChg chg="mod">
          <ac:chgData name="Anna Steinbauer" userId="aa9e69c0-640f-4dee-88df-45dd0169f62d" providerId="ADAL" clId="{A8D961B2-47A4-4701-BC1E-59BAEC23AABB}" dt="2025-06-10T09:34:08.516" v="978" actId="20577"/>
          <ac:spMkLst>
            <pc:docMk/>
            <pc:sldMk cId="3569924919" sldId="319"/>
            <ac:spMk id="2" creationId="{565A3291-41A3-6108-9739-3D48450544F7}"/>
          </ac:spMkLst>
        </pc:spChg>
        <pc:spChg chg="mod">
          <ac:chgData name="Anna Steinbauer" userId="aa9e69c0-640f-4dee-88df-45dd0169f62d" providerId="ADAL" clId="{A8D961B2-47A4-4701-BC1E-59BAEC23AABB}" dt="2025-06-10T09:34:05.368" v="966" actId="403"/>
          <ac:spMkLst>
            <pc:docMk/>
            <pc:sldMk cId="3569924919" sldId="319"/>
            <ac:spMk id="3" creationId="{4B75C44E-83F1-759C-1B33-C46E25029A4F}"/>
          </ac:spMkLst>
        </pc:spChg>
        <pc:picChg chg="add mod">
          <ac:chgData name="Anna Steinbauer" userId="aa9e69c0-640f-4dee-88df-45dd0169f62d" providerId="ADAL" clId="{A8D961B2-47A4-4701-BC1E-59BAEC23AABB}" dt="2025-06-10T09:34:27.599" v="984" actId="1076"/>
          <ac:picMkLst>
            <pc:docMk/>
            <pc:sldMk cId="3569924919" sldId="319"/>
            <ac:picMk id="5" creationId="{0905720A-132A-41C0-A8AF-234C6488DAE5}"/>
          </ac:picMkLst>
        </pc:picChg>
      </pc:sldChg>
      <pc:sldChg chg="modSp add mod">
        <pc:chgData name="Anna Steinbauer" userId="aa9e69c0-640f-4dee-88df-45dd0169f62d" providerId="ADAL" clId="{A8D961B2-47A4-4701-BC1E-59BAEC23AABB}" dt="2025-06-06T17:05:59.520" v="938" actId="20577"/>
        <pc:sldMkLst>
          <pc:docMk/>
          <pc:sldMk cId="3787894674" sldId="320"/>
        </pc:sldMkLst>
        <pc:spChg chg="mod">
          <ac:chgData name="Anna Steinbauer" userId="aa9e69c0-640f-4dee-88df-45dd0169f62d" providerId="ADAL" clId="{A8D961B2-47A4-4701-BC1E-59BAEC23AABB}" dt="2025-06-06T17:05:59.520" v="938" actId="20577"/>
          <ac:spMkLst>
            <pc:docMk/>
            <pc:sldMk cId="3787894674" sldId="320"/>
            <ac:spMk id="362" creationId="{C8850285-74D3-05E3-67DD-17697CDA919E}"/>
          </ac:spMkLst>
        </pc:spChg>
      </pc:sldChg>
      <pc:sldMasterChg chg="delSldLayout">
        <pc:chgData name="Anna Steinbauer" userId="aa9e69c0-640f-4dee-88df-45dd0169f62d" providerId="ADAL" clId="{A8D961B2-47A4-4701-BC1E-59BAEC23AABB}" dt="2025-05-22T12:05:12.056" v="819" actId="2696"/>
        <pc:sldMasterMkLst>
          <pc:docMk/>
          <pc:sldMasterMk cId="0" sldId="2147483648"/>
        </pc:sldMasterMkLst>
        <pc:sldLayoutChg chg="del">
          <pc:chgData name="Anna Steinbauer" userId="aa9e69c0-640f-4dee-88df-45dd0169f62d" providerId="ADAL" clId="{A8D961B2-47A4-4701-BC1E-59BAEC23AABB}" dt="2025-05-22T12:05:12.056" v="819" actId="2696"/>
          <pc:sldLayoutMkLst>
            <pc:docMk/>
            <pc:sldMasterMk cId="0" sldId="2147483648"/>
            <pc:sldLayoutMk cId="2643878572" sldId="2147483673"/>
          </pc:sldLayoutMkLst>
        </pc:sldLayoutChg>
      </pc:sldMasterChg>
    </pc:docChg>
  </pc:docChgLst>
  <pc:docChgLst>
    <pc:chgData name="Anna Steinbauer" userId="aa9e69c0-640f-4dee-88df-45dd0169f62d" providerId="ADAL" clId="{A3346628-E392-489E-BF8B-9A16F7B3625D}"/>
    <pc:docChg chg="modSld">
      <pc:chgData name="Anna Steinbauer" userId="aa9e69c0-640f-4dee-88df-45dd0169f62d" providerId="ADAL" clId="{A3346628-E392-489E-BF8B-9A16F7B3625D}" dt="2024-01-18T12:49:46.926" v="1" actId="6549"/>
      <pc:docMkLst>
        <pc:docMk/>
      </pc:docMkLst>
      <pc:sldChg chg="modSp mod">
        <pc:chgData name="Anna Steinbauer" userId="aa9e69c0-640f-4dee-88df-45dd0169f62d" providerId="ADAL" clId="{A3346628-E392-489E-BF8B-9A16F7B3625D}" dt="2024-01-18T12:49:46.926" v="1" actId="6549"/>
        <pc:sldMkLst>
          <pc:docMk/>
          <pc:sldMk cId="858717602" sldId="282"/>
        </pc:sldMkLst>
      </pc:sldChg>
    </pc:docChg>
  </pc:docChgLst>
  <pc:docChgLst>
    <pc:chgData name="Anna Steinbauer" userId="aa9e69c0-640f-4dee-88df-45dd0169f62d" providerId="ADAL" clId="{68833605-D4F6-4A67-AC73-1DB505781D18}"/>
    <pc:docChg chg="modSld">
      <pc:chgData name="Anna Steinbauer" userId="aa9e69c0-640f-4dee-88df-45dd0169f62d" providerId="ADAL" clId="{68833605-D4F6-4A67-AC73-1DB505781D18}" dt="2025-07-01T07:33:08.363" v="6" actId="14100"/>
      <pc:docMkLst>
        <pc:docMk/>
      </pc:docMkLst>
      <pc:sldChg chg="modSp">
        <pc:chgData name="Anna Steinbauer" userId="aa9e69c0-640f-4dee-88df-45dd0169f62d" providerId="ADAL" clId="{68833605-D4F6-4A67-AC73-1DB505781D18}" dt="2025-07-01T07:33:08.363" v="6" actId="14100"/>
        <pc:sldMkLst>
          <pc:docMk/>
          <pc:sldMk cId="2401874089" sldId="302"/>
        </pc:sldMkLst>
        <pc:picChg chg="mod">
          <ac:chgData name="Anna Steinbauer" userId="aa9e69c0-640f-4dee-88df-45dd0169f62d" providerId="ADAL" clId="{68833605-D4F6-4A67-AC73-1DB505781D18}" dt="2025-07-01T07:33:08.363" v="6" actId="14100"/>
          <ac:picMkLst>
            <pc:docMk/>
            <pc:sldMk cId="2401874089" sldId="302"/>
            <ac:picMk id="7" creationId="{13B49369-B379-3D96-0786-FEB7AF024D4A}"/>
          </ac:picMkLst>
        </pc:picChg>
        <pc:picChg chg="mod">
          <ac:chgData name="Anna Steinbauer" userId="aa9e69c0-640f-4dee-88df-45dd0169f62d" providerId="ADAL" clId="{68833605-D4F6-4A67-AC73-1DB505781D18}" dt="2025-07-01T07:32:53.674" v="0" actId="1076"/>
          <ac:picMkLst>
            <pc:docMk/>
            <pc:sldMk cId="2401874089" sldId="302"/>
            <ac:picMk id="7172" creationId="{F78F7EF7-B021-5B78-EC87-6C8A7E615E3B}"/>
          </ac:picMkLst>
        </pc:picChg>
      </pc:sldChg>
    </pc:docChg>
  </pc:docChgLst>
  <pc:docChgLst>
    <pc:chgData name="Philipp Ringswirth" userId="789ddbea-5776-41ae-8246-72ec835be84b" providerId="ADAL" clId="{CC755D6A-20AB-4516-9D00-35595C636AD7}"/>
    <pc:docChg chg="undo custSel addSld modSld sldOrd">
      <pc:chgData name="Philipp Ringswirth" userId="789ddbea-5776-41ae-8246-72ec835be84b" providerId="ADAL" clId="{CC755D6A-20AB-4516-9D00-35595C636AD7}" dt="2023-08-29T09:42:12.466" v="276" actId="20577"/>
      <pc:docMkLst>
        <pc:docMk/>
      </pc:docMkLst>
      <pc:sldChg chg="delCm">
        <pc:chgData name="Philipp Ringswirth" userId="789ddbea-5776-41ae-8246-72ec835be84b" providerId="ADAL" clId="{CC755D6A-20AB-4516-9D00-35595C636AD7}" dt="2023-08-29T09:31:49.437" v="245" actId="1592"/>
        <pc:sldMkLst>
          <pc:docMk/>
          <pc:sldMk cId="0" sldId="263"/>
        </pc:sldMkLst>
      </pc:sldChg>
      <pc:sldChg chg="delCm modNotes">
        <pc:chgData name="Philipp Ringswirth" userId="789ddbea-5776-41ae-8246-72ec835be84b" providerId="ADAL" clId="{CC755D6A-20AB-4516-9D00-35595C636AD7}" dt="2023-08-29T09:32:10.007" v="247"/>
        <pc:sldMkLst>
          <pc:docMk/>
          <pc:sldMk cId="0" sldId="266"/>
        </pc:sldMkLst>
      </pc:sldChg>
      <pc:sldChg chg="modSp mod">
        <pc:chgData name="Philipp Ringswirth" userId="789ddbea-5776-41ae-8246-72ec835be84b" providerId="ADAL" clId="{CC755D6A-20AB-4516-9D00-35595C636AD7}" dt="2023-08-29T09:18:10.548" v="129" actId="27636"/>
        <pc:sldMkLst>
          <pc:docMk/>
          <pc:sldMk cId="0" sldId="271"/>
        </pc:sldMkLst>
      </pc:sldChg>
      <pc:sldChg chg="addSp delSp modSp mod modClrScheme delCm chgLayout">
        <pc:chgData name="Philipp Ringswirth" userId="789ddbea-5776-41ae-8246-72ec835be84b" providerId="ADAL" clId="{CC755D6A-20AB-4516-9D00-35595C636AD7}" dt="2023-08-29T09:40:40.282" v="269" actId="1076"/>
        <pc:sldMkLst>
          <pc:docMk/>
          <pc:sldMk cId="0" sldId="279"/>
        </pc:sldMkLst>
      </pc:sldChg>
      <pc:sldChg chg="modSp mod">
        <pc:chgData name="Philipp Ringswirth" userId="789ddbea-5776-41ae-8246-72ec835be84b" providerId="ADAL" clId="{CC755D6A-20AB-4516-9D00-35595C636AD7}" dt="2023-08-29T09:29:02.206" v="243" actId="20577"/>
        <pc:sldMkLst>
          <pc:docMk/>
          <pc:sldMk cId="0" sldId="281"/>
        </pc:sldMkLst>
      </pc:sldChg>
      <pc:sldChg chg="addSp delSp modSp new mod ord chgLayout">
        <pc:chgData name="Philipp Ringswirth" userId="789ddbea-5776-41ae-8246-72ec835be84b" providerId="ADAL" clId="{CC755D6A-20AB-4516-9D00-35595C636AD7}" dt="2023-08-29T09:27:40.402" v="240" actId="14100"/>
        <pc:sldMkLst>
          <pc:docMk/>
          <pc:sldMk cId="858717602" sldId="282"/>
        </pc:sldMkLst>
      </pc:sldChg>
      <pc:sldChg chg="modSp add mod">
        <pc:chgData name="Philipp Ringswirth" userId="789ddbea-5776-41ae-8246-72ec835be84b" providerId="ADAL" clId="{CC755D6A-20AB-4516-9D00-35595C636AD7}" dt="2023-08-29T09:42:12.466" v="276" actId="20577"/>
        <pc:sldMkLst>
          <pc:docMk/>
          <pc:sldMk cId="3238395410" sldId="283"/>
        </pc:sldMkLst>
      </pc:sldChg>
    </pc:docChg>
  </pc:docChgLst>
  <pc:docChgLst>
    <pc:chgData name="Philipp Ringswirth" userId="789ddbea-5776-41ae-8246-72ec835be84b" providerId="ADAL" clId="{F6E12962-8D7F-400A-969A-9DBB6711211B}"/>
    <pc:docChg chg="custSel addSld delSld modSld">
      <pc:chgData name="Philipp Ringswirth" userId="789ddbea-5776-41ae-8246-72ec835be84b" providerId="ADAL" clId="{F6E12962-8D7F-400A-969A-9DBB6711211B}" dt="2023-09-28T08:58:45.711" v="97"/>
      <pc:docMkLst>
        <pc:docMk/>
      </pc:docMkLst>
      <pc:sldChg chg="modSp mod">
        <pc:chgData name="Philipp Ringswirth" userId="789ddbea-5776-41ae-8246-72ec835be84b" providerId="ADAL" clId="{F6E12962-8D7F-400A-969A-9DBB6711211B}" dt="2023-09-22T08:55:58.669" v="14" actId="20577"/>
        <pc:sldMkLst>
          <pc:docMk/>
          <pc:sldMk cId="0" sldId="256"/>
        </pc:sldMkLst>
      </pc:sldChg>
      <pc:sldChg chg="modSp mod">
        <pc:chgData name="Philipp Ringswirth" userId="789ddbea-5776-41ae-8246-72ec835be84b" providerId="ADAL" clId="{F6E12962-8D7F-400A-969A-9DBB6711211B}" dt="2023-09-22T08:56:10.256" v="31" actId="20577"/>
        <pc:sldMkLst>
          <pc:docMk/>
          <pc:sldMk cId="0" sldId="257"/>
        </pc:sldMkLst>
      </pc:sldChg>
      <pc:sldChg chg="del">
        <pc:chgData name="Philipp Ringswirth" userId="789ddbea-5776-41ae-8246-72ec835be84b" providerId="ADAL" clId="{F6E12962-8D7F-400A-969A-9DBB6711211B}" dt="2023-09-22T08:56:23.557" v="32" actId="47"/>
        <pc:sldMkLst>
          <pc:docMk/>
          <pc:sldMk cId="0" sldId="258"/>
        </pc:sldMkLst>
      </pc:sldChg>
      <pc:sldChg chg="del">
        <pc:chgData name="Philipp Ringswirth" userId="789ddbea-5776-41ae-8246-72ec835be84b" providerId="ADAL" clId="{F6E12962-8D7F-400A-969A-9DBB6711211B}" dt="2023-09-22T08:56:23.557" v="32" actId="47"/>
        <pc:sldMkLst>
          <pc:docMk/>
          <pc:sldMk cId="0" sldId="259"/>
        </pc:sldMkLst>
      </pc:sldChg>
      <pc:sldChg chg="del">
        <pc:chgData name="Philipp Ringswirth" userId="789ddbea-5776-41ae-8246-72ec835be84b" providerId="ADAL" clId="{F6E12962-8D7F-400A-969A-9DBB6711211B}" dt="2023-09-22T08:56:23.557" v="32" actId="47"/>
        <pc:sldMkLst>
          <pc:docMk/>
          <pc:sldMk cId="0" sldId="260"/>
        </pc:sldMkLst>
      </pc:sldChg>
      <pc:sldChg chg="del">
        <pc:chgData name="Philipp Ringswirth" userId="789ddbea-5776-41ae-8246-72ec835be84b" providerId="ADAL" clId="{F6E12962-8D7F-400A-969A-9DBB6711211B}" dt="2023-09-22T08:56:23.557" v="32" actId="47"/>
        <pc:sldMkLst>
          <pc:docMk/>
          <pc:sldMk cId="0" sldId="261"/>
        </pc:sldMkLst>
      </pc:sldChg>
      <pc:sldChg chg="del">
        <pc:chgData name="Philipp Ringswirth" userId="789ddbea-5776-41ae-8246-72ec835be84b" providerId="ADAL" clId="{F6E12962-8D7F-400A-969A-9DBB6711211B}" dt="2023-09-22T08:56:23.557" v="32" actId="47"/>
        <pc:sldMkLst>
          <pc:docMk/>
          <pc:sldMk cId="0" sldId="262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63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64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65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66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67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68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69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0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1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2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3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4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5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6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7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8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9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80"/>
        </pc:sldMkLst>
      </pc:sldChg>
      <pc:sldChg chg="modSp mod">
        <pc:chgData name="Philipp Ringswirth" userId="789ddbea-5776-41ae-8246-72ec835be84b" providerId="ADAL" clId="{F6E12962-8D7F-400A-969A-9DBB6711211B}" dt="2023-09-22T08:58:43.141" v="58" actId="13926"/>
        <pc:sldMkLst>
          <pc:docMk/>
          <pc:sldMk cId="0" sldId="281"/>
        </pc:sldMkLst>
      </pc:sldChg>
      <pc:sldChg chg="modSp mod">
        <pc:chgData name="Philipp Ringswirth" userId="789ddbea-5776-41ae-8246-72ec835be84b" providerId="ADAL" clId="{F6E12962-8D7F-400A-969A-9DBB6711211B}" dt="2023-09-22T08:59:05.960" v="83" actId="13926"/>
        <pc:sldMkLst>
          <pc:docMk/>
          <pc:sldMk cId="858717602" sldId="282"/>
        </pc:sldMkLst>
      </pc:sldChg>
      <pc:sldChg chg="addSp delSp modSp new mod modClrScheme addCm chgLayout">
        <pc:chgData name="Philipp Ringswirth" userId="789ddbea-5776-41ae-8246-72ec835be84b" providerId="ADAL" clId="{F6E12962-8D7F-400A-969A-9DBB6711211B}" dt="2023-09-28T08:58:45.711" v="97"/>
        <pc:sldMkLst>
          <pc:docMk/>
          <pc:sldMk cId="36646498" sldId="28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Philipp Ringswirth" userId="789ddbea-5776-41ae-8246-72ec835be84b" providerId="ADAL" clId="{F6E12962-8D7F-400A-969A-9DBB6711211B}" dt="2023-09-28T08:58:11.305" v="96"/>
              <pc2:cmMkLst xmlns:pc2="http://schemas.microsoft.com/office/powerpoint/2019/9/main/command">
                <pc:docMk/>
                <pc:sldMk cId="36646498" sldId="284"/>
                <pc2:cmMk id="{B3F72EAA-5B5B-4B25-83E8-CE4D62557303}"/>
              </pc2:cmMkLst>
            </pc226:cmChg>
            <pc226:cmChg xmlns:pc226="http://schemas.microsoft.com/office/powerpoint/2022/06/main/command" chg="add">
              <pc226:chgData name="Philipp Ringswirth" userId="789ddbea-5776-41ae-8246-72ec835be84b" providerId="ADAL" clId="{F6E12962-8D7F-400A-969A-9DBB6711211B}" dt="2023-09-28T08:58:45.711" v="97"/>
              <pc2:cmMkLst xmlns:pc2="http://schemas.microsoft.com/office/powerpoint/2019/9/main/command">
                <pc:docMk/>
                <pc:sldMk cId="36646498" sldId="284"/>
                <pc2:cmMk id="{1555C2F7-24E0-4843-B542-9F4AAE264CB6}"/>
              </pc2:cmMkLst>
            </pc226:cmChg>
          </p:ext>
        </pc:extLst>
      </pc:sldChg>
      <pc:sldChg chg="new del">
        <pc:chgData name="Philipp Ringswirth" userId="789ddbea-5776-41ae-8246-72ec835be84b" providerId="ADAL" clId="{F6E12962-8D7F-400A-969A-9DBB6711211B}" dt="2023-09-22T08:56:59.231" v="35" actId="47"/>
        <pc:sldMkLst>
          <pc:docMk/>
          <pc:sldMk cId="65863576" sldId="284"/>
        </pc:sldMkLst>
      </pc:sldChg>
      <pc:sldMasterChg chg="delSldLayout">
        <pc:chgData name="Philipp Ringswirth" userId="789ddbea-5776-41ae-8246-72ec835be84b" providerId="ADAL" clId="{F6E12962-8D7F-400A-969A-9DBB6711211B}" dt="2023-09-22T08:56:52.267" v="33" actId="47"/>
        <pc:sldMasterMkLst>
          <pc:docMk/>
          <pc:sldMasterMk cId="0" sldId="2147483648"/>
        </pc:sldMasterMkLst>
        <pc:sldLayoutChg chg="del">
          <pc:chgData name="Philipp Ringswirth" userId="789ddbea-5776-41ae-8246-72ec835be84b" providerId="ADAL" clId="{F6E12962-8D7F-400A-969A-9DBB6711211B}" dt="2023-09-22T08:56:52.267" v="33" actId="47"/>
          <pc:sldLayoutMkLst>
            <pc:docMk/>
            <pc:sldMasterMk cId="0" sldId="2147483648"/>
            <pc:sldLayoutMk cId="0" sldId="2147483656"/>
          </pc:sldLayoutMkLst>
        </pc:sldLayoutChg>
        <pc:sldLayoutChg chg="del">
          <pc:chgData name="Philipp Ringswirth" userId="789ddbea-5776-41ae-8246-72ec835be84b" providerId="ADAL" clId="{F6E12962-8D7F-400A-969A-9DBB6711211B}" dt="2023-09-22T08:56:52.267" v="33" actId="47"/>
          <pc:sldLayoutMkLst>
            <pc:docMk/>
            <pc:sldMasterMk cId="0" sldId="2147483648"/>
            <pc:sldLayoutMk cId="0" sldId="2147483657"/>
          </pc:sldLayoutMkLst>
        </pc:sldLayoutChg>
        <pc:sldLayoutChg chg="del">
          <pc:chgData name="Philipp Ringswirth" userId="789ddbea-5776-41ae-8246-72ec835be84b" providerId="ADAL" clId="{F6E12962-8D7F-400A-969A-9DBB6711211B}" dt="2023-09-22T08:56:52.267" v="33" actId="47"/>
          <pc:sldLayoutMkLst>
            <pc:docMk/>
            <pc:sldMasterMk cId="0" sldId="2147483648"/>
            <pc:sldLayoutMk cId="0" sldId="2147483668"/>
          </pc:sldLayoutMkLst>
        </pc:sldLayoutChg>
      </pc:sldMasterChg>
    </pc:docChg>
  </pc:docChgLst>
  <pc:docChgLst>
    <pc:chgData name="Anna Steinbauer" userId="aa9e69c0-640f-4dee-88df-45dd0169f62d" providerId="ADAL" clId="{0ACB0C92-3D53-4476-BC12-6861C58A5B09}"/>
    <pc:docChg chg="custSel addSld delSld modSld">
      <pc:chgData name="Anna Steinbauer" userId="aa9e69c0-640f-4dee-88df-45dd0169f62d" providerId="ADAL" clId="{0ACB0C92-3D53-4476-BC12-6861C58A5B09}" dt="2025-02-26T10:35:35.924" v="333" actId="13926"/>
      <pc:docMkLst>
        <pc:docMk/>
      </pc:docMkLst>
      <pc:sldChg chg="modSp mod">
        <pc:chgData name="Anna Steinbauer" userId="aa9e69c0-640f-4dee-88df-45dd0169f62d" providerId="ADAL" clId="{0ACB0C92-3D53-4476-BC12-6861C58A5B09}" dt="2025-02-26T10:04:29.798" v="114" actId="20577"/>
        <pc:sldMkLst>
          <pc:docMk/>
          <pc:sldMk cId="0" sldId="256"/>
        </pc:sldMkLst>
      </pc:sldChg>
      <pc:sldChg chg="modSp mod">
        <pc:chgData name="Anna Steinbauer" userId="aa9e69c0-640f-4dee-88df-45dd0169f62d" providerId="ADAL" clId="{0ACB0C92-3D53-4476-BC12-6861C58A5B09}" dt="2025-02-26T10:04:37.076" v="124" actId="20577"/>
        <pc:sldMkLst>
          <pc:docMk/>
          <pc:sldMk cId="0" sldId="257"/>
        </pc:sldMkLst>
      </pc:sldChg>
      <pc:sldChg chg="modSp mod">
        <pc:chgData name="Anna Steinbauer" userId="aa9e69c0-640f-4dee-88df-45dd0169f62d" providerId="ADAL" clId="{0ACB0C92-3D53-4476-BC12-6861C58A5B09}" dt="2025-02-26T10:35:14.013" v="281" actId="20577"/>
        <pc:sldMkLst>
          <pc:docMk/>
          <pc:sldMk cId="0" sldId="281"/>
        </pc:sldMkLst>
      </pc:sldChg>
      <pc:sldChg chg="modSp mod">
        <pc:chgData name="Anna Steinbauer" userId="aa9e69c0-640f-4dee-88df-45dd0169f62d" providerId="ADAL" clId="{0ACB0C92-3D53-4476-BC12-6861C58A5B09}" dt="2025-02-26T10:35:35.924" v="333" actId="13926"/>
        <pc:sldMkLst>
          <pc:docMk/>
          <pc:sldMk cId="858717602" sldId="282"/>
        </pc:sldMkLst>
      </pc:sldChg>
      <pc:sldChg chg="del">
        <pc:chgData name="Anna Steinbauer" userId="aa9e69c0-640f-4dee-88df-45dd0169f62d" providerId="ADAL" clId="{0ACB0C92-3D53-4476-BC12-6861C58A5B09}" dt="2025-02-26T10:34:36.252" v="257" actId="2696"/>
        <pc:sldMkLst>
          <pc:docMk/>
          <pc:sldMk cId="36646498" sldId="284"/>
        </pc:sldMkLst>
      </pc:sldChg>
      <pc:sldChg chg="modSp add mod">
        <pc:chgData name="Anna Steinbauer" userId="aa9e69c0-640f-4dee-88df-45dd0169f62d" providerId="ADAL" clId="{0ACB0C92-3D53-4476-BC12-6861C58A5B09}" dt="2025-02-26T10:05:23.926" v="131" actId="1076"/>
        <pc:sldMkLst>
          <pc:docMk/>
          <pc:sldMk cId="778730747" sldId="293"/>
        </pc:sldMkLst>
      </pc:sldChg>
      <pc:sldChg chg="modSp add modTransition">
        <pc:chgData name="Anna Steinbauer" userId="aa9e69c0-640f-4dee-88df-45dd0169f62d" providerId="ADAL" clId="{0ACB0C92-3D53-4476-BC12-6861C58A5B09}" dt="2025-02-26T10:34:27.859" v="256"/>
        <pc:sldMkLst>
          <pc:docMk/>
          <pc:sldMk cId="3665139513" sldId="299"/>
        </pc:sldMkLst>
      </pc:sldChg>
      <pc:sldChg chg="modSp add modTransition">
        <pc:chgData name="Anna Steinbauer" userId="aa9e69c0-640f-4dee-88df-45dd0169f62d" providerId="ADAL" clId="{0ACB0C92-3D53-4476-BC12-6861C58A5B09}" dt="2025-02-26T10:34:27.859" v="256"/>
        <pc:sldMkLst>
          <pc:docMk/>
          <pc:sldMk cId="338109736" sldId="301"/>
        </pc:sldMkLst>
      </pc:sldChg>
      <pc:sldChg chg="modSp add modTransition">
        <pc:chgData name="Anna Steinbauer" userId="aa9e69c0-640f-4dee-88df-45dd0169f62d" providerId="ADAL" clId="{0ACB0C92-3D53-4476-BC12-6861C58A5B09}" dt="2025-02-26T10:34:27.859" v="256"/>
        <pc:sldMkLst>
          <pc:docMk/>
          <pc:sldMk cId="2401874089" sldId="302"/>
        </pc:sldMkLst>
      </pc:sldChg>
      <pc:sldChg chg="modSp add modTransition">
        <pc:chgData name="Anna Steinbauer" userId="aa9e69c0-640f-4dee-88df-45dd0169f62d" providerId="ADAL" clId="{0ACB0C92-3D53-4476-BC12-6861C58A5B09}" dt="2025-02-26T10:34:27.859" v="256"/>
        <pc:sldMkLst>
          <pc:docMk/>
          <pc:sldMk cId="2706164341" sldId="303"/>
        </pc:sldMkLst>
      </pc:sldChg>
      <pc:sldChg chg="modSp add modTransition">
        <pc:chgData name="Anna Steinbauer" userId="aa9e69c0-640f-4dee-88df-45dd0169f62d" providerId="ADAL" clId="{0ACB0C92-3D53-4476-BC12-6861C58A5B09}" dt="2025-02-26T10:34:27.859" v="256"/>
        <pc:sldMkLst>
          <pc:docMk/>
          <pc:sldMk cId="2260386183" sldId="304"/>
        </pc:sldMkLst>
      </pc:sldChg>
      <pc:sldChg chg="modSp add modTransition">
        <pc:chgData name="Anna Steinbauer" userId="aa9e69c0-640f-4dee-88df-45dd0169f62d" providerId="ADAL" clId="{0ACB0C92-3D53-4476-BC12-6861C58A5B09}" dt="2025-02-26T10:34:27.859" v="256"/>
        <pc:sldMkLst>
          <pc:docMk/>
          <pc:sldMk cId="4049098210" sldId="305"/>
        </pc:sldMkLst>
      </pc:sldChg>
      <pc:sldChg chg="addSp modSp add mod">
        <pc:chgData name="Anna Steinbauer" userId="aa9e69c0-640f-4dee-88df-45dd0169f62d" providerId="ADAL" clId="{0ACB0C92-3D53-4476-BC12-6861C58A5B09}" dt="2025-02-26T10:32:16.184" v="161"/>
        <pc:sldMkLst>
          <pc:docMk/>
          <pc:sldMk cId="715962583" sldId="307"/>
        </pc:sldMkLst>
      </pc:sldChg>
      <pc:sldChg chg="add setBg">
        <pc:chgData name="Anna Steinbauer" userId="aa9e69c0-640f-4dee-88df-45dd0169f62d" providerId="ADAL" clId="{0ACB0C92-3D53-4476-BC12-6861C58A5B09}" dt="2025-02-26T10:04:51.366" v="125"/>
        <pc:sldMkLst>
          <pc:docMk/>
          <pc:sldMk cId="1124062346" sldId="308"/>
        </pc:sldMkLst>
      </pc:sldChg>
      <pc:sldChg chg="new del">
        <pc:chgData name="Anna Steinbauer" userId="aa9e69c0-640f-4dee-88df-45dd0169f62d" providerId="ADAL" clId="{0ACB0C92-3D53-4476-BC12-6861C58A5B09}" dt="2025-02-26T10:32:58.577" v="200" actId="2696"/>
        <pc:sldMkLst>
          <pc:docMk/>
          <pc:sldMk cId="1763978169" sldId="309"/>
        </pc:sldMkLst>
      </pc:sldChg>
      <pc:sldChg chg="modSp add modTransition">
        <pc:chgData name="Anna Steinbauer" userId="aa9e69c0-640f-4dee-88df-45dd0169f62d" providerId="ADAL" clId="{0ACB0C92-3D53-4476-BC12-6861C58A5B09}" dt="2025-02-26T10:34:00.505" v="232"/>
        <pc:sldMkLst>
          <pc:docMk/>
          <pc:sldMk cId="2472516555" sldId="309"/>
        </pc:sldMkLst>
      </pc:sldChg>
      <pc:sldChg chg="modSp add mod">
        <pc:chgData name="Anna Steinbauer" userId="aa9e69c0-640f-4dee-88df-45dd0169f62d" providerId="ADAL" clId="{0ACB0C92-3D53-4476-BC12-6861C58A5B09}" dt="2025-02-26T10:32:36.290" v="197" actId="20577"/>
        <pc:sldMkLst>
          <pc:docMk/>
          <pc:sldMk cId="2207470226" sldId="310"/>
        </pc:sldMkLst>
      </pc:sldChg>
      <pc:sldChg chg="addSp modSp add mod">
        <pc:chgData name="Anna Steinbauer" userId="aa9e69c0-640f-4dee-88df-45dd0169f62d" providerId="ADAL" clId="{0ACB0C92-3D53-4476-BC12-6861C58A5B09}" dt="2025-02-26T10:33:29.657" v="231" actId="14100"/>
        <pc:sldMkLst>
          <pc:docMk/>
          <pc:sldMk cId="4012673237" sldId="311"/>
        </pc:sldMkLst>
      </pc:sldChg>
      <pc:sldChg chg="add del">
        <pc:chgData name="Anna Steinbauer" userId="aa9e69c0-640f-4dee-88df-45dd0169f62d" providerId="ADAL" clId="{0ACB0C92-3D53-4476-BC12-6861C58A5B09}" dt="2025-02-26T10:34:36.252" v="257" actId="2696"/>
        <pc:sldMkLst>
          <pc:docMk/>
          <pc:sldMk cId="1712932586" sldId="312"/>
        </pc:sldMkLst>
      </pc:sldChg>
      <pc:sldChg chg="modSp add modTransition">
        <pc:chgData name="Anna Steinbauer" userId="aa9e69c0-640f-4dee-88df-45dd0169f62d" providerId="ADAL" clId="{0ACB0C92-3D53-4476-BC12-6861C58A5B09}" dt="2025-02-26T10:34:00.505" v="232"/>
        <pc:sldMkLst>
          <pc:docMk/>
          <pc:sldMk cId="3732334005" sldId="313"/>
        </pc:sldMkLst>
      </pc:sldChg>
      <pc:sldChg chg="modSp add modTransition">
        <pc:chgData name="Anna Steinbauer" userId="aa9e69c0-640f-4dee-88df-45dd0169f62d" providerId="ADAL" clId="{0ACB0C92-3D53-4476-BC12-6861C58A5B09}" dt="2025-02-26T10:34:00.505" v="232"/>
        <pc:sldMkLst>
          <pc:docMk/>
          <pc:sldMk cId="1003403632" sldId="314"/>
        </pc:sldMkLst>
      </pc:sldChg>
      <pc:sldChg chg="modSp add mod">
        <pc:chgData name="Anna Steinbauer" userId="aa9e69c0-640f-4dee-88df-45dd0169f62d" providerId="ADAL" clId="{0ACB0C92-3D53-4476-BC12-6861C58A5B09}" dt="2025-02-26T10:34:18.976" v="255" actId="20577"/>
        <pc:sldMkLst>
          <pc:docMk/>
          <pc:sldMk cId="3585437963" sldId="31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Shape 35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57" name="Shape 35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9.png"/><Relationship Id="rId3" Type="http://schemas.openxmlformats.org/officeDocument/2006/relationships/image" Target="../media/image12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11.png"/><Relationship Id="rId10" Type="http://schemas.openxmlformats.org/officeDocument/2006/relationships/image" Target="../media/image25.png"/><Relationship Id="rId4" Type="http://schemas.openxmlformats.org/officeDocument/2006/relationships/image" Target="../media/image2.png"/><Relationship Id="rId9" Type="http://schemas.openxmlformats.org/officeDocument/2006/relationships/image" Target="../media/image24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1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42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1215" y="1686080"/>
            <a:ext cx="5654797" cy="393705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 cap="all">
                <a:solidFill>
                  <a:srgbClr val="8D82B1"/>
                </a:solidFill>
              </a:defRPr>
            </a:lvl1pPr>
            <a:lvl2pPr marL="660400" indent="-2032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44" name="Textplatzhalter 7"/>
          <p:cNvSpPr txBox="1"/>
          <p:nvPr/>
        </p:nvSpPr>
        <p:spPr>
          <a:xfrm>
            <a:off x="442852" y="2186503"/>
            <a:ext cx="5653142" cy="424409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45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6615052" y="5039357"/>
            <a:ext cx="5057565" cy="1391242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4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55" name="Grafik 20" descr="Grafik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Grafik 12" descr="Grafi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278511">
            <a:off x="4388570" y="4026923"/>
            <a:ext cx="508562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Rechteck 1"/>
          <p:cNvSpPr txBox="1"/>
          <p:nvPr/>
        </p:nvSpPr>
        <p:spPr>
          <a:xfrm>
            <a:off x="4751440" y="2989758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58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sp>
        <p:nvSpPr>
          <p:cNvPr id="15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92774" y="3115131"/>
            <a:ext cx="6379852" cy="14656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60" name="Bildplatzhalter 3" descr="Bildplatzhalter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3901" y="2754729"/>
            <a:ext cx="1097399" cy="1357738"/>
          </a:xfrm>
          <a:prstGeom prst="rect">
            <a:avLst/>
          </a:prstGeom>
          <a:ln w="12700">
            <a:miter lim="400000"/>
          </a:ln>
        </p:spPr>
      </p:pic>
      <p:sp>
        <p:nvSpPr>
          <p:cNvPr id="16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442852" y="4275916"/>
            <a:ext cx="3875037" cy="524409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orstand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rafik 21" descr="Grafik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70" name="Grafik 23" descr="Grafik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2853" y="4422064"/>
            <a:ext cx="5043547" cy="184582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1pPr>
            <a:lvl2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2pPr>
            <a:lvl3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3pPr>
            <a:lvl4pPr marL="1567542" indent="-195942">
              <a:lnSpc>
                <a:spcPts val="1400"/>
              </a:lnSpc>
              <a:spcBef>
                <a:spcPts val="0"/>
              </a:spcBef>
              <a:buFontTx/>
              <a:defRPr sz="1200"/>
            </a:lvl4pPr>
            <a:lvl5pPr marL="2057400" indent="-228600">
              <a:lnSpc>
                <a:spcPts val="1400"/>
              </a:lnSpc>
              <a:spcBef>
                <a:spcPts val="0"/>
              </a:spcBef>
              <a:buFontTx/>
              <a:defRPr sz="1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2" name="Rechteck 1"/>
          <p:cNvSpPr txBox="1"/>
          <p:nvPr/>
        </p:nvSpPr>
        <p:spPr>
          <a:xfrm>
            <a:off x="287388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7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74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476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75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8734" y="1859487"/>
            <a:ext cx="1899860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76" name="Textplatzhalter 7"/>
          <p:cNvSpPr txBox="1"/>
          <p:nvPr/>
        </p:nvSpPr>
        <p:spPr>
          <a:xfrm>
            <a:off x="2163030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77" name="Textplatzhalter 7"/>
          <p:cNvSpPr txBox="1"/>
          <p:nvPr/>
        </p:nvSpPr>
        <p:spPr>
          <a:xfrm>
            <a:off x="2150329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8" name="Textplatzhalter 7"/>
          <p:cNvSpPr txBox="1"/>
          <p:nvPr/>
        </p:nvSpPr>
        <p:spPr>
          <a:xfrm>
            <a:off x="2150329" y="3782981"/>
            <a:ext cx="2948045" cy="230603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9" name="Textplatzhalter 7"/>
          <p:cNvSpPr txBox="1"/>
          <p:nvPr/>
        </p:nvSpPr>
        <p:spPr>
          <a:xfrm>
            <a:off x="6876388" y="4422064"/>
            <a:ext cx="4987924" cy="1845828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4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pic>
        <p:nvPicPr>
          <p:cNvPr id="18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259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1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3520" y="1859487"/>
            <a:ext cx="1899859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82" name="Textplatzhalter 7"/>
          <p:cNvSpPr txBox="1"/>
          <p:nvPr/>
        </p:nvSpPr>
        <p:spPr>
          <a:xfrm>
            <a:off x="8457814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83" name="Textplatzhalter 7"/>
          <p:cNvSpPr txBox="1"/>
          <p:nvPr/>
        </p:nvSpPr>
        <p:spPr>
          <a:xfrm>
            <a:off x="8445113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84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445113" y="3782981"/>
            <a:ext cx="2948045" cy="230603"/>
          </a:xfrm>
          <a:prstGeom prst="rect">
            <a:avLst/>
          </a:prstGeom>
        </p:spPr>
        <p:txBody>
          <a:bodyPr anchor="ctr"/>
          <a:lstStyle/>
          <a:p>
            <a:pPr marL="0" indent="0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ADABAB"/>
                </a:solidFill>
              </a:defRPr>
            </a:pPr>
            <a:endParaRPr/>
          </a:p>
        </p:txBody>
      </p:sp>
      <p:sp>
        <p:nvSpPr>
          <p:cNvPr id="185" name="Rechteck 25"/>
          <p:cNvSpPr txBox="1"/>
          <p:nvPr/>
        </p:nvSpPr>
        <p:spPr>
          <a:xfrm>
            <a:off x="6676310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am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rafik 19" descr="Grafik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94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9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96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035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2798" y="4196803"/>
            <a:ext cx="2422713" cy="332604"/>
          </a:xfrm>
          <a:prstGeom prst="rect">
            <a:avLst/>
          </a:prstGeom>
        </p:spPr>
        <p:txBody>
          <a:bodyPr/>
          <a:lstStyle>
            <a:lvl1pPr marL="0" indent="11108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98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2529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99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7498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0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29992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201" name="Textplatzhalter 7"/>
          <p:cNvSpPr txBox="1"/>
          <p:nvPr/>
        </p:nvSpPr>
        <p:spPr>
          <a:xfrm>
            <a:off x="522798" y="4657359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2" name="Textplatzhalter 7"/>
          <p:cNvSpPr txBox="1"/>
          <p:nvPr/>
        </p:nvSpPr>
        <p:spPr>
          <a:xfrm>
            <a:off x="3408233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3" name="Textplatzhalter 7"/>
          <p:cNvSpPr txBox="1"/>
          <p:nvPr/>
        </p:nvSpPr>
        <p:spPr>
          <a:xfrm>
            <a:off x="3408233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4" name="Textplatzhalter 7"/>
          <p:cNvSpPr txBox="1"/>
          <p:nvPr/>
        </p:nvSpPr>
        <p:spPr>
          <a:xfrm>
            <a:off x="6385118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5" name="Textplatzhalter 7"/>
          <p:cNvSpPr txBox="1"/>
          <p:nvPr/>
        </p:nvSpPr>
        <p:spPr>
          <a:xfrm>
            <a:off x="6385118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6" name="Textplatzhalter 7"/>
          <p:cNvSpPr txBox="1"/>
          <p:nvPr/>
        </p:nvSpPr>
        <p:spPr>
          <a:xfrm>
            <a:off x="9270551" y="4196803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7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9270551" y="4657359"/>
            <a:ext cx="2422713" cy="332604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ngeb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Grafik 4" descr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240904"/>
            <a:ext cx="11231887" cy="75593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16" name="Textplatzhalter 2"/>
          <p:cNvSpPr txBox="1"/>
          <p:nvPr/>
        </p:nvSpPr>
        <p:spPr>
          <a:xfrm>
            <a:off x="441215" y="3791925"/>
            <a:ext cx="3464919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7" name="Textplatzhalter 7"/>
          <p:cNvSpPr txBox="1"/>
          <p:nvPr/>
        </p:nvSpPr>
        <p:spPr>
          <a:xfrm>
            <a:off x="442853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8" name="Textplatzhalter 2"/>
          <p:cNvSpPr txBox="1"/>
          <p:nvPr/>
        </p:nvSpPr>
        <p:spPr>
          <a:xfrm>
            <a:off x="4378211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9" name="Textplatzhalter 7"/>
          <p:cNvSpPr txBox="1"/>
          <p:nvPr/>
        </p:nvSpPr>
        <p:spPr>
          <a:xfrm>
            <a:off x="4379857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0" name="Textplatzhalter 2"/>
          <p:cNvSpPr txBox="1"/>
          <p:nvPr/>
        </p:nvSpPr>
        <p:spPr>
          <a:xfrm>
            <a:off x="8302514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304159" y="4585587"/>
            <a:ext cx="3463903" cy="663535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  <p:pic>
        <p:nvPicPr>
          <p:cNvPr id="222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2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wischen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Grafik 6" descr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31" name="Titeltext"/>
          <p:cNvSpPr txBox="1">
            <a:spLocks noGrp="1"/>
          </p:cNvSpPr>
          <p:nvPr>
            <p:ph type="title"/>
          </p:nvPr>
        </p:nvSpPr>
        <p:spPr>
          <a:xfrm>
            <a:off x="1524003" y="2514600"/>
            <a:ext cx="9144001" cy="1962146"/>
          </a:xfrm>
          <a:prstGeom prst="rect">
            <a:avLst/>
          </a:prstGeom>
        </p:spPr>
        <p:txBody>
          <a:bodyPr anchor="b"/>
          <a:lstStyle>
            <a:lvl1pPr>
              <a:defRPr sz="6000"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sp>
        <p:nvSpPr>
          <p:cNvPr id="23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1524003" y="4568826"/>
            <a:ext cx="9144001" cy="1655759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200"/>
            </a:lvl1pPr>
            <a:lvl2pPr marL="736600" indent="-279400" algn="ctr">
              <a:buFontTx/>
              <a:defRPr sz="2200"/>
            </a:lvl2pPr>
            <a:lvl3pPr marL="1228725" indent="-314325" algn="ctr">
              <a:buFontTx/>
              <a:defRPr sz="2200"/>
            </a:lvl3pPr>
            <a:lvl4pPr marL="1730828" indent="-359228" algn="ctr">
              <a:buFontTx/>
              <a:defRPr sz="2200"/>
            </a:lvl4pPr>
            <a:lvl5pPr marL="2247900" indent="-419100" algn="ctr">
              <a:buFontTx/>
              <a:defRPr sz="2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233" name="Grafik 5" descr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727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34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42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43" name="Grafik 16" descr="Grafik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44" name="Textebene 1…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/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4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Grafik 9" descr="Grafik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5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5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55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5183184" y="1447796"/>
            <a:ext cx="6547516" cy="489237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56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69790" y="2959098"/>
            <a:ext cx="4302235" cy="338107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257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75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76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77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2107160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7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3293000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79" name="Textplatzhalter 7"/>
          <p:cNvSpPr txBox="1"/>
          <p:nvPr/>
        </p:nvSpPr>
        <p:spPr>
          <a:xfrm>
            <a:off x="6686850" y="2556835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80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407998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81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487386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2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3053683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3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619980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4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4186277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9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95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1793997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9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2979836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97" name="Textplatzhalter 7"/>
          <p:cNvSpPr txBox="1"/>
          <p:nvPr/>
        </p:nvSpPr>
        <p:spPr>
          <a:xfrm>
            <a:off x="6686850" y="2243671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98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094834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99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174232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0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2740519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1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306817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2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3873113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303" name="Rechteck 26"/>
          <p:cNvSpPr/>
          <p:nvPr/>
        </p:nvSpPr>
        <p:spPr>
          <a:xfrm>
            <a:off x="-1" y="5156329"/>
            <a:ext cx="12191998" cy="1698297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04" name="Grafik 2" descr="Grafik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5586" y="5858771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5" name="Grafik 5" descr="Grafik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80535" y="5858771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6" name="Grafik 7" descr="Grafik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91022" y="5870356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7" name="Grafik 9" descr="Grafik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38164" y="5861953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08" name="Grafik 11" descr="Grafik 1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63492" y="5869451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09" name="Grafik 23" descr="Grafik 2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556525" y="583145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10" name="Grafik 25" descr="Grafik 2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777721" y="5863552"/>
            <a:ext cx="1010998" cy="235440"/>
          </a:xfrm>
          <a:prstGeom prst="rect">
            <a:avLst/>
          </a:prstGeom>
          <a:ln w="12700">
            <a:miter lim="400000"/>
          </a:ln>
        </p:spPr>
      </p:pic>
      <p:sp>
        <p:nvSpPr>
          <p:cNvPr id="31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Titeltext"/>
          <p:cNvSpPr txBox="1">
            <a:spLocks noGrp="1"/>
          </p:cNvSpPr>
          <p:nvPr>
            <p:ph type="title"/>
          </p:nvPr>
        </p:nvSpPr>
        <p:spPr>
          <a:xfrm>
            <a:off x="369581" y="1696037"/>
            <a:ext cx="7355836" cy="2697480"/>
          </a:xfrm>
          <a:prstGeom prst="rect">
            <a:avLst/>
          </a:prstGeom>
        </p:spPr>
        <p:txBody>
          <a:bodyPr/>
          <a:lstStyle>
            <a:lvl1pPr algn="l">
              <a:defRPr sz="55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2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462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8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Wichti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Titel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31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lem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6" name="Grafik 8" descr="Grafik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7455" y="638178"/>
            <a:ext cx="755935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27" name="Grafik 9" descr="Grafik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278511">
            <a:off x="317616" y="5308181"/>
            <a:ext cx="508563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328" name="Rechteck 10"/>
          <p:cNvSpPr txBox="1"/>
          <p:nvPr/>
        </p:nvSpPr>
        <p:spPr>
          <a:xfrm>
            <a:off x="680476" y="4271016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329" name="Rechteck 1"/>
          <p:cNvSpPr/>
          <p:nvPr/>
        </p:nvSpPr>
        <p:spPr>
          <a:xfrm>
            <a:off x="4133589" y="752816"/>
            <a:ext cx="701455" cy="701455"/>
          </a:xfrm>
          <a:prstGeom prst="rect">
            <a:avLst/>
          </a:prstGeom>
          <a:solidFill>
            <a:srgbClr val="ADABA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0" name="Rechteck 7"/>
          <p:cNvSpPr/>
          <p:nvPr/>
        </p:nvSpPr>
        <p:spPr>
          <a:xfrm>
            <a:off x="3269289" y="1592052"/>
            <a:ext cx="701455" cy="701455"/>
          </a:xfrm>
          <a:prstGeom prst="rect">
            <a:avLst/>
          </a:prstGeom>
          <a:solidFill>
            <a:srgbClr val="8D82B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1" name="Rechteck 11"/>
          <p:cNvSpPr/>
          <p:nvPr/>
        </p:nvSpPr>
        <p:spPr>
          <a:xfrm>
            <a:off x="4997880" y="752816"/>
            <a:ext cx="701455" cy="701455"/>
          </a:xfrm>
          <a:prstGeom prst="rect">
            <a:avLst/>
          </a:prstGeom>
          <a:solidFill>
            <a:srgbClr val="E7E6E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2" name="Rechteck 12"/>
          <p:cNvSpPr/>
          <p:nvPr/>
        </p:nvSpPr>
        <p:spPr>
          <a:xfrm>
            <a:off x="4133589" y="1592052"/>
            <a:ext cx="701455" cy="701455"/>
          </a:xfrm>
          <a:prstGeom prst="rect">
            <a:avLst/>
          </a:prstGeom>
          <a:solidFill>
            <a:srgbClr val="BEBFD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3" name="Rechteck 13"/>
          <p:cNvSpPr/>
          <p:nvPr/>
        </p:nvSpPr>
        <p:spPr>
          <a:xfrm>
            <a:off x="3269289" y="2406243"/>
            <a:ext cx="701455" cy="701455"/>
          </a:xfrm>
          <a:prstGeom prst="rect">
            <a:avLst/>
          </a:prstGeom>
          <a:solidFill>
            <a:srgbClr val="31315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4" name="Rechteck 14"/>
          <p:cNvSpPr/>
          <p:nvPr/>
        </p:nvSpPr>
        <p:spPr>
          <a:xfrm>
            <a:off x="4146117" y="2406243"/>
            <a:ext cx="701455" cy="701455"/>
          </a:xfrm>
          <a:prstGeom prst="rect">
            <a:avLst/>
          </a:prstGeom>
          <a:solidFill>
            <a:srgbClr val="C3CDD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5" name="Rechteck 15"/>
          <p:cNvSpPr/>
          <p:nvPr/>
        </p:nvSpPr>
        <p:spPr>
          <a:xfrm>
            <a:off x="4972835" y="1592052"/>
            <a:ext cx="701455" cy="701455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6" name="Rechteck 16"/>
          <p:cNvSpPr/>
          <p:nvPr/>
        </p:nvSpPr>
        <p:spPr>
          <a:xfrm>
            <a:off x="3281817" y="752816"/>
            <a:ext cx="701455" cy="701455"/>
          </a:xfrm>
          <a:prstGeom prst="rect">
            <a:avLst/>
          </a:prstGeom>
          <a:solidFill>
            <a:srgbClr val="484848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7" name="Rechteck 17"/>
          <p:cNvSpPr/>
          <p:nvPr/>
        </p:nvSpPr>
        <p:spPr>
          <a:xfrm>
            <a:off x="3269289" y="3232960"/>
            <a:ext cx="701455" cy="701455"/>
          </a:xfrm>
          <a:prstGeom prst="rect">
            <a:avLst/>
          </a:prstGeom>
          <a:solidFill>
            <a:srgbClr val="EA4E6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8" name="Rechteck 18"/>
          <p:cNvSpPr/>
          <p:nvPr/>
        </p:nvSpPr>
        <p:spPr>
          <a:xfrm>
            <a:off x="4972835" y="2406243"/>
            <a:ext cx="701455" cy="701455"/>
          </a:xfrm>
          <a:prstGeom prst="rect">
            <a:avLst/>
          </a:prstGeom>
          <a:solidFill>
            <a:srgbClr val="D9E3E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9" name="Rechteck 19"/>
          <p:cNvSpPr txBox="1"/>
          <p:nvPr/>
        </p:nvSpPr>
        <p:spPr>
          <a:xfrm>
            <a:off x="681403" y="3485372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pic>
        <p:nvPicPr>
          <p:cNvPr id="340" name="Grafik 20" descr="Grafik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4714" y="3934424"/>
            <a:ext cx="1354154" cy="755935"/>
          </a:xfrm>
          <a:prstGeom prst="rect">
            <a:avLst/>
          </a:prstGeom>
          <a:ln w="12700">
            <a:miter lim="400000"/>
          </a:ln>
        </p:spPr>
      </p:pic>
      <p:pic>
        <p:nvPicPr>
          <p:cNvPr id="341" name="Grafik 21" descr="Grafik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2" name="Grafik 22" descr="Grafik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5586" y="6406029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3" name="Grafik 23" descr="Grafik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80535" y="6406029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4" name="Grafik 24" descr="Grafik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91022" y="6417614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45" name="Grafik 25" descr="Grafik 2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38164" y="6409211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46" name="Grafik 26" descr="Grafik 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63492" y="6416709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7" name="Grafik 27" descr="Grafik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56525" y="637871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48" name="Grafik 28" descr="Grafik 2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777721" y="6410812"/>
            <a:ext cx="1010998" cy="235440"/>
          </a:xfrm>
          <a:prstGeom prst="rect">
            <a:avLst/>
          </a:prstGeom>
          <a:ln w="12700">
            <a:miter lim="400000"/>
          </a:ln>
        </p:spPr>
      </p:pic>
      <p:pic>
        <p:nvPicPr>
          <p:cNvPr id="349" name="Grafik 3" descr="Grafik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1997" cy="1219197"/>
          </a:xfrm>
          <a:prstGeom prst="rect">
            <a:avLst/>
          </a:prstGeom>
          <a:ln w="12700">
            <a:miter lim="400000"/>
          </a:ln>
        </p:spPr>
      </p:pic>
      <p:sp>
        <p:nvSpPr>
          <p:cNvPr id="3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ext mit Ü 2 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2ED931DD-754D-1241-A935-1F268ABA653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Titel 1">
            <a:extLst>
              <a:ext uri="{FF2B5EF4-FFF2-40B4-BE49-F238E27FC236}">
                <a16:creationId xmlns:a16="http://schemas.microsoft.com/office/drawing/2014/main" id="{63840536-45E0-9E47-987F-1E8715CCF87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787" y="661924"/>
            <a:ext cx="9639413" cy="755935"/>
          </a:xfrm>
        </p:spPr>
        <p:txBody>
          <a:bodyPr lIns="0" tIns="0" rIns="0" bIns="0" anchor="t">
            <a:normAutofit/>
          </a:bodyPr>
          <a:lstStyle>
            <a:lvl1pPr>
              <a:defRPr sz="3000" b="1" i="0" cap="all" baseline="0">
                <a:solidFill>
                  <a:schemeClr val="accent3"/>
                </a:solidFill>
                <a:latin typeface="Lexend SemiBold" pitchFamily="2" charset="77"/>
              </a:defRPr>
            </a:lvl1pPr>
          </a:lstStyle>
          <a:p>
            <a:r>
              <a:rPr lang="de-DE" dirty="0"/>
              <a:t>Überschrift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pic>
        <p:nvPicPr>
          <p:cNvPr id="18" name="Grafik 17">
            <a:extLst>
              <a:ext uri="{FF2B5EF4-FFF2-40B4-BE49-F238E27FC236}">
                <a16:creationId xmlns:a16="http://schemas.microsoft.com/office/drawing/2014/main" id="{312115AA-9CD0-C545-9475-B982D662708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3521" y="638174"/>
            <a:ext cx="1354157" cy="755935"/>
          </a:xfrm>
          <a:prstGeom prst="rect">
            <a:avLst/>
          </a:prstGeom>
        </p:spPr>
      </p:pic>
      <p:sp>
        <p:nvSpPr>
          <p:cNvPr id="11" name="Textplatzhalter 2">
            <a:extLst>
              <a:ext uri="{FF2B5EF4-FFF2-40B4-BE49-F238E27FC236}">
                <a16:creationId xmlns:a16="http://schemas.microsoft.com/office/drawing/2014/main" id="{4EF9CE07-381E-7E4F-9453-B8D46E1775F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69787" y="1724644"/>
            <a:ext cx="11231882" cy="755935"/>
          </a:xfrm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3000" b="1" cap="all" baseline="0">
                <a:solidFill>
                  <a:schemeClr val="accent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Überschrift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13A9E4E1-6EAF-FA42-B885-73CC237173F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96000" y="2671948"/>
            <a:ext cx="5605670" cy="3792352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2080"/>
              </a:lnSpc>
              <a:spcBef>
                <a:spcPts val="0"/>
              </a:spcBef>
              <a:buNone/>
              <a:defRPr sz="14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4" name="Textplatzhalter 7">
            <a:extLst>
              <a:ext uri="{FF2B5EF4-FFF2-40B4-BE49-F238E27FC236}">
                <a16:creationId xmlns:a16="http://schemas.microsoft.com/office/drawing/2014/main" id="{425D61A1-E8DC-E645-9FCE-13CE183649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4500" y="2671948"/>
            <a:ext cx="5016501" cy="3792352"/>
          </a:xfrm>
        </p:spPr>
        <p:txBody>
          <a:bodyPr lIns="0" tIns="0" rIns="0" bIns="0" anchor="t">
            <a:norm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None/>
              <a:defRPr sz="1600" b="1" i="0">
                <a:latin typeface="Lexend SemiBol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0"/>
            <a:endParaRPr lang="de-DE" dirty="0"/>
          </a:p>
        </p:txBody>
      </p:sp>
      <p:sp>
        <p:nvSpPr>
          <p:cNvPr id="15" name="Datumsplatzhalter 3">
            <a:extLst>
              <a:ext uri="{FF2B5EF4-FFF2-40B4-BE49-F238E27FC236}">
                <a16:creationId xmlns:a16="http://schemas.microsoft.com/office/drawing/2014/main" id="{CFED1E05-301E-E146-A6FB-BD9DE1A403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61293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B54BD9BD-597E-4636-8E61-DA6147F03E19}" type="datetime1">
              <a:rPr lang="de-DE" smtClean="0"/>
              <a:t>01.07.2025</a:t>
            </a:fld>
            <a:endParaRPr lang="de-DE"/>
          </a:p>
        </p:txBody>
      </p:sp>
      <p:sp>
        <p:nvSpPr>
          <p:cNvPr id="16" name="Fußzeilenplatzhalter 4">
            <a:extLst>
              <a:ext uri="{FF2B5EF4-FFF2-40B4-BE49-F238E27FC236}">
                <a16:creationId xmlns:a16="http://schemas.microsoft.com/office/drawing/2014/main" id="{E9A892E5-7FC3-6343-B6ED-D9B63684BE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537325"/>
            <a:ext cx="41148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endParaRPr lang="de-DE"/>
          </a:p>
        </p:txBody>
      </p:sp>
      <p:sp>
        <p:nvSpPr>
          <p:cNvPr id="17" name="Foliennummernplatzhalter 5">
            <a:extLst>
              <a:ext uri="{FF2B5EF4-FFF2-40B4-BE49-F238E27FC236}">
                <a16:creationId xmlns:a16="http://schemas.microsoft.com/office/drawing/2014/main" id="{A96D1F44-3E70-494E-ABBC-F2814723C0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DC9FD6FC-4986-6846-9893-67991D57D708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743660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6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37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3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3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Kids g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7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48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4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 Kids k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8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6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Start Titelfolie 2 Ki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9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72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oh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0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81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8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8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1 spaltig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15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16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469790" y="2244439"/>
            <a:ext cx="4991217" cy="4219866"/>
          </a:xfrm>
          <a:prstGeom prst="rect">
            <a:avLst/>
          </a:prstGeom>
        </p:spPr>
        <p:txBody>
          <a:bodyPr/>
          <a:lstStyle>
            <a:lvl1pPr>
              <a:lnSpc>
                <a:spcPts val="2200"/>
              </a:lnSpc>
              <a:spcBef>
                <a:spcPts val="0"/>
              </a:spcBef>
              <a:defRPr sz="1600"/>
            </a:lvl1pPr>
            <a:lvl2pPr marL="660400" indent="-203200">
              <a:lnSpc>
                <a:spcPts val="2200"/>
              </a:lnSpc>
              <a:spcBef>
                <a:spcPts val="0"/>
              </a:spcBef>
              <a:defRPr sz="1600"/>
            </a:lvl2pPr>
            <a:lvl3pPr marL="1143000" indent="-228600">
              <a:lnSpc>
                <a:spcPts val="2200"/>
              </a:lnSpc>
              <a:spcBef>
                <a:spcPts val="0"/>
              </a:spcBef>
              <a:defRPr sz="1600"/>
            </a:lvl3pPr>
            <a:lvl4pPr marL="1632857" indent="-261257">
              <a:lnSpc>
                <a:spcPts val="2200"/>
              </a:lnSpc>
              <a:spcBef>
                <a:spcPts val="0"/>
              </a:spcBef>
              <a:defRPr sz="1600"/>
            </a:lvl4pPr>
            <a:lvl5pPr marL="2133600" indent="-304800">
              <a:lnSpc>
                <a:spcPts val="2200"/>
              </a:lnSpc>
              <a:spcBef>
                <a:spcPts val="0"/>
              </a:spcBef>
              <a:defRPr sz="16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17" name="Textplatzhalter 2"/>
          <p:cNvSpPr txBox="1"/>
          <p:nvPr/>
        </p:nvSpPr>
        <p:spPr>
          <a:xfrm>
            <a:off x="6092711" y="2244439"/>
            <a:ext cx="5607312" cy="39370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2200"/>
              </a:lnSpc>
              <a:defRPr sz="1600" b="1" cap="all">
                <a:solidFill>
                  <a:srgbClr val="8D82B1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8" name="Textplatzhalter 7"/>
          <p:cNvSpPr txBox="1"/>
          <p:nvPr/>
        </p:nvSpPr>
        <p:spPr>
          <a:xfrm>
            <a:off x="6096003" y="2802581"/>
            <a:ext cx="5605675" cy="366172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9" name="Textplatzhalter 2"/>
          <p:cNvSpPr txBox="1">
            <a:spLocks noGrp="1"/>
          </p:cNvSpPr>
          <p:nvPr>
            <p:ph type="body" sz="quarter" idx="21"/>
          </p:nvPr>
        </p:nvSpPr>
        <p:spPr>
          <a:xfrm>
            <a:off x="442852" y="1686080"/>
            <a:ext cx="5018146" cy="393705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cap="all"/>
            </a:pPr>
            <a:endParaRPr/>
          </a:p>
        </p:txBody>
      </p:sp>
      <p:sp>
        <p:nvSpPr>
          <p:cNvPr id="120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Ü 2 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28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29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3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724640"/>
            <a:ext cx="11231887" cy="75593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31" name="Textplatzhalter 7"/>
          <p:cNvSpPr txBox="1"/>
          <p:nvPr/>
        </p:nvSpPr>
        <p:spPr>
          <a:xfrm>
            <a:off x="6096003" y="2671948"/>
            <a:ext cx="5605675" cy="379235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32" name="Textplatzhalter 7"/>
          <p:cNvSpPr txBox="1">
            <a:spLocks noGrp="1"/>
          </p:cNvSpPr>
          <p:nvPr>
            <p:ph type="body" sz="half" idx="21"/>
          </p:nvPr>
        </p:nvSpPr>
        <p:spPr>
          <a:xfrm>
            <a:off x="444497" y="2671948"/>
            <a:ext cx="5016500" cy="3792356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3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5" descr="Grafik 5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rot="10799991">
            <a:off x="-10" y="68"/>
            <a:ext cx="12191997" cy="6857864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eltext"/>
          <p:cNvSpPr txBox="1">
            <a:spLocks noGrp="1"/>
          </p:cNvSpPr>
          <p:nvPr>
            <p:ph type="title"/>
          </p:nvPr>
        </p:nvSpPr>
        <p:spPr>
          <a:xfrm>
            <a:off x="469781" y="1712779"/>
            <a:ext cx="11202836" cy="34886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>
            <a:normAutofit/>
          </a:bodyPr>
          <a:lstStyle/>
          <a:p>
            <a:r>
              <a:t>Titeltext</a:t>
            </a:r>
          </a:p>
        </p:txBody>
      </p:sp>
      <p:pic>
        <p:nvPicPr>
          <p:cNvPr id="4" name="Grafik 10" descr="Grafik 10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049670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ebene 1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algn="r"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9" r:id="rId18"/>
    <p:sldLayoutId id="2147483670" r:id="rId19"/>
    <p:sldLayoutId id="2147483671" r:id="rId20"/>
    <p:sldLayoutId id="2147483672" r:id="rId21"/>
    <p:sldLayoutId id="2147483674" r:id="rId22"/>
  </p:sldLayoutIdLst>
  <p:transition spd="med"/>
  <p:txStyles>
    <p:titleStyle>
      <a:lvl1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1pPr>
      <a:lvl2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2pPr>
      <a:lvl3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3pPr>
      <a:lvl4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4pPr>
      <a:lvl5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5pPr>
      <a:lvl6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6pPr>
      <a:lvl7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7pPr>
      <a:lvl8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8pPr>
      <a:lvl9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1pPr>
      <a:lvl2pPr marL="711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2pPr>
      <a:lvl3pPr marL="1200150" marR="0" indent="-28575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3pPr>
      <a:lvl4pPr marL="1698171" marR="0" indent="-326571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4pPr>
      <a:lvl5pPr marL="2209800" marR="0" indent="-381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5pPr>
      <a:lvl6pPr marL="25400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6pPr>
      <a:lvl7pPr marL="2997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7pPr>
      <a:lvl8pPr marL="34544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8pPr>
      <a:lvl9pPr marL="39116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Titel 1"/>
          <p:cNvSpPr txBox="1">
            <a:spLocks noGrp="1"/>
          </p:cNvSpPr>
          <p:nvPr>
            <p:ph type="title"/>
          </p:nvPr>
        </p:nvSpPr>
        <p:spPr>
          <a:xfrm>
            <a:off x="369582" y="2136138"/>
            <a:ext cx="7355834" cy="1968502"/>
          </a:xfrm>
          <a:prstGeom prst="rect">
            <a:avLst/>
          </a:prstGeom>
        </p:spPr>
        <p:txBody>
          <a:bodyPr/>
          <a:lstStyle/>
          <a:p>
            <a:pPr defTabSz="877823">
              <a:defRPr sz="6719"/>
            </a:pPr>
            <a:r>
              <a:t>Los </a:t>
            </a:r>
            <a:br/>
            <a:r>
              <a:t>Geht’s!</a:t>
            </a:r>
          </a:p>
        </p:txBody>
      </p:sp>
      <p:sp>
        <p:nvSpPr>
          <p:cNvPr id="360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3640443" cy="687076"/>
          </a:xfrm>
          <a:prstGeom prst="rect">
            <a:avLst/>
          </a:prstGeom>
        </p:spPr>
        <p:txBody>
          <a:bodyPr/>
          <a:lstStyle/>
          <a:p>
            <a:pPr>
              <a:defRPr sz="1300"/>
            </a:pPr>
            <a:r>
              <a:rPr lang="de-DE" dirty="0"/>
              <a:t>Energiewende und Nutzungskonflikte</a:t>
            </a:r>
            <a:r>
              <a:rPr dirty="0"/>
              <a:t>: </a:t>
            </a:r>
          </a:p>
          <a:p>
            <a:pPr>
              <a:defRPr sz="1300"/>
            </a:pPr>
            <a:r>
              <a:rPr lang="de-DE" dirty="0"/>
              <a:t>Eine Frage der Balance?</a:t>
            </a:r>
            <a:endParaRPr dirty="0"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404AC0D-2A2E-6465-984D-FA9837FEFA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Szene 1</a:t>
            </a:r>
          </a:p>
        </p:txBody>
      </p:sp>
      <p:pic>
        <p:nvPicPr>
          <p:cNvPr id="6" name="Inhaltsplatzhalter 5" descr="Ein Bild, das Entwurf, Zeichnung, Lineart, Plan enthält.&#10;&#10;Automatisch generierte Beschreibung">
            <a:extLst>
              <a:ext uri="{FF2B5EF4-FFF2-40B4-BE49-F238E27FC236}">
                <a16:creationId xmlns:a16="http://schemas.microsoft.com/office/drawing/2014/main" id="{E69A7E34-58DF-B63B-AC83-A01ED1EE489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12766"/>
          <a:stretch/>
        </p:blipFill>
        <p:spPr>
          <a:xfrm>
            <a:off x="3999588" y="1417859"/>
            <a:ext cx="4192824" cy="5173729"/>
          </a:xfrm>
        </p:spPr>
      </p:pic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01A70ED-263A-928E-E46C-2D262AED14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10</a:t>
            </a:fld>
            <a:endParaRPr lang="de-DE"/>
          </a:p>
        </p:txBody>
      </p:sp>
      <p:cxnSp>
        <p:nvCxnSpPr>
          <p:cNvPr id="8" name="Gerade Verbindung mit Pfeil 7">
            <a:extLst>
              <a:ext uri="{FF2B5EF4-FFF2-40B4-BE49-F238E27FC236}">
                <a16:creationId xmlns:a16="http://schemas.microsoft.com/office/drawing/2014/main" id="{FCA3D959-3CCB-F0A2-EB33-5C328585F773}"/>
              </a:ext>
            </a:extLst>
          </p:cNvPr>
          <p:cNvCxnSpPr/>
          <p:nvPr/>
        </p:nvCxnSpPr>
        <p:spPr>
          <a:xfrm>
            <a:off x="1340528" y="3429000"/>
            <a:ext cx="2756714" cy="0"/>
          </a:xfrm>
          <a:prstGeom prst="straightConnector1">
            <a:avLst/>
          </a:prstGeom>
          <a:ln w="635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2516555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9C99660-405A-7CC3-3FEC-E61F764A72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Szene 2</a:t>
            </a:r>
          </a:p>
        </p:txBody>
      </p:sp>
      <p:pic>
        <p:nvPicPr>
          <p:cNvPr id="6" name="Inhaltsplatzhalter 5" descr="Ein Bild, das Entwurf, Zeichnung, Lineart, Darstellung enthält.&#10;&#10;Automatisch generierte Beschreibung">
            <a:extLst>
              <a:ext uri="{FF2B5EF4-FFF2-40B4-BE49-F238E27FC236}">
                <a16:creationId xmlns:a16="http://schemas.microsoft.com/office/drawing/2014/main" id="{CAB7AE81-3F1E-8073-9CD7-04A8835EC4F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17335"/>
          <a:stretch/>
        </p:blipFill>
        <p:spPr>
          <a:xfrm>
            <a:off x="3941705" y="1558925"/>
            <a:ext cx="4308589" cy="5038118"/>
          </a:xfrm>
        </p:spPr>
      </p:pic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27F03B3-07CB-9621-FB2B-366D5A0651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11</a:t>
            </a:fld>
            <a:endParaRPr lang="de-DE"/>
          </a:p>
        </p:txBody>
      </p:sp>
      <p:cxnSp>
        <p:nvCxnSpPr>
          <p:cNvPr id="8" name="Gerade Verbindung mit Pfeil 7">
            <a:extLst>
              <a:ext uri="{FF2B5EF4-FFF2-40B4-BE49-F238E27FC236}">
                <a16:creationId xmlns:a16="http://schemas.microsoft.com/office/drawing/2014/main" id="{BDD668D2-60CC-00F1-19F6-71B542DF689A}"/>
              </a:ext>
            </a:extLst>
          </p:cNvPr>
          <p:cNvCxnSpPr>
            <a:cxnSpLocks/>
          </p:cNvCxnSpPr>
          <p:nvPr/>
        </p:nvCxnSpPr>
        <p:spPr>
          <a:xfrm flipV="1">
            <a:off x="5069149" y="3278476"/>
            <a:ext cx="1624614" cy="479394"/>
          </a:xfrm>
          <a:prstGeom prst="straightConnector1">
            <a:avLst/>
          </a:prstGeom>
          <a:ln w="635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2334005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AA80B25-7A01-8767-F11E-83670474AD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Szene 3</a:t>
            </a:r>
          </a:p>
        </p:txBody>
      </p:sp>
      <p:pic>
        <p:nvPicPr>
          <p:cNvPr id="6" name="Inhaltsplatzhalter 5" descr="Ein Bild, das Zeichnung, Entwurf, Lineart, Kunst enthält.&#10;&#10;Automatisch generierte Beschreibung">
            <a:extLst>
              <a:ext uri="{FF2B5EF4-FFF2-40B4-BE49-F238E27FC236}">
                <a16:creationId xmlns:a16="http://schemas.microsoft.com/office/drawing/2014/main" id="{551D3CA6-DA85-F1A7-93C1-A96949FCF3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22517" b="27359"/>
          <a:stretch/>
        </p:blipFill>
        <p:spPr>
          <a:xfrm>
            <a:off x="2615825" y="1602425"/>
            <a:ext cx="6960349" cy="4934900"/>
          </a:xfrm>
        </p:spPr>
      </p:pic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7B72967-6B5D-5B46-30BF-18AC30CB15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12</a:t>
            </a:fld>
            <a:endParaRPr lang="de-DE"/>
          </a:p>
        </p:txBody>
      </p:sp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id="{2E85A073-3456-2CC5-97B4-656BC3D76266}"/>
              </a:ext>
            </a:extLst>
          </p:cNvPr>
          <p:cNvCxnSpPr>
            <a:cxnSpLocks/>
          </p:cNvCxnSpPr>
          <p:nvPr/>
        </p:nvCxnSpPr>
        <p:spPr>
          <a:xfrm>
            <a:off x="4483222" y="4326041"/>
            <a:ext cx="585927" cy="0"/>
          </a:xfrm>
          <a:prstGeom prst="straightConnector1">
            <a:avLst/>
          </a:prstGeom>
          <a:ln w="635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3403632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2D89FD-2A6E-7D6C-55CA-040A3DA8C3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>
            <a:extLst>
              <a:ext uri="{FF2B5EF4-FFF2-40B4-BE49-F238E27FC236}">
                <a16:creationId xmlns:a16="http://schemas.microsoft.com/office/drawing/2014/main" id="{21B87905-B0AD-CF3B-D67A-136AAD33BC2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(Nicht) Erneuerbar?!</a:t>
            </a:r>
            <a:endParaRPr dirty="0"/>
          </a:p>
        </p:txBody>
      </p:sp>
      <p:sp>
        <p:nvSpPr>
          <p:cNvPr id="363" name="Textplatzhalter 2">
            <a:extLst>
              <a:ext uri="{FF2B5EF4-FFF2-40B4-BE49-F238E27FC236}">
                <a16:creationId xmlns:a16="http://schemas.microsoft.com/office/drawing/2014/main" id="{FAE38B31-3A3F-41A9-D412-C4D83107529A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85437963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518507A-8477-D1D5-C8A1-E9AE55312F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Solarenergie</a:t>
            </a:r>
            <a:endParaRPr lang="de-AT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BF3377E-30A1-6368-DE70-DE98E9042F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14</a:t>
            </a:fld>
            <a:endParaRPr lang="de-DE"/>
          </a:p>
        </p:txBody>
      </p:sp>
      <p:pic>
        <p:nvPicPr>
          <p:cNvPr id="4098" name="Picture 2" descr="지붕에 태양 전지 패널이 있는 갈색 벽돌 집">
            <a:extLst>
              <a:ext uri="{FF2B5EF4-FFF2-40B4-BE49-F238E27FC236}">
                <a16:creationId xmlns:a16="http://schemas.microsoft.com/office/drawing/2014/main" id="{0441EEF6-0466-868C-D656-277EFECF4D0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6917" y="1657350"/>
            <a:ext cx="2918883" cy="437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푸른 태양 전지 패널이 있는 잔디 필드의 항공 사진">
            <a:extLst>
              <a:ext uri="{FF2B5EF4-FFF2-40B4-BE49-F238E27FC236}">
                <a16:creationId xmlns:a16="http://schemas.microsoft.com/office/drawing/2014/main" id="{CEFDCF1A-7754-BD9D-EF3B-DB920441D7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9440" y="1884362"/>
            <a:ext cx="5239667" cy="3924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513951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A334FE-D737-20A3-F652-A531F09E28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Atomenergie</a:t>
            </a:r>
            <a:endParaRPr lang="de-AT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960B7D5-1A06-4A21-5A99-F00688862F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15</a:t>
            </a:fld>
            <a:endParaRPr lang="de-DE"/>
          </a:p>
        </p:txBody>
      </p:sp>
      <p:pic>
        <p:nvPicPr>
          <p:cNvPr id="7170" name="Picture 2" descr="Weißer Rauch aus der Fabrik">
            <a:extLst>
              <a:ext uri="{FF2B5EF4-FFF2-40B4-BE49-F238E27FC236}">
                <a16:creationId xmlns:a16="http://schemas.microsoft.com/office/drawing/2014/main" id="{D0821427-A67C-B2AB-5C1D-9DDC22C6028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284" y="1620556"/>
            <a:ext cx="2406995" cy="437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gelb-schwarzes Verkehrsschild">
            <a:extLst>
              <a:ext uri="{FF2B5EF4-FFF2-40B4-BE49-F238E27FC236}">
                <a16:creationId xmlns:a16="http://schemas.microsoft.com/office/drawing/2014/main" id="{13B49369-B379-3D96-0786-FEB7AF024D4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5" r="16363"/>
          <a:stretch/>
        </p:blipFill>
        <p:spPr bwMode="auto">
          <a:xfrm>
            <a:off x="7933952" y="2249638"/>
            <a:ext cx="3814908" cy="312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Graue Betontürme unter weißen Wolken und blauem Himmel tagsüber">
            <a:extLst>
              <a:ext uri="{FF2B5EF4-FFF2-40B4-BE49-F238E27FC236}">
                <a16:creationId xmlns:a16="http://schemas.microsoft.com/office/drawing/2014/main" id="{F78F7EF7-B021-5B78-EC87-6C8A7E615E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0167" y="2249638"/>
            <a:ext cx="4670897" cy="312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187408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C1175D-9561-466D-C80D-C0593D4647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Windkraft</a:t>
            </a:r>
            <a:endParaRPr lang="de-AT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143E8AE-A2AD-687C-5E49-4C587B17DF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16</a:t>
            </a:fld>
            <a:endParaRPr lang="de-DE"/>
          </a:p>
        </p:txBody>
      </p:sp>
      <p:pic>
        <p:nvPicPr>
          <p:cNvPr id="5" name="Picture 2" descr="흰색 전기 풍차">
            <a:extLst>
              <a:ext uri="{FF2B5EF4-FFF2-40B4-BE49-F238E27FC236}">
                <a16:creationId xmlns:a16="http://schemas.microsoft.com/office/drawing/2014/main" id="{829C7860-6CD9-787C-1EF7-37A034EC613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136" y="1816848"/>
            <a:ext cx="5214333" cy="3378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Weiße Windräder tagsüber auf grünem Rasenfeld unter weißem, bewölktem Himmel">
            <a:extLst>
              <a:ext uri="{FF2B5EF4-FFF2-40B4-BE49-F238E27FC236}">
                <a16:creationId xmlns:a16="http://schemas.microsoft.com/office/drawing/2014/main" id="{56F9C1F1-454F-DB40-BDF6-334A42FC3D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8298" y="2904898"/>
            <a:ext cx="5190912" cy="3462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10973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8B9A656-23BE-3D5B-C925-2774CDA254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Kohle</a:t>
            </a:r>
            <a:endParaRPr lang="de-AT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1D6E5EB-22E4-02EA-9FAE-B78511FFBB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17</a:t>
            </a:fld>
            <a:endParaRPr lang="de-DE"/>
          </a:p>
        </p:txBody>
      </p:sp>
      <p:pic>
        <p:nvPicPr>
          <p:cNvPr id="8194" name="Picture 2" descr="광산 지역 굴착기 사진">
            <a:extLst>
              <a:ext uri="{FF2B5EF4-FFF2-40B4-BE49-F238E27FC236}">
                <a16:creationId xmlns:a16="http://schemas.microsoft.com/office/drawing/2014/main" id="{452F67E4-A901-5B3D-6AE0-8A25494F5FC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290" y="1810645"/>
            <a:ext cx="5266710" cy="3512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Braunes Betongebäude in der Nähe von kahlen Bäumen unter blauem Himmel tagsüber">
            <a:extLst>
              <a:ext uri="{FF2B5EF4-FFF2-40B4-BE49-F238E27FC236}">
                <a16:creationId xmlns:a16="http://schemas.microsoft.com/office/drawing/2014/main" id="{D6D510FD-8EA1-9529-E468-A8BC7F4021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8376" y="860612"/>
            <a:ext cx="3492251" cy="5238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616434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87084EF-A3BB-D0E3-4C7E-3EF44176CF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Wasserkraft</a:t>
            </a:r>
            <a:endParaRPr lang="de-AT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05EC7D8-191A-F721-F2F3-7B0A1D525E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18</a:t>
            </a:fld>
            <a:endParaRPr lang="de-DE"/>
          </a:p>
        </p:txBody>
      </p:sp>
      <p:pic>
        <p:nvPicPr>
          <p:cNvPr id="9218" name="Picture 2" descr="ein großer Damm, aus dem Wasser herauskommt">
            <a:extLst>
              <a:ext uri="{FF2B5EF4-FFF2-40B4-BE49-F238E27FC236}">
                <a16:creationId xmlns:a16="http://schemas.microsoft.com/office/drawing/2014/main" id="{ADB46184-11E9-A04B-F4EE-697CDCFB2F0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2056" y="1793875"/>
            <a:ext cx="7776776" cy="437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038618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82D077D-1D5D-3FAB-13DE-FACDD69AE9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786" y="696319"/>
            <a:ext cx="9639413" cy="755935"/>
          </a:xfrm>
        </p:spPr>
        <p:txBody>
          <a:bodyPr/>
          <a:lstStyle/>
          <a:p>
            <a:r>
              <a:rPr lang="de-DE" dirty="0"/>
              <a:t>Erdgas und Erdöl</a:t>
            </a:r>
            <a:endParaRPr lang="de-AT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58450CC-3F8D-418B-48B7-7D731A75A5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19</a:t>
            </a:fld>
            <a:endParaRPr lang="de-DE"/>
          </a:p>
        </p:txBody>
      </p:sp>
      <p:pic>
        <p:nvPicPr>
          <p:cNvPr id="10246" name="Picture 6" descr="빨간색과 회색 석유 및 가스 광부">
            <a:extLst>
              <a:ext uri="{FF2B5EF4-FFF2-40B4-BE49-F238E27FC236}">
                <a16:creationId xmlns:a16="http://schemas.microsoft.com/office/drawing/2014/main" id="{07D2377A-C2D4-6F0E-1670-1C2D5BCC8B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7570" y="1533159"/>
            <a:ext cx="3285122" cy="4927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Schwarz-Weiß-Gasherd">
            <a:extLst>
              <a:ext uri="{FF2B5EF4-FFF2-40B4-BE49-F238E27FC236}">
                <a16:creationId xmlns:a16="http://schemas.microsoft.com/office/drawing/2014/main" id="{2AB2BC7B-3A59-7E79-B15C-432A2F46442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9195" y="1237823"/>
            <a:ext cx="3285122" cy="2191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Grafik 4" descr="Ein Bild, das Person, Zapfsäule, Fahrzeug, Auto enthält.&#10;&#10;KI-generierte Inhalte können fehlerhaft sein.">
            <a:extLst>
              <a:ext uri="{FF2B5EF4-FFF2-40B4-BE49-F238E27FC236}">
                <a16:creationId xmlns:a16="http://schemas.microsoft.com/office/drawing/2014/main" id="{1A3AAF85-6D43-DFDB-BD9C-ED1BF306CE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324" y="3527030"/>
            <a:ext cx="4326993" cy="3245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09821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Einstieg</a:t>
            </a:r>
            <a:endParaRPr dirty="0"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19E694-323C-3E74-4237-CA531ED15A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>
            <a:extLst>
              <a:ext uri="{FF2B5EF4-FFF2-40B4-BE49-F238E27FC236}">
                <a16:creationId xmlns:a16="http://schemas.microsoft.com/office/drawing/2014/main" id="{C8850285-74D3-05E3-67DD-17697CDA919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Reflexion</a:t>
            </a:r>
            <a:endParaRPr dirty="0"/>
          </a:p>
        </p:txBody>
      </p:sp>
      <p:sp>
        <p:nvSpPr>
          <p:cNvPr id="363" name="Textplatzhalter 2">
            <a:extLst>
              <a:ext uri="{FF2B5EF4-FFF2-40B4-BE49-F238E27FC236}">
                <a16:creationId xmlns:a16="http://schemas.microsoft.com/office/drawing/2014/main" id="{AFE8540C-D5F7-A59A-409F-E4B0E252BDC8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87894674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65A3291-41A3-6108-9739-3D48450544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Leitfragen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B75C44E-83F1-759C-1B33-C46E25029A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2400" dirty="0"/>
              <a:t>Womit hängen die präsentierten Konfliktsituationen zusammen?</a:t>
            </a:r>
          </a:p>
          <a:p>
            <a:r>
              <a:rPr lang="de-DE" sz="2400" dirty="0"/>
              <a:t>Welche Interessen stecken hinter diesen Konfliktsituationen?</a:t>
            </a:r>
          </a:p>
          <a:p>
            <a:r>
              <a:rPr lang="de-DE" sz="2400" dirty="0"/>
              <a:t>Warum gibt es bei Veränderungen häufig Konflikte?</a:t>
            </a:r>
          </a:p>
          <a:p>
            <a:r>
              <a:rPr lang="de-DE" sz="2400" dirty="0"/>
              <a:t>Was kann Menschen dabei helfen, mit Veränderungen umzugehen?</a:t>
            </a:r>
          </a:p>
          <a:p>
            <a:endParaRPr lang="de-AT" dirty="0"/>
          </a:p>
        </p:txBody>
      </p:sp>
      <p:pic>
        <p:nvPicPr>
          <p:cNvPr id="5" name="Grafik 4" descr="Ein Bild, das Säugetier, Clipart, Hase Kaninchen, Tierfigur enthält.&#10;&#10;KI-generierte Inhalte können fehlerhaft sein.">
            <a:extLst>
              <a:ext uri="{FF2B5EF4-FFF2-40B4-BE49-F238E27FC236}">
                <a16:creationId xmlns:a16="http://schemas.microsoft.com/office/drawing/2014/main" id="{0905720A-132A-41C0-A8AF-234C6488DA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6850" y="3893730"/>
            <a:ext cx="2654581" cy="2653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924919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Anhang</a:t>
            </a:r>
            <a:endParaRPr dirty="0"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38395410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Titel 2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Bilder</a:t>
            </a:r>
            <a:endParaRPr dirty="0"/>
          </a:p>
        </p:txBody>
      </p:sp>
      <p:sp>
        <p:nvSpPr>
          <p:cNvPr id="487" name="Inhaltsplatzhalter 4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SzTx/>
              <a:buNone/>
            </a:pPr>
            <a:r>
              <a:rPr lang="de-DE" b="1" dirty="0"/>
              <a:t>Alle Bilder sowie andere Medien (z. B. Videos) sind aus der Lizenz ausgenommen</a:t>
            </a:r>
            <a:r>
              <a:rPr lang="de-DE" dirty="0"/>
              <a:t>. </a:t>
            </a:r>
            <a:br>
              <a:rPr lang="de-DE" dirty="0"/>
            </a:br>
            <a:r>
              <a:rPr lang="de-DE" dirty="0"/>
              <a:t>Wenn nicht anders angegeben, handelt es sich um eigene Darstellungen.</a:t>
            </a:r>
          </a:p>
          <a:p>
            <a:pPr marL="0" indent="0">
              <a:buSzTx/>
              <a:buNone/>
            </a:pP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F14, Solarpanele auf dem Dach, </a:t>
            </a:r>
            <a:r>
              <a:rPr lang="de-AT" dirty="0" err="1"/>
              <a:t>Vivint</a:t>
            </a:r>
            <a:r>
              <a:rPr lang="de-AT" dirty="0"/>
              <a:t> Solar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F14, Solarpanele auf dem Feld, Andreas </a:t>
            </a:r>
            <a:r>
              <a:rPr lang="de-AT" dirty="0" err="1"/>
              <a:t>Gücklhorn</a:t>
            </a:r>
            <a:r>
              <a:rPr lang="de-AT" dirty="0"/>
              <a:t>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F15, Atomkraftwerk von der Vogelperspektive, Patrick </a:t>
            </a:r>
            <a:r>
              <a:rPr lang="de-AT" dirty="0" err="1"/>
              <a:t>Federi</a:t>
            </a:r>
            <a:r>
              <a:rPr lang="de-AT" dirty="0"/>
              <a:t>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F15, Kernreaktoren, </a:t>
            </a:r>
            <a:r>
              <a:rPr lang="de-AT" dirty="0" err="1"/>
              <a:t>Lukáš</a:t>
            </a:r>
            <a:r>
              <a:rPr lang="de-AT" dirty="0"/>
              <a:t> </a:t>
            </a:r>
            <a:r>
              <a:rPr lang="de-AT" dirty="0" err="1"/>
              <a:t>Lehotský</a:t>
            </a:r>
            <a:r>
              <a:rPr lang="de-AT" dirty="0"/>
              <a:t>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F15, Warnzeichen für Radioaktivität, Kilian Karger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F16, Windräder am Wasser, Nicholas Doherty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F16, Windräder am Land, Luo Lei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F17, Kohleabbau, Dominik </a:t>
            </a:r>
            <a:r>
              <a:rPr lang="de-AT" dirty="0" err="1"/>
              <a:t>Vanyi</a:t>
            </a:r>
            <a:r>
              <a:rPr lang="de-AT" dirty="0"/>
              <a:t>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F17, Kohlefabrik, Andrey K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F18, Wasserkraftwerk, </a:t>
            </a:r>
            <a:r>
              <a:rPr lang="de-AT" dirty="0" err="1"/>
              <a:t>Collab</a:t>
            </a:r>
            <a:r>
              <a:rPr lang="de-AT" dirty="0"/>
              <a:t> Media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F19, Gasherd, KWON JUNHO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F19, Auto tanken, </a:t>
            </a:r>
            <a:r>
              <a:rPr lang="de-AT" dirty="0" err="1"/>
              <a:t>engin</a:t>
            </a:r>
            <a:r>
              <a:rPr lang="de-AT" dirty="0"/>
              <a:t> </a:t>
            </a:r>
            <a:r>
              <a:rPr lang="de-AT" dirty="0" err="1"/>
              <a:t>akyurt</a:t>
            </a:r>
            <a:r>
              <a:rPr lang="de-AT" dirty="0"/>
              <a:t>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F19, Bohrinsel, Grant </a:t>
            </a:r>
            <a:r>
              <a:rPr lang="de-AT" dirty="0" err="1"/>
              <a:t>Durr</a:t>
            </a:r>
            <a:r>
              <a:rPr lang="de-AT" dirty="0"/>
              <a:t> / </a:t>
            </a:r>
            <a:r>
              <a:rPr lang="de-AT" dirty="0" err="1"/>
              <a:t>Unsplash</a:t>
            </a:r>
            <a:endParaRPr lang="de-AT" dirty="0"/>
          </a:p>
        </p:txBody>
      </p:sp>
      <p:sp>
        <p:nvSpPr>
          <p:cNvPr id="488" name="Foliennummernplatzhalter 1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23</a:t>
            </a:fld>
            <a:endParaRPr/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559A9A-6020-027C-F0D8-12AA02DD6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Impressum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458406A-D156-7B30-F971-7443E33ECA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1271" y="5423636"/>
            <a:ext cx="11280131" cy="903083"/>
          </a:xfrm>
        </p:spPr>
        <p:txBody>
          <a:bodyPr/>
          <a:lstStyle/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Bei einer Weiterverwendung sollen folgende Angaben gemacht werden:</a:t>
            </a: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Stiftung Wirtschaftsbildung (2025) </a:t>
            </a:r>
            <a:r>
              <a:rPr lang="de-AT" sz="1200" dirty="0">
                <a:latin typeface="Arial" panose="020B0604020202020204" pitchFamily="34" charset="0"/>
                <a:ea typeface="Arial" panose="020B0604020202020204" pitchFamily="34" charset="0"/>
              </a:rPr>
              <a:t>Energiewende und Nutzungskonflikte</a:t>
            </a: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: Eine Frage der Balance?. Power-Point-Präsentation. CC BY NC SA 4.0.</a:t>
            </a:r>
            <a:endParaRPr lang="de-AT" sz="1200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endParaRPr lang="de-AT" sz="3200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B62C0277-D86A-A322-C8FE-0CEBDB8F2B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r="35457" b="64620"/>
          <a:stretch/>
        </p:blipFill>
        <p:spPr>
          <a:xfrm>
            <a:off x="450569" y="1600199"/>
            <a:ext cx="6703163" cy="3657601"/>
          </a:xfrm>
          <a:prstGeom prst="rect">
            <a:avLst/>
          </a:prstGeom>
        </p:spPr>
      </p:pic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C6EA999D-D688-BF3B-925A-B85B728A5D23}"/>
              </a:ext>
            </a:extLst>
          </p:cNvPr>
          <p:cNvSpPr/>
          <p:nvPr/>
        </p:nvSpPr>
        <p:spPr>
          <a:xfrm>
            <a:off x="469790" y="5666426"/>
            <a:ext cx="10032229" cy="417501"/>
          </a:xfrm>
          <a:prstGeom prst="roundRect">
            <a:avLst>
              <a:gd name="adj" fmla="val 5914"/>
            </a:avLst>
          </a:prstGeom>
          <a:noFill/>
          <a:ln w="19050" cap="flat" cmpd="sng" algn="ctr">
            <a:solidFill>
              <a:srgbClr val="8D82B1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858717602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E9B8C6-5F27-5348-CD4F-0270D87021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87AC8D29-B02C-0185-8F6F-39DEDB83BD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Was steckt dahinter?</a:t>
            </a:r>
            <a:endParaRPr lang="de-AT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D6B8C22A-D9B1-2F95-0F32-09158A80A3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70" y="1793174"/>
            <a:ext cx="6676372" cy="4379026"/>
          </a:xfrm>
        </p:spPr>
        <p:txBody>
          <a:bodyPr>
            <a:normAutofit/>
          </a:bodyPr>
          <a:lstStyle/>
          <a:p>
            <a:r>
              <a:rPr lang="de-DE" sz="2800" dirty="0"/>
              <a:t>3 Kinder sitzen in unterschiedlichen Teilen der Erde. Es ist der 19. März. Alle drei drehen zur selben Zeit (um 20:30 Uhr) das Licht ab.</a:t>
            </a:r>
          </a:p>
          <a:p>
            <a:r>
              <a:rPr lang="de-DE" sz="2800" dirty="0"/>
              <a:t>Wieso?</a:t>
            </a:r>
            <a:endParaRPr lang="de-AT" sz="2800" dirty="0"/>
          </a:p>
        </p:txBody>
      </p:sp>
      <p:pic>
        <p:nvPicPr>
          <p:cNvPr id="6" name="Grafik 5" descr="Ein Bild, das Cartoon enthält.&#10;&#10;KI-generierte Inhalte können fehlerhaft sein.">
            <a:extLst>
              <a:ext uri="{FF2B5EF4-FFF2-40B4-BE49-F238E27FC236}">
                <a16:creationId xmlns:a16="http://schemas.microsoft.com/office/drawing/2014/main" id="{121B46DC-53C9-B8CD-1E74-02815A1558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1432" y="1793174"/>
            <a:ext cx="3479780" cy="4921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135019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7C9ACC-C69B-6201-4DEB-C7C1E28ADA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>
            <a:extLst>
              <a:ext uri="{FF2B5EF4-FFF2-40B4-BE49-F238E27FC236}">
                <a16:creationId xmlns:a16="http://schemas.microsoft.com/office/drawing/2014/main" id="{DA8A3522-2663-767C-03D5-62EE8BD868E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Wimmelbild</a:t>
            </a:r>
            <a:endParaRPr dirty="0"/>
          </a:p>
        </p:txBody>
      </p:sp>
      <p:sp>
        <p:nvSpPr>
          <p:cNvPr id="363" name="Textplatzhalter 2">
            <a:extLst>
              <a:ext uri="{FF2B5EF4-FFF2-40B4-BE49-F238E27FC236}">
                <a16:creationId xmlns:a16="http://schemas.microsoft.com/office/drawing/2014/main" id="{18B1BE79-38EA-678D-8D81-5950F14EA75F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6036009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484C25-E1C2-B454-21C2-F019183CAA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FD85EE9-31D1-5B7A-0446-3050B09097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WimmelbilD</a:t>
            </a:r>
            <a:r>
              <a:rPr lang="de-DE" dirty="0"/>
              <a:t>: Schritt 2</a:t>
            </a:r>
            <a:endParaRPr lang="de-AT" dirty="0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25B685AD-476C-7B28-C56E-0A95C1BC6EB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415A272-5512-C262-C0E6-4969C2CC23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5</a:t>
            </a:fld>
            <a:endParaRPr lang="de-DE"/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8C757DF9-3398-BF61-AB03-2E7BBD91C69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800845" y="2598574"/>
            <a:ext cx="2231209" cy="2547584"/>
          </a:xfrm>
        </p:spPr>
        <p:txBody>
          <a:bodyPr>
            <a:norm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sz="1800" dirty="0"/>
              <a:t>Was ist auf dem Bild zu sehen?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sz="1800" dirty="0"/>
              <a:t>Was machen die Menschen?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sz="1800" dirty="0"/>
              <a:t>Welches Thema könnte im Mittelpunkt stehen?</a:t>
            </a:r>
          </a:p>
        </p:txBody>
      </p:sp>
      <p:pic>
        <p:nvPicPr>
          <p:cNvPr id="5" name="Grafik 4" descr="Ein Bild, das Entwurf, Zeichnung, Text, Karte enthält.&#10;&#10;Automatisch generierte Beschreibung">
            <a:extLst>
              <a:ext uri="{FF2B5EF4-FFF2-40B4-BE49-F238E27FC236}">
                <a16:creationId xmlns:a16="http://schemas.microsoft.com/office/drawing/2014/main" id="{0500BA31-CA21-4BD2-B037-F758965D08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36506"/>
            <a:ext cx="9705315" cy="6862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1054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3421D36-14E2-6B03-4A9F-6D0BE2484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WimmelbilD</a:t>
            </a:r>
            <a:r>
              <a:rPr lang="de-DE" dirty="0"/>
              <a:t>: Schritt 2</a:t>
            </a:r>
            <a:endParaRPr lang="de-AT" dirty="0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F6E434C9-22F8-8B46-994E-C741A71E74E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4D276E1-ED81-2B56-7C82-771023F3F2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6</a:t>
            </a:fld>
            <a:endParaRPr lang="de-DE"/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43070FBF-0BFF-A99E-F142-40A119A6143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800845" y="2598574"/>
            <a:ext cx="2231209" cy="2202026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dirty="0"/>
              <a:t>Welche erneuerbaren und nicht erneuerbaren Energieträger kannst du im Wimmelbild sehen?</a:t>
            </a:r>
          </a:p>
        </p:txBody>
      </p:sp>
      <p:pic>
        <p:nvPicPr>
          <p:cNvPr id="5" name="Grafik 4" descr="Ein Bild, das Entwurf, Zeichnung, Text, Karte enthält.&#10;&#10;Automatisch generierte Beschreibung">
            <a:extLst>
              <a:ext uri="{FF2B5EF4-FFF2-40B4-BE49-F238E27FC236}">
                <a16:creationId xmlns:a16="http://schemas.microsoft.com/office/drawing/2014/main" id="{E92ADD0B-D150-B0E4-4469-6707E72582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36506"/>
            <a:ext cx="9705315" cy="6862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7307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3421D36-14E2-6B03-4A9F-6D0BE2484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WimmelbilD</a:t>
            </a:r>
            <a:r>
              <a:rPr lang="de-DE" dirty="0"/>
              <a:t>: Schritt 2</a:t>
            </a:r>
            <a:endParaRPr lang="de-AT" dirty="0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F6E434C9-22F8-8B46-994E-C741A71E74E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4D276E1-ED81-2B56-7C82-771023F3F2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C9FD6FC-4986-6846-9893-67991D57D708}" type="slidenum">
              <a:rPr lang="de-DE" smtClean="0"/>
              <a:pPr/>
              <a:t>7</a:t>
            </a:fld>
            <a:endParaRPr lang="de-DE"/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43070FBF-0BFF-A99E-F142-40A119A6143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800846" y="2548779"/>
            <a:ext cx="2231209" cy="2453527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dirty="0"/>
              <a:t>Wo und wie wird Energie erzeugt?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dirty="0"/>
              <a:t>Wo und wie wird Energie verbraucht?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dirty="0"/>
              <a:t>Wie kann Energie eingespart werden?</a:t>
            </a:r>
          </a:p>
          <a:p>
            <a:endParaRPr lang="de-AT" sz="1800" dirty="0"/>
          </a:p>
        </p:txBody>
      </p:sp>
      <p:pic>
        <p:nvPicPr>
          <p:cNvPr id="5" name="Grafik 4" descr="Ein Bild, das Entwurf, Zeichnung, Text, Karte enthält.&#10;&#10;Automatisch generierte Beschreibung">
            <a:extLst>
              <a:ext uri="{FF2B5EF4-FFF2-40B4-BE49-F238E27FC236}">
                <a16:creationId xmlns:a16="http://schemas.microsoft.com/office/drawing/2014/main" id="{E92ADD0B-D150-B0E4-4469-6707E72582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36506"/>
            <a:ext cx="9705315" cy="6862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9625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2ADD76-155C-3500-2A08-19615CB5AC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>
            <a:extLst>
              <a:ext uri="{FF2B5EF4-FFF2-40B4-BE49-F238E27FC236}">
                <a16:creationId xmlns:a16="http://schemas.microsoft.com/office/drawing/2014/main" id="{5792ED6B-8E21-DF1A-2141-75AC9562B8A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69580" y="2136138"/>
            <a:ext cx="9204725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Nutzungskonflikte</a:t>
            </a:r>
            <a:endParaRPr dirty="0"/>
          </a:p>
        </p:txBody>
      </p:sp>
      <p:sp>
        <p:nvSpPr>
          <p:cNvPr id="363" name="Textplatzhalter 2">
            <a:extLst>
              <a:ext uri="{FF2B5EF4-FFF2-40B4-BE49-F238E27FC236}">
                <a16:creationId xmlns:a16="http://schemas.microsoft.com/office/drawing/2014/main" id="{B0A030F7-B444-DAF0-43C5-C96D9CD6DF9B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07470226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8AE8C9-5394-DC1E-2FBA-F78926469B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5F1BE7A1-8EBA-BD99-C849-AF260CE249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Wimmelbild analysieren</a:t>
            </a:r>
            <a:endParaRPr lang="de-AT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105284E9-8B66-4097-80A5-DBAB0AFBAF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69" y="1793174"/>
            <a:ext cx="4094271" cy="4379026"/>
          </a:xfrm>
        </p:spPr>
        <p:txBody>
          <a:bodyPr/>
          <a:lstStyle/>
          <a:p>
            <a:r>
              <a:rPr lang="de-DE" dirty="0"/>
              <a:t>Wo sind Konfliktsituationen zu erkennen?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Welcher Konflikt wird dargestellt?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Welche Personen sind beteiligt?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Was könnte der Grund für den Konflikt sein?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Habt ihr in eurem Leben bereits ähnliche Situationen kennengelernt? </a:t>
            </a:r>
            <a:endParaRPr lang="de-AT" dirty="0"/>
          </a:p>
          <a:p>
            <a:pPr marL="0" indent="0">
              <a:buNone/>
            </a:pPr>
            <a:endParaRPr lang="de-AT" dirty="0"/>
          </a:p>
        </p:txBody>
      </p:sp>
      <p:pic>
        <p:nvPicPr>
          <p:cNvPr id="2" name="Grafik 1" descr="Ein Bild, das Entwurf, Zeichnung, Text, Karte enthält.&#10;&#10;Automatisch generierte Beschreibung">
            <a:extLst>
              <a:ext uri="{FF2B5EF4-FFF2-40B4-BE49-F238E27FC236}">
                <a16:creationId xmlns:a16="http://schemas.microsoft.com/office/drawing/2014/main" id="{DF35F026-5519-27D7-3364-12374718D4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5208" y="1682581"/>
            <a:ext cx="6864096" cy="4853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673237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95324AF558A4644A44B7A3BBA3F768F" ma:contentTypeVersion="19" ma:contentTypeDescription="Ein neues Dokument erstellen." ma:contentTypeScope="" ma:versionID="0b19a1a682f2822feb727551d897a72a">
  <xsd:schema xmlns:xsd="http://www.w3.org/2001/XMLSchema" xmlns:xs="http://www.w3.org/2001/XMLSchema" xmlns:p="http://schemas.microsoft.com/office/2006/metadata/properties" xmlns:ns2="f799415d-695a-4815-bd71-e216a568b99c" xmlns:ns3="698a1803-52f3-4d4f-bff9-093c0d5dc281" targetNamespace="http://schemas.microsoft.com/office/2006/metadata/properties" ma:root="true" ma:fieldsID="b5da3d9658db36d04995aaea354189f4" ns2:_="" ns3:_="">
    <xsd:import namespace="f799415d-695a-4815-bd71-e216a568b99c"/>
    <xsd:import namespace="698a1803-52f3-4d4f-bff9-093c0d5dc28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99415d-695a-4815-bd71-e216a568b9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20fdfe7a-b997-4e3a-99a3-6274e578001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8a1803-52f3-4d4f-bff9-093c0d5dc28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0198f83-c038-448f-a28e-b8faf4838776}" ma:internalName="TaxCatchAll" ma:showField="CatchAllData" ma:web="698a1803-52f3-4d4f-bff9-093c0d5dc28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799415d-695a-4815-bd71-e216a568b99c">
      <Terms xmlns="http://schemas.microsoft.com/office/infopath/2007/PartnerControls"/>
    </lcf76f155ced4ddcb4097134ff3c332f>
    <TaxCatchAll xmlns="698a1803-52f3-4d4f-bff9-093c0d5dc281" xsi:nil="true"/>
  </documentManagement>
</p:properties>
</file>

<file path=customXml/itemProps1.xml><?xml version="1.0" encoding="utf-8"?>
<ds:datastoreItem xmlns:ds="http://schemas.openxmlformats.org/officeDocument/2006/customXml" ds:itemID="{00B669A1-19CC-4833-B2DA-9B5D87C7A7F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DC12774-9672-4CA8-BD12-8CFD6DA1C2C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799415d-695a-4815-bd71-e216a568b99c"/>
    <ds:schemaRef ds:uri="698a1803-52f3-4d4f-bff9-093c0d5dc28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2FE5342-7ABD-4F19-8BE6-8A872A8C2DE7}">
  <ds:schemaRefs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purl.org/dc/terms/"/>
    <ds:schemaRef ds:uri="f799415d-695a-4815-bd71-e216a568b99c"/>
    <ds:schemaRef ds:uri="http://purl.org/dc/dcmitype/"/>
    <ds:schemaRef ds:uri="698a1803-52f3-4d4f-bff9-093c0d5dc281"/>
    <ds:schemaRef ds:uri="http://www.w3.org/XML/1998/namespace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405</Words>
  <Application>Microsoft Office PowerPoint</Application>
  <PresentationFormat>Breitbild</PresentationFormat>
  <Paragraphs>74</Paragraphs>
  <Slides>24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24</vt:i4>
      </vt:variant>
    </vt:vector>
  </HeadingPairs>
  <TitlesOfParts>
    <vt:vector size="30" baseType="lpstr">
      <vt:lpstr>Arial</vt:lpstr>
      <vt:lpstr>Calibri</vt:lpstr>
      <vt:lpstr>Lexend</vt:lpstr>
      <vt:lpstr>Lexend ExtraBold</vt:lpstr>
      <vt:lpstr>Lexend SemiBold</vt:lpstr>
      <vt:lpstr>1_Office</vt:lpstr>
      <vt:lpstr>Los  Geht’s!</vt:lpstr>
      <vt:lpstr>Einstieg</vt:lpstr>
      <vt:lpstr>Was steckt dahinter?</vt:lpstr>
      <vt:lpstr>Wimmelbild</vt:lpstr>
      <vt:lpstr>WimmelbilD: Schritt 2</vt:lpstr>
      <vt:lpstr>WimmelbilD: Schritt 2</vt:lpstr>
      <vt:lpstr>WimmelbilD: Schritt 2</vt:lpstr>
      <vt:lpstr>Nutzungskonflikte</vt:lpstr>
      <vt:lpstr>Wimmelbild analysieren</vt:lpstr>
      <vt:lpstr>Szene 1</vt:lpstr>
      <vt:lpstr>Szene 2</vt:lpstr>
      <vt:lpstr>Szene 3</vt:lpstr>
      <vt:lpstr>(Nicht) Erneuerbar?!</vt:lpstr>
      <vt:lpstr>Solarenergie</vt:lpstr>
      <vt:lpstr>Atomenergie</vt:lpstr>
      <vt:lpstr>Windkraft</vt:lpstr>
      <vt:lpstr>Kohle</vt:lpstr>
      <vt:lpstr>Wasserkraft</vt:lpstr>
      <vt:lpstr>Erdgas und Erdöl</vt:lpstr>
      <vt:lpstr>Reflexion</vt:lpstr>
      <vt:lpstr>Leitfragen</vt:lpstr>
      <vt:lpstr>Anhang</vt:lpstr>
      <vt:lpstr>Bilder</vt:lpstr>
      <vt:lpstr>Impressum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Los  Geht’s!</dc:title>
  <cp:lastModifiedBy>Anna Steinbauer</cp:lastModifiedBy>
  <cp:revision>1</cp:revision>
  <dcterms:modified xsi:type="dcterms:W3CDTF">2025-07-01T07:33:11Z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0x010100595324AF558A4644A44B7A3BBA3F768F</vt:lpwstr>
  </property>
  <property fmtid="{D5CDD505-2E9C-101B-9397-08002B2CF9AE}" pid="3" name="MediaServiceImageTags">
    <vt:lpwstr/>
  </property>
</Properties>
</file>