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3"/>
  </p:sldMasterIdLst>
  <p:notesMasterIdLst>
    <p:notesMasterId r:id="rId3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3" r:id="rId29"/>
    <p:sldId id="281" r:id="rId30"/>
    <p:sldId id="282" r:id="rId31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sley Kirnbauer" initials="LK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customXml" Target="../customXml/item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hilipp Ringswirth" userId="789ddbea-5776-41ae-8246-72ec835be84b" providerId="ADAL" clId="{CC755D6A-20AB-4516-9D00-35595C636AD7}"/>
    <pc:docChg chg="undo custSel addSld modSld sldOrd">
      <pc:chgData name="Philipp Ringswirth" userId="789ddbea-5776-41ae-8246-72ec835be84b" providerId="ADAL" clId="{CC755D6A-20AB-4516-9D00-35595C636AD7}" dt="2023-08-29T09:42:12.466" v="276" actId="20577"/>
      <pc:docMkLst>
        <pc:docMk/>
      </pc:docMkLst>
      <pc:sldChg chg="delCm">
        <pc:chgData name="Philipp Ringswirth" userId="789ddbea-5776-41ae-8246-72ec835be84b" providerId="ADAL" clId="{CC755D6A-20AB-4516-9D00-35595C636AD7}" dt="2023-08-29T09:31:49.437" v="245" actId="1592"/>
        <pc:sldMkLst>
          <pc:docMk/>
          <pc:sldMk cId="0" sldId="263"/>
        </pc:sldMkLst>
      </pc:sldChg>
      <pc:sldChg chg="delCm modNotes">
        <pc:chgData name="Philipp Ringswirth" userId="789ddbea-5776-41ae-8246-72ec835be84b" providerId="ADAL" clId="{CC755D6A-20AB-4516-9D00-35595C636AD7}" dt="2023-08-29T09:32:10.007" v="247"/>
        <pc:sldMkLst>
          <pc:docMk/>
          <pc:sldMk cId="0" sldId="266"/>
        </pc:sldMkLst>
      </pc:sldChg>
      <pc:sldChg chg="modSp mod">
        <pc:chgData name="Philipp Ringswirth" userId="789ddbea-5776-41ae-8246-72ec835be84b" providerId="ADAL" clId="{CC755D6A-20AB-4516-9D00-35595C636AD7}" dt="2023-08-29T09:18:10.548" v="129" actId="27636"/>
        <pc:sldMkLst>
          <pc:docMk/>
          <pc:sldMk cId="0" sldId="271"/>
        </pc:sldMkLst>
        <pc:spChg chg="mod">
          <ac:chgData name="Philipp Ringswirth" userId="789ddbea-5776-41ae-8246-72ec835be84b" providerId="ADAL" clId="{CC755D6A-20AB-4516-9D00-35595C636AD7}" dt="2023-08-29T09:18:10.548" v="129" actId="27636"/>
          <ac:spMkLst>
            <pc:docMk/>
            <pc:sldMk cId="0" sldId="271"/>
            <ac:spMk id="429" creationId="{00000000-0000-0000-0000-000000000000}"/>
          </ac:spMkLst>
        </pc:spChg>
      </pc:sldChg>
      <pc:sldChg chg="addSp delSp modSp mod modClrScheme delCm chgLayout">
        <pc:chgData name="Philipp Ringswirth" userId="789ddbea-5776-41ae-8246-72ec835be84b" providerId="ADAL" clId="{CC755D6A-20AB-4516-9D00-35595C636AD7}" dt="2023-08-29T09:40:40.282" v="269" actId="1076"/>
        <pc:sldMkLst>
          <pc:docMk/>
          <pc:sldMk cId="0" sldId="279"/>
        </pc:sldMkLst>
        <pc:spChg chg="add mod ord">
          <ac:chgData name="Philipp Ringswirth" userId="789ddbea-5776-41ae-8246-72ec835be84b" providerId="ADAL" clId="{CC755D6A-20AB-4516-9D00-35595C636AD7}" dt="2023-08-29T09:39:29.875" v="263"/>
          <ac:spMkLst>
            <pc:docMk/>
            <pc:sldMk cId="0" sldId="279"/>
            <ac:spMk id="3" creationId="{FFA7A0A3-59AB-2979-0E97-1132DC5192F0}"/>
          </ac:spMkLst>
        </pc:spChg>
        <pc:spChg chg="add mod ord">
          <ac:chgData name="Philipp Ringswirth" userId="789ddbea-5776-41ae-8246-72ec835be84b" providerId="ADAL" clId="{CC755D6A-20AB-4516-9D00-35595C636AD7}" dt="2023-08-29T09:38:49.046" v="253" actId="5793"/>
          <ac:spMkLst>
            <pc:docMk/>
            <pc:sldMk cId="0" sldId="279"/>
            <ac:spMk id="4" creationId="{59F7DAA0-3B55-ADB2-C864-409897907876}"/>
          </ac:spMkLst>
        </pc:spChg>
        <pc:spChg chg="mod">
          <ac:chgData name="Philipp Ringswirth" userId="789ddbea-5776-41ae-8246-72ec835be84b" providerId="ADAL" clId="{CC755D6A-20AB-4516-9D00-35595C636AD7}" dt="2023-08-29T09:39:30.541" v="264" actId="21"/>
          <ac:spMkLst>
            <pc:docMk/>
            <pc:sldMk cId="0" sldId="279"/>
            <ac:spMk id="478" creationId="{00000000-0000-0000-0000-000000000000}"/>
          </ac:spMkLst>
        </pc:spChg>
        <pc:spChg chg="mod ord">
          <ac:chgData name="Philipp Ringswirth" userId="789ddbea-5776-41ae-8246-72ec835be84b" providerId="ADAL" clId="{CC755D6A-20AB-4516-9D00-35595C636AD7}" dt="2023-08-29T09:38:41.916" v="252" actId="700"/>
          <ac:spMkLst>
            <pc:docMk/>
            <pc:sldMk cId="0" sldId="279"/>
            <ac:spMk id="480" creationId="{00000000-0000-0000-0000-000000000000}"/>
          </ac:spMkLst>
        </pc:spChg>
        <pc:graphicFrameChg chg="add del mod">
          <ac:chgData name="Philipp Ringswirth" userId="789ddbea-5776-41ae-8246-72ec835be84b" providerId="ADAL" clId="{CC755D6A-20AB-4516-9D00-35595C636AD7}" dt="2023-08-29T09:38:16.354" v="251"/>
          <ac:graphicFrameMkLst>
            <pc:docMk/>
            <pc:sldMk cId="0" sldId="279"/>
            <ac:graphicFrameMk id="2" creationId="{B6CED383-B251-9EA8-2ABE-8870B299388B}"/>
          </ac:graphicFrameMkLst>
        </pc:graphicFrameChg>
        <pc:graphicFrameChg chg="add mod modGraphic">
          <ac:chgData name="Philipp Ringswirth" userId="789ddbea-5776-41ae-8246-72ec835be84b" providerId="ADAL" clId="{CC755D6A-20AB-4516-9D00-35595C636AD7}" dt="2023-08-29T09:40:40.282" v="269" actId="1076"/>
          <ac:graphicFrameMkLst>
            <pc:docMk/>
            <pc:sldMk cId="0" sldId="279"/>
            <ac:graphicFrameMk id="6" creationId="{13CDA07B-D18B-6ACE-CEFD-A4B668AE05AC}"/>
          </ac:graphicFrameMkLst>
        </pc:graphicFrameChg>
        <pc:picChg chg="add del mod">
          <ac:chgData name="Philipp Ringswirth" userId="789ddbea-5776-41ae-8246-72ec835be84b" providerId="ADAL" clId="{CC755D6A-20AB-4516-9D00-35595C636AD7}" dt="2023-08-29T09:39:07.979" v="256" actId="478"/>
          <ac:picMkLst>
            <pc:docMk/>
            <pc:sldMk cId="0" sldId="279"/>
            <ac:picMk id="5" creationId="{B3D64898-0DB1-2415-643D-A08CC73A2E22}"/>
          </ac:picMkLst>
        </pc:picChg>
        <pc:picChg chg="del">
          <ac:chgData name="Philipp Ringswirth" userId="789ddbea-5776-41ae-8246-72ec835be84b" providerId="ADAL" clId="{CC755D6A-20AB-4516-9D00-35595C636AD7}" dt="2023-08-29T09:38:09.454" v="249" actId="478"/>
          <ac:picMkLst>
            <pc:docMk/>
            <pc:sldMk cId="0" sldId="279"/>
            <ac:picMk id="479" creationId="{00000000-0000-0000-0000-000000000000}"/>
          </ac:picMkLst>
        </pc:picChg>
      </pc:sldChg>
      <pc:sldChg chg="modSp mod">
        <pc:chgData name="Philipp Ringswirth" userId="789ddbea-5776-41ae-8246-72ec835be84b" providerId="ADAL" clId="{CC755D6A-20AB-4516-9D00-35595C636AD7}" dt="2023-08-29T09:29:02.206" v="243" actId="20577"/>
        <pc:sldMkLst>
          <pc:docMk/>
          <pc:sldMk cId="0" sldId="281"/>
        </pc:sldMkLst>
        <pc:spChg chg="mod">
          <ac:chgData name="Philipp Ringswirth" userId="789ddbea-5776-41ae-8246-72ec835be84b" providerId="ADAL" clId="{CC755D6A-20AB-4516-9D00-35595C636AD7}" dt="2023-08-29T09:16:15.309" v="115" actId="20577"/>
          <ac:spMkLst>
            <pc:docMk/>
            <pc:sldMk cId="0" sldId="281"/>
            <ac:spMk id="486" creationId="{00000000-0000-0000-0000-000000000000}"/>
          </ac:spMkLst>
        </pc:spChg>
        <pc:spChg chg="mod">
          <ac:chgData name="Philipp Ringswirth" userId="789ddbea-5776-41ae-8246-72ec835be84b" providerId="ADAL" clId="{CC755D6A-20AB-4516-9D00-35595C636AD7}" dt="2023-08-29T09:29:02.206" v="243" actId="20577"/>
          <ac:spMkLst>
            <pc:docMk/>
            <pc:sldMk cId="0" sldId="281"/>
            <ac:spMk id="487" creationId="{00000000-0000-0000-0000-000000000000}"/>
          </ac:spMkLst>
        </pc:spChg>
      </pc:sldChg>
      <pc:sldChg chg="addSp delSp modSp new mod ord chgLayout">
        <pc:chgData name="Philipp Ringswirth" userId="789ddbea-5776-41ae-8246-72ec835be84b" providerId="ADAL" clId="{CC755D6A-20AB-4516-9D00-35595C636AD7}" dt="2023-08-29T09:27:40.402" v="240" actId="14100"/>
        <pc:sldMkLst>
          <pc:docMk/>
          <pc:sldMk cId="858717602" sldId="282"/>
        </pc:sldMkLst>
        <pc:spChg chg="mod ord">
          <ac:chgData name="Philipp Ringswirth" userId="789ddbea-5776-41ae-8246-72ec835be84b" providerId="ADAL" clId="{CC755D6A-20AB-4516-9D00-35595C636AD7}" dt="2023-08-29T09:20:41.044" v="157" actId="700"/>
          <ac:spMkLst>
            <pc:docMk/>
            <pc:sldMk cId="858717602" sldId="282"/>
            <ac:spMk id="2" creationId="{E8559A9A-6020-027C-F0D8-12AA02DD69BC}"/>
          </ac:spMkLst>
        </pc:spChg>
        <pc:spChg chg="mod ord">
          <ac:chgData name="Philipp Ringswirth" userId="789ddbea-5776-41ae-8246-72ec835be84b" providerId="ADAL" clId="{CC755D6A-20AB-4516-9D00-35595C636AD7}" dt="2023-08-29T09:27:32.480" v="238" actId="1076"/>
          <ac:spMkLst>
            <pc:docMk/>
            <pc:sldMk cId="858717602" sldId="282"/>
            <ac:spMk id="3" creationId="{5458406A-D156-7B30-F971-7443E33ECA23}"/>
          </ac:spMkLst>
        </pc:spChg>
        <pc:spChg chg="add del mod">
          <ac:chgData name="Philipp Ringswirth" userId="789ddbea-5776-41ae-8246-72ec835be84b" providerId="ADAL" clId="{CC755D6A-20AB-4516-9D00-35595C636AD7}" dt="2023-08-29T09:18:10.516" v="128"/>
          <ac:spMkLst>
            <pc:docMk/>
            <pc:sldMk cId="858717602" sldId="282"/>
            <ac:spMk id="4" creationId="{580231CE-5035-60DD-94D2-25A92BBF52CB}"/>
          </ac:spMkLst>
        </pc:spChg>
        <pc:spChg chg="add del mod">
          <ac:chgData name="Philipp Ringswirth" userId="789ddbea-5776-41ae-8246-72ec835be84b" providerId="ADAL" clId="{CC755D6A-20AB-4516-9D00-35595C636AD7}" dt="2023-08-29T09:18:10.516" v="128"/>
          <ac:spMkLst>
            <pc:docMk/>
            <pc:sldMk cId="858717602" sldId="282"/>
            <ac:spMk id="5" creationId="{96EAF2B9-5410-337A-DE91-E83C738D9B87}"/>
          </ac:spMkLst>
        </pc:spChg>
        <pc:spChg chg="add del mod">
          <ac:chgData name="Philipp Ringswirth" userId="789ddbea-5776-41ae-8246-72ec835be84b" providerId="ADAL" clId="{CC755D6A-20AB-4516-9D00-35595C636AD7}" dt="2023-08-29T09:18:10.516" v="128"/>
          <ac:spMkLst>
            <pc:docMk/>
            <pc:sldMk cId="858717602" sldId="282"/>
            <ac:spMk id="6" creationId="{B218BEB0-8DE5-5DA4-499D-7CCEF54BC758}"/>
          </ac:spMkLst>
        </pc:spChg>
        <pc:spChg chg="add del mod">
          <ac:chgData name="Philipp Ringswirth" userId="789ddbea-5776-41ae-8246-72ec835be84b" providerId="ADAL" clId="{CC755D6A-20AB-4516-9D00-35595C636AD7}" dt="2023-08-29T09:18:10.516" v="128"/>
          <ac:spMkLst>
            <pc:docMk/>
            <pc:sldMk cId="858717602" sldId="282"/>
            <ac:spMk id="7" creationId="{F3D46978-1CB6-7CCC-FF18-653219EE2777}"/>
          </ac:spMkLst>
        </pc:spChg>
        <pc:spChg chg="add del">
          <ac:chgData name="Philipp Ringswirth" userId="789ddbea-5776-41ae-8246-72ec835be84b" providerId="ADAL" clId="{CC755D6A-20AB-4516-9D00-35595C636AD7}" dt="2023-08-29T09:19:24.164" v="148"/>
          <ac:spMkLst>
            <pc:docMk/>
            <pc:sldMk cId="858717602" sldId="282"/>
            <ac:spMk id="9" creationId="{74E75DD3-0BCB-901C-174A-3EEF2FC29B73}"/>
          </ac:spMkLst>
        </pc:spChg>
        <pc:spChg chg="add del">
          <ac:chgData name="Philipp Ringswirth" userId="789ddbea-5776-41ae-8246-72ec835be84b" providerId="ADAL" clId="{CC755D6A-20AB-4516-9D00-35595C636AD7}" dt="2023-08-29T09:19:24.164" v="148"/>
          <ac:spMkLst>
            <pc:docMk/>
            <pc:sldMk cId="858717602" sldId="282"/>
            <ac:spMk id="10" creationId="{9FA48543-E1E5-3BB2-379F-0F4D15BC0163}"/>
          </ac:spMkLst>
        </pc:spChg>
        <pc:spChg chg="add del">
          <ac:chgData name="Philipp Ringswirth" userId="789ddbea-5776-41ae-8246-72ec835be84b" providerId="ADAL" clId="{CC755D6A-20AB-4516-9D00-35595C636AD7}" dt="2023-08-29T09:19:24.164" v="148"/>
          <ac:spMkLst>
            <pc:docMk/>
            <pc:sldMk cId="858717602" sldId="282"/>
            <ac:spMk id="11" creationId="{2A66380B-FC9F-008A-CC36-FAFD9C9658F8}"/>
          </ac:spMkLst>
        </pc:spChg>
        <pc:spChg chg="add del">
          <ac:chgData name="Philipp Ringswirth" userId="789ddbea-5776-41ae-8246-72ec835be84b" providerId="ADAL" clId="{CC755D6A-20AB-4516-9D00-35595C636AD7}" dt="2023-08-29T09:19:58" v="153"/>
          <ac:spMkLst>
            <pc:docMk/>
            <pc:sldMk cId="858717602" sldId="282"/>
            <ac:spMk id="12" creationId="{8B974E8E-ED50-3BF4-1443-1C1BF99AECBE}"/>
          </ac:spMkLst>
        </pc:spChg>
        <pc:spChg chg="add del">
          <ac:chgData name="Philipp Ringswirth" userId="789ddbea-5776-41ae-8246-72ec835be84b" providerId="ADAL" clId="{CC755D6A-20AB-4516-9D00-35595C636AD7}" dt="2023-08-29T09:19:58" v="153"/>
          <ac:spMkLst>
            <pc:docMk/>
            <pc:sldMk cId="858717602" sldId="282"/>
            <ac:spMk id="13" creationId="{3724F9C8-61A0-12F6-D93F-CF0781F3E33B}"/>
          </ac:spMkLst>
        </pc:spChg>
        <pc:spChg chg="add del">
          <ac:chgData name="Philipp Ringswirth" userId="789ddbea-5776-41ae-8246-72ec835be84b" providerId="ADAL" clId="{CC755D6A-20AB-4516-9D00-35595C636AD7}" dt="2023-08-29T09:19:58" v="153"/>
          <ac:spMkLst>
            <pc:docMk/>
            <pc:sldMk cId="858717602" sldId="282"/>
            <ac:spMk id="14" creationId="{933A4901-2863-76F0-87F8-A8931DE59097}"/>
          </ac:spMkLst>
        </pc:spChg>
        <pc:spChg chg="add mod">
          <ac:chgData name="Philipp Ringswirth" userId="789ddbea-5776-41ae-8246-72ec835be84b" providerId="ADAL" clId="{CC755D6A-20AB-4516-9D00-35595C636AD7}" dt="2023-08-29T09:21:47.855" v="179"/>
          <ac:spMkLst>
            <pc:docMk/>
            <pc:sldMk cId="858717602" sldId="282"/>
            <ac:spMk id="16" creationId="{827BF20C-4E31-21AB-D8C1-86ED3506ADF2}"/>
          </ac:spMkLst>
        </pc:spChg>
        <pc:spChg chg="add del">
          <ac:chgData name="Philipp Ringswirth" userId="789ddbea-5776-41ae-8246-72ec835be84b" providerId="ADAL" clId="{CC755D6A-20AB-4516-9D00-35595C636AD7}" dt="2023-08-29T09:22:05.735" v="181"/>
          <ac:spMkLst>
            <pc:docMk/>
            <pc:sldMk cId="858717602" sldId="282"/>
            <ac:spMk id="17" creationId="{4929FC13-6C5E-9305-37A7-96941547822D}"/>
          </ac:spMkLst>
        </pc:spChg>
        <pc:spChg chg="add del">
          <ac:chgData name="Philipp Ringswirth" userId="789ddbea-5776-41ae-8246-72ec835be84b" providerId="ADAL" clId="{CC755D6A-20AB-4516-9D00-35595C636AD7}" dt="2023-08-29T09:22:05.735" v="181"/>
          <ac:spMkLst>
            <pc:docMk/>
            <pc:sldMk cId="858717602" sldId="282"/>
            <ac:spMk id="18" creationId="{5F3C5D5E-E2ED-AD95-0DE4-506725C79EFE}"/>
          </ac:spMkLst>
        </pc:spChg>
        <pc:spChg chg="add del">
          <ac:chgData name="Philipp Ringswirth" userId="789ddbea-5776-41ae-8246-72ec835be84b" providerId="ADAL" clId="{CC755D6A-20AB-4516-9D00-35595C636AD7}" dt="2023-08-29T09:22:05.735" v="181"/>
          <ac:spMkLst>
            <pc:docMk/>
            <pc:sldMk cId="858717602" sldId="282"/>
            <ac:spMk id="19" creationId="{9A93A9B0-4796-0DEF-D591-54CBC3A0EC32}"/>
          </ac:spMkLst>
        </pc:spChg>
        <pc:spChg chg="add mod">
          <ac:chgData name="Philipp Ringswirth" userId="789ddbea-5776-41ae-8246-72ec835be84b" providerId="ADAL" clId="{CC755D6A-20AB-4516-9D00-35595C636AD7}" dt="2023-08-29T09:27:40.402" v="240" actId="14100"/>
          <ac:spMkLst>
            <pc:docMk/>
            <pc:sldMk cId="858717602" sldId="282"/>
            <ac:spMk id="20" creationId="{C6EA999D-D688-BF3B-925A-B85B728A5D23}"/>
          </ac:spMkLst>
        </pc:spChg>
        <pc:picChg chg="add del mod modCrop">
          <ac:chgData name="Philipp Ringswirth" userId="789ddbea-5776-41ae-8246-72ec835be84b" providerId="ADAL" clId="{CC755D6A-20AB-4516-9D00-35595C636AD7}" dt="2023-08-29T09:20:48.842" v="163" actId="478"/>
          <ac:picMkLst>
            <pc:docMk/>
            <pc:sldMk cId="858717602" sldId="282"/>
            <ac:picMk id="8" creationId="{70B53412-004A-E53B-9641-CDFC3E6225A8}"/>
          </ac:picMkLst>
        </pc:picChg>
        <pc:picChg chg="add mod">
          <ac:chgData name="Philipp Ringswirth" userId="789ddbea-5776-41ae-8246-72ec835be84b" providerId="ADAL" clId="{CC755D6A-20AB-4516-9D00-35595C636AD7}" dt="2023-08-29T09:27:14.449" v="237" actId="1076"/>
          <ac:picMkLst>
            <pc:docMk/>
            <pc:sldMk cId="858717602" sldId="282"/>
            <ac:picMk id="15" creationId="{B62C0277-D86A-A322-C8FE-0CEBDB8F2BEA}"/>
          </ac:picMkLst>
        </pc:picChg>
        <pc:picChg chg="add del mod">
          <ac:chgData name="Philipp Ringswirth" userId="789ddbea-5776-41ae-8246-72ec835be84b" providerId="ADAL" clId="{CC755D6A-20AB-4516-9D00-35595C636AD7}" dt="2023-08-29T09:18:10.516" v="128"/>
          <ac:picMkLst>
            <pc:docMk/>
            <pc:sldMk cId="858717602" sldId="282"/>
            <ac:picMk id="3074" creationId="{CF93DE00-DD15-08A1-0ECC-686D7D21A00E}"/>
          </ac:picMkLst>
        </pc:picChg>
      </pc:sldChg>
      <pc:sldChg chg="modSp add mod">
        <pc:chgData name="Philipp Ringswirth" userId="789ddbea-5776-41ae-8246-72ec835be84b" providerId="ADAL" clId="{CC755D6A-20AB-4516-9D00-35595C636AD7}" dt="2023-08-29T09:42:12.466" v="276" actId="20577"/>
        <pc:sldMkLst>
          <pc:docMk/>
          <pc:sldMk cId="3238395410" sldId="283"/>
        </pc:sldMkLst>
        <pc:spChg chg="mod">
          <ac:chgData name="Philipp Ringswirth" userId="789ddbea-5776-41ae-8246-72ec835be84b" providerId="ADAL" clId="{CC755D6A-20AB-4516-9D00-35595C636AD7}" dt="2023-08-29T09:42:12.466" v="276" actId="20577"/>
          <ac:spMkLst>
            <pc:docMk/>
            <pc:sldMk cId="3238395410" sldId="283"/>
            <ac:spMk id="362" creationId="{00000000-0000-0000-0000-000000000000}"/>
          </ac:spMkLst>
        </pc:spChg>
      </pc:sldChg>
    </pc:docChg>
  </pc:docChgLst>
  <pc:docChgLst>
    <pc:chgData name="Anna Steinbauer" userId="aa9e69c0-640f-4dee-88df-45dd0169f62d" providerId="ADAL" clId="{893D5607-C82F-4C53-902E-793820F238CD}"/>
    <pc:docChg chg="modSld">
      <pc:chgData name="Anna Steinbauer" userId="aa9e69c0-640f-4dee-88df-45dd0169f62d" providerId="ADAL" clId="{893D5607-C82F-4C53-902E-793820F238CD}" dt="2024-01-09T15:05:49.928" v="1" actId="20577"/>
      <pc:docMkLst>
        <pc:docMk/>
      </pc:docMkLst>
      <pc:sldChg chg="modSp mod">
        <pc:chgData name="Anna Steinbauer" userId="aa9e69c0-640f-4dee-88df-45dd0169f62d" providerId="ADAL" clId="{893D5607-C82F-4C53-902E-793820F238CD}" dt="2024-01-09T15:05:49.928" v="1" actId="20577"/>
        <pc:sldMkLst>
          <pc:docMk/>
          <pc:sldMk cId="858717602" sldId="282"/>
        </pc:sldMkLst>
        <pc:spChg chg="mod">
          <ac:chgData name="Anna Steinbauer" userId="aa9e69c0-640f-4dee-88df-45dd0169f62d" providerId="ADAL" clId="{893D5607-C82F-4C53-902E-793820F238CD}" dt="2024-01-09T15:05:49.928" v="1" actId="20577"/>
          <ac:spMkLst>
            <pc:docMk/>
            <pc:sldMk cId="858717602" sldId="282"/>
            <ac:spMk id="3" creationId="{5458406A-D156-7B30-F971-7443E33ECA2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57" name="Shape 3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de/fotos/J99pG-3RHwc?utm_source=unsplash&amp;utm_medium=referral&amp;utm_content=creditCopyText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es/@demoya?utm_source=unsplash&amp;utm_medium=referral&amp;utm_content=creditCopyText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unsplash.com/" TargetMode="External"/><Relationship Id="rId4" Type="http://schemas.openxmlformats.org/officeDocument/2006/relationships/hyperlink" Target="https://unsplash.com/de/fotos/J99pG-3RHwc?utm_source=unsplash&amp;utm_medium=referral&amp;utm_content=creditCopyText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7" name="Shape 40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>
                <a:solidFill>
                  <a:srgbClr val="111111"/>
                </a:solidFill>
                <a:latin typeface="-apple-system"/>
                <a:ea typeface="-apple-system"/>
                <a:cs typeface="-apple-system"/>
                <a:sym typeface="-apple-system"/>
              </a:defRPr>
            </a:pPr>
            <a:r>
              <a:t>Foto von </a:t>
            </a:r>
            <a:r>
              <a:rPr>
                <a:solidFill>
                  <a:srgbClr val="000000"/>
                </a:solidFill>
                <a:latin typeface="+mn-lt"/>
                <a:ea typeface="+mn-ea"/>
                <a:cs typeface="+mn-cs"/>
                <a:sym typeface="Calibri"/>
              </a:rPr>
              <a:t>freestocks</a:t>
            </a:r>
            <a:r>
              <a:rPr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/ 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ea typeface="Arial"/>
                <a:cs typeface="Arial"/>
                <a:sym typeface="Arial"/>
                <a:hlinkClick r:id="rId3"/>
              </a:rPr>
              <a:t>Unsplash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33" name="Shape 43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Links: </a:t>
            </a:r>
            <a:r>
              <a:rPr>
                <a:solidFill>
                  <a:srgbClr val="111111"/>
                </a:solidFill>
                <a:latin typeface="-apple-system"/>
                <a:ea typeface="-apple-system"/>
                <a:cs typeface="-apple-system"/>
                <a:sym typeface="-apple-system"/>
              </a:rPr>
              <a:t>Foto von </a:t>
            </a:r>
            <a:r>
              <a:rPr sz="18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ea typeface="Arial"/>
                <a:cs typeface="Arial"/>
                <a:sym typeface="Arial"/>
                <a:hlinkClick r:id="rId3"/>
              </a:rPr>
              <a:t>Michael DeMoya</a:t>
            </a:r>
            <a:r>
              <a:rPr sz="1800">
                <a:latin typeface="Arial"/>
                <a:ea typeface="Arial"/>
                <a:cs typeface="Arial"/>
                <a:sym typeface="Arial"/>
              </a:rPr>
              <a:t> / </a:t>
            </a:r>
            <a:r>
              <a:rPr sz="180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Arial"/>
                <a:ea typeface="Arial"/>
                <a:cs typeface="Arial"/>
                <a:sym typeface="Arial"/>
                <a:hlinkClick r:id="rId4"/>
              </a:rPr>
              <a:t>Unsplash</a:t>
            </a:r>
          </a:p>
          <a:p>
            <a:r>
              <a:t>Rechts: </a:t>
            </a:r>
            <a:r>
              <a:rPr>
                <a:solidFill>
                  <a:srgbClr val="111111"/>
                </a:solidFill>
                <a:latin typeface="-apple-system"/>
                <a:ea typeface="-apple-system"/>
                <a:cs typeface="-apple-system"/>
                <a:sym typeface="-apple-system"/>
              </a:rPr>
              <a:t>Foto von </a:t>
            </a:r>
            <a:r>
              <a:t>Adam Winger </a:t>
            </a:r>
            <a:r>
              <a:rPr>
                <a:solidFill>
                  <a:srgbClr val="111111"/>
                </a:solidFill>
                <a:latin typeface="-apple-system"/>
                <a:ea typeface="-apple-system"/>
                <a:cs typeface="-apple-system"/>
                <a:sym typeface="-apple-system"/>
              </a:rPr>
              <a:t>auf </a:t>
            </a:r>
            <a:r>
              <a:rPr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-apple-system"/>
                <a:ea typeface="-apple-system"/>
                <a:cs typeface="-apple-system"/>
                <a:sym typeface="-apple-system"/>
                <a:hlinkClick r:id="rId5"/>
              </a:rPr>
              <a:t>Unsplash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Shape 45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53" name="Shape 45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Kollektivbedürfnisse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9.png"/><Relationship Id="rId3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11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1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1 spaltig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15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469790" y="2244439"/>
            <a:ext cx="4991217" cy="4219866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spcBef>
                <a:spcPts val="0"/>
              </a:spcBef>
              <a:defRPr sz="1600"/>
            </a:lvl1pPr>
            <a:lvl2pPr marL="660400" indent="-203200">
              <a:lnSpc>
                <a:spcPts val="2200"/>
              </a:lnSpc>
              <a:spcBef>
                <a:spcPts val="0"/>
              </a:spcBef>
              <a:defRPr sz="1600"/>
            </a:lvl2pPr>
            <a:lvl3pPr marL="1143000" indent="-228600">
              <a:lnSpc>
                <a:spcPts val="2200"/>
              </a:lnSpc>
              <a:spcBef>
                <a:spcPts val="0"/>
              </a:spcBef>
              <a:defRPr sz="1600"/>
            </a:lvl3pPr>
            <a:lvl4pPr marL="1632857" indent="-261257">
              <a:lnSpc>
                <a:spcPts val="2200"/>
              </a:lnSpc>
              <a:spcBef>
                <a:spcPts val="0"/>
              </a:spcBef>
              <a:defRPr sz="1600"/>
            </a:lvl4pPr>
            <a:lvl5pPr marL="2133600" indent="-304800">
              <a:lnSpc>
                <a:spcPts val="2200"/>
              </a:lnSpc>
              <a:spcBef>
                <a:spcPts val="0"/>
              </a:spcBef>
              <a:defRPr sz="16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17" name="Textplatzhalter 2"/>
          <p:cNvSpPr txBox="1"/>
          <p:nvPr/>
        </p:nvSpPr>
        <p:spPr>
          <a:xfrm>
            <a:off x="6092711" y="2244439"/>
            <a:ext cx="5607312" cy="39370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2200"/>
              </a:lnSpc>
              <a:defRPr sz="1600" b="1" cap="all">
                <a:solidFill>
                  <a:srgbClr val="8D82B1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8" name="Textplatzhalter 7"/>
          <p:cNvSpPr txBox="1"/>
          <p:nvPr/>
        </p:nvSpPr>
        <p:spPr>
          <a:xfrm>
            <a:off x="6096003" y="2802581"/>
            <a:ext cx="5605675" cy="366172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9" name="Textplatzhalter 2"/>
          <p:cNvSpPr txBox="1">
            <a:spLocks noGrp="1"/>
          </p:cNvSpPr>
          <p:nvPr>
            <p:ph type="body" sz="quarter" idx="21"/>
          </p:nvPr>
        </p:nvSpPr>
        <p:spPr>
          <a:xfrm>
            <a:off x="442852" y="1686080"/>
            <a:ext cx="5018146" cy="393705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cap="all"/>
            </a:pPr>
            <a:endParaRPr/>
          </a:p>
        </p:txBody>
      </p:sp>
      <p:sp>
        <p:nvSpPr>
          <p:cNvPr id="120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Ü 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29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724640"/>
            <a:ext cx="11231887" cy="75593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31" name="Textplatzhalter 7"/>
          <p:cNvSpPr txBox="1"/>
          <p:nvPr/>
        </p:nvSpPr>
        <p:spPr>
          <a:xfrm>
            <a:off x="6096003" y="2671948"/>
            <a:ext cx="5605675" cy="379235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32" name="Textplatzhalter 7"/>
          <p:cNvSpPr txBox="1">
            <a:spLocks noGrp="1"/>
          </p:cNvSpPr>
          <p:nvPr>
            <p:ph type="body" sz="half" idx="21"/>
          </p:nvPr>
        </p:nvSpPr>
        <p:spPr>
          <a:xfrm>
            <a:off x="444497" y="2671948"/>
            <a:ext cx="5016500" cy="379235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3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42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1215" y="1686080"/>
            <a:ext cx="5654797" cy="3937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lvl1pPr>
            <a:lvl2pPr marL="660400" indent="-2032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44" name="Textplatzhalter 7"/>
          <p:cNvSpPr txBox="1"/>
          <p:nvPr/>
        </p:nvSpPr>
        <p:spPr>
          <a:xfrm>
            <a:off x="442852" y="2186503"/>
            <a:ext cx="5653142" cy="424409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45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6615052" y="5039357"/>
            <a:ext cx="5057565" cy="1391242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4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55" name="Grafik 20" descr="Grafik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Grafik 12" descr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78511">
            <a:off x="4388570" y="4026923"/>
            <a:ext cx="508562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Rechteck 1"/>
          <p:cNvSpPr txBox="1"/>
          <p:nvPr/>
        </p:nvSpPr>
        <p:spPr>
          <a:xfrm>
            <a:off x="4751440" y="2989758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58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15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92774" y="3115131"/>
            <a:ext cx="6379852" cy="14656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60" name="Bildplatzhalter 3" descr="Bildplatzhalt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901" y="2754729"/>
            <a:ext cx="1097399" cy="1357738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442852" y="4275916"/>
            <a:ext cx="3875037" cy="524409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orstand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rafik 21" descr="Grafik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70" name="Grafik 23" descr="Grafik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2853" y="4422064"/>
            <a:ext cx="5043547" cy="18458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1pPr>
            <a:lvl2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2pPr>
            <a:lvl3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3pPr>
            <a:lvl4pPr marL="1567542" indent="-195942">
              <a:lnSpc>
                <a:spcPts val="1400"/>
              </a:lnSpc>
              <a:spcBef>
                <a:spcPts val="0"/>
              </a:spcBef>
              <a:buFontTx/>
              <a:defRPr sz="1200"/>
            </a:lvl4pPr>
            <a:lvl5pPr marL="2057400" indent="-228600">
              <a:lnSpc>
                <a:spcPts val="1400"/>
              </a:lnSpc>
              <a:spcBef>
                <a:spcPts val="0"/>
              </a:spcBef>
              <a:buFontTx/>
              <a:defRPr sz="1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2" name="Rechteck 1"/>
          <p:cNvSpPr txBox="1"/>
          <p:nvPr/>
        </p:nvSpPr>
        <p:spPr>
          <a:xfrm>
            <a:off x="287388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7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74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76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8734" y="1859487"/>
            <a:ext cx="1899860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Textplatzhalter 7"/>
          <p:cNvSpPr txBox="1"/>
          <p:nvPr/>
        </p:nvSpPr>
        <p:spPr>
          <a:xfrm>
            <a:off x="2163030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77" name="Textplatzhalter 7"/>
          <p:cNvSpPr txBox="1"/>
          <p:nvPr/>
        </p:nvSpPr>
        <p:spPr>
          <a:xfrm>
            <a:off x="2150329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8" name="Textplatzhalter 7"/>
          <p:cNvSpPr txBox="1"/>
          <p:nvPr/>
        </p:nvSpPr>
        <p:spPr>
          <a:xfrm>
            <a:off x="2150329" y="3782981"/>
            <a:ext cx="2948045" cy="23060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9" name="Textplatzhalter 7"/>
          <p:cNvSpPr txBox="1"/>
          <p:nvPr/>
        </p:nvSpPr>
        <p:spPr>
          <a:xfrm>
            <a:off x="6876388" y="4422064"/>
            <a:ext cx="4987924" cy="184582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4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pic>
        <p:nvPicPr>
          <p:cNvPr id="18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259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520" y="1859487"/>
            <a:ext cx="1899859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Textplatzhalter 7"/>
          <p:cNvSpPr txBox="1"/>
          <p:nvPr/>
        </p:nvSpPr>
        <p:spPr>
          <a:xfrm>
            <a:off x="8457814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83" name="Textplatzhalter 7"/>
          <p:cNvSpPr txBox="1"/>
          <p:nvPr/>
        </p:nvSpPr>
        <p:spPr>
          <a:xfrm>
            <a:off x="8445113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84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445113" y="3782981"/>
            <a:ext cx="2948045" cy="230603"/>
          </a:xfrm>
          <a:prstGeom prst="rect">
            <a:avLst/>
          </a:prstGeom>
        </p:spPr>
        <p:txBody>
          <a:bodyPr anchor="ctr"/>
          <a:lstStyle/>
          <a:p>
            <a:pPr marL="0" indent="0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200">
                <a:solidFill>
                  <a:srgbClr val="ADABAB"/>
                </a:solidFill>
              </a:defRPr>
            </a:pPr>
            <a:endParaRPr/>
          </a:p>
        </p:txBody>
      </p:sp>
      <p:sp>
        <p:nvSpPr>
          <p:cNvPr id="185" name="Rechteck 25"/>
          <p:cNvSpPr txBox="1"/>
          <p:nvPr/>
        </p:nvSpPr>
        <p:spPr>
          <a:xfrm>
            <a:off x="6676310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am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rafik 19" descr="Grafik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94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96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5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2798" y="4196803"/>
            <a:ext cx="2422713" cy="332604"/>
          </a:xfrm>
          <a:prstGeom prst="rect">
            <a:avLst/>
          </a:prstGeom>
        </p:spPr>
        <p:txBody>
          <a:bodyPr/>
          <a:lstStyle>
            <a:lvl1pPr marL="0" indent="11108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98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529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498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992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Textplatzhalter 7"/>
          <p:cNvSpPr txBox="1"/>
          <p:nvPr/>
        </p:nvSpPr>
        <p:spPr>
          <a:xfrm>
            <a:off x="522798" y="4657359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2" name="Textplatzhalter 7"/>
          <p:cNvSpPr txBox="1"/>
          <p:nvPr/>
        </p:nvSpPr>
        <p:spPr>
          <a:xfrm>
            <a:off x="3408233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3" name="Textplatzhalter 7"/>
          <p:cNvSpPr txBox="1"/>
          <p:nvPr/>
        </p:nvSpPr>
        <p:spPr>
          <a:xfrm>
            <a:off x="3408233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4" name="Textplatzhalter 7"/>
          <p:cNvSpPr txBox="1"/>
          <p:nvPr/>
        </p:nvSpPr>
        <p:spPr>
          <a:xfrm>
            <a:off x="6385118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5" name="Textplatzhalter 7"/>
          <p:cNvSpPr txBox="1"/>
          <p:nvPr/>
        </p:nvSpPr>
        <p:spPr>
          <a:xfrm>
            <a:off x="6385118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6" name="Textplatzhalter 7"/>
          <p:cNvSpPr txBox="1"/>
          <p:nvPr/>
        </p:nvSpPr>
        <p:spPr>
          <a:xfrm>
            <a:off x="9270551" y="4196803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7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9270551" y="4657359"/>
            <a:ext cx="2422713" cy="332604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ngeb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240904"/>
            <a:ext cx="11231887" cy="75593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16" name="Textplatzhalter 2"/>
          <p:cNvSpPr txBox="1"/>
          <p:nvPr/>
        </p:nvSpPr>
        <p:spPr>
          <a:xfrm>
            <a:off x="441215" y="3791925"/>
            <a:ext cx="3464919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7" name="Textplatzhalter 7"/>
          <p:cNvSpPr txBox="1"/>
          <p:nvPr/>
        </p:nvSpPr>
        <p:spPr>
          <a:xfrm>
            <a:off x="442853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8" name="Textplatzhalter 2"/>
          <p:cNvSpPr txBox="1"/>
          <p:nvPr/>
        </p:nvSpPr>
        <p:spPr>
          <a:xfrm>
            <a:off x="4378211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9" name="Textplatzhalter 7"/>
          <p:cNvSpPr txBox="1"/>
          <p:nvPr/>
        </p:nvSpPr>
        <p:spPr>
          <a:xfrm>
            <a:off x="4379857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0" name="Textplatzhalter 2"/>
          <p:cNvSpPr txBox="1"/>
          <p:nvPr/>
        </p:nvSpPr>
        <p:spPr>
          <a:xfrm>
            <a:off x="8302514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304159" y="4585587"/>
            <a:ext cx="3463903" cy="663535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  <p:pic>
        <p:nvPicPr>
          <p:cNvPr id="222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rafik 6" descr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Titeltext"/>
          <p:cNvSpPr txBox="1">
            <a:spLocks noGrp="1"/>
          </p:cNvSpPr>
          <p:nvPr>
            <p:ph type="title"/>
          </p:nvPr>
        </p:nvSpPr>
        <p:spPr>
          <a:xfrm>
            <a:off x="1524003" y="2514600"/>
            <a:ext cx="9144001" cy="1962146"/>
          </a:xfrm>
          <a:prstGeom prst="rect">
            <a:avLst/>
          </a:prstGeom>
        </p:spPr>
        <p:txBody>
          <a:bodyPr anchor="b"/>
          <a:lstStyle>
            <a:lvl1pPr>
              <a:defRPr sz="6000"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3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1524003" y="4568826"/>
            <a:ext cx="9144001" cy="1655759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200"/>
            </a:lvl1pPr>
            <a:lvl2pPr marL="736600" indent="-279400" algn="ctr">
              <a:buFontTx/>
              <a:defRPr sz="2200"/>
            </a:lvl2pPr>
            <a:lvl3pPr marL="1228725" indent="-314325" algn="ctr">
              <a:buFontTx/>
              <a:defRPr sz="2200"/>
            </a:lvl3pPr>
            <a:lvl4pPr marL="1730828" indent="-359228" algn="ctr">
              <a:buFontTx/>
              <a:defRPr sz="2200"/>
            </a:lvl4pPr>
            <a:lvl5pPr marL="2247900" indent="-419100" algn="ctr">
              <a:buFontTx/>
              <a:defRPr sz="2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233" name="Grafik 5" descr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27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43" name="Grafik 16" descr="Grafik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Textebene 1…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4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rafik 9" descr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5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5183184" y="1447796"/>
            <a:ext cx="6547516" cy="489237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56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69790" y="2959098"/>
            <a:ext cx="4302235" cy="338107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257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iteltext"/>
          <p:cNvSpPr txBox="1">
            <a:spLocks noGrp="1"/>
          </p:cNvSpPr>
          <p:nvPr>
            <p:ph type="title"/>
          </p:nvPr>
        </p:nvSpPr>
        <p:spPr>
          <a:xfrm>
            <a:off x="369581" y="1696037"/>
            <a:ext cx="7355836" cy="2697480"/>
          </a:xfrm>
          <a:prstGeom prst="rect">
            <a:avLst/>
          </a:prstGeom>
        </p:spPr>
        <p:txBody>
          <a:bodyPr/>
          <a:lstStyle>
            <a:lvl1pPr algn="l">
              <a:defRPr sz="55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2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462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rafik 10" descr="Grafik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65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66" name="Grafik 12" descr="Grafik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67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76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2107160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3293000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79" name="Textplatzhalter 7"/>
          <p:cNvSpPr txBox="1"/>
          <p:nvPr/>
        </p:nvSpPr>
        <p:spPr>
          <a:xfrm>
            <a:off x="6686850" y="2556835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80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407998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81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487386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3053683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619980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4186277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9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1793997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2979836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97" name="Textplatzhalter 7"/>
          <p:cNvSpPr txBox="1"/>
          <p:nvPr/>
        </p:nvSpPr>
        <p:spPr>
          <a:xfrm>
            <a:off x="6686850" y="2243671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98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094834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99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174232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2740519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306817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3873113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Rechteck 26"/>
          <p:cNvSpPr/>
          <p:nvPr/>
        </p:nvSpPr>
        <p:spPr>
          <a:xfrm>
            <a:off x="-1" y="5156329"/>
            <a:ext cx="12191998" cy="1698297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04" name="Grafik 2" descr="Grafik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586" y="5858771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Grafik 5" descr="Grafik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0535" y="5858771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Grafik 7" descr="Grafik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91022" y="5870356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Grafik 9" descr="Grafik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8164" y="5861953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Grafik 11" descr="Grafik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63492" y="5869451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Grafik 23" descr="Grafik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56525" y="583145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Grafik 25" descr="Grafik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77721" y="5863552"/>
            <a:ext cx="1010998" cy="235440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Wichti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1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leme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rafik 8" descr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455" y="638178"/>
            <a:ext cx="755935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Grafik 9" descr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78511">
            <a:off x="317616" y="5308181"/>
            <a:ext cx="508563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Rechteck 10"/>
          <p:cNvSpPr txBox="1"/>
          <p:nvPr/>
        </p:nvSpPr>
        <p:spPr>
          <a:xfrm>
            <a:off x="680476" y="4271016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329" name="Rechteck 1"/>
          <p:cNvSpPr/>
          <p:nvPr/>
        </p:nvSpPr>
        <p:spPr>
          <a:xfrm>
            <a:off x="4133589" y="752816"/>
            <a:ext cx="701455" cy="701455"/>
          </a:xfrm>
          <a:prstGeom prst="rect">
            <a:avLst/>
          </a:prstGeom>
          <a:solidFill>
            <a:srgbClr val="ADABA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0" name="Rechteck 7"/>
          <p:cNvSpPr/>
          <p:nvPr/>
        </p:nvSpPr>
        <p:spPr>
          <a:xfrm>
            <a:off x="3269289" y="1592052"/>
            <a:ext cx="701455" cy="701455"/>
          </a:xfrm>
          <a:prstGeom prst="rect">
            <a:avLst/>
          </a:prstGeom>
          <a:solidFill>
            <a:srgbClr val="8D82B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1" name="Rechteck 11"/>
          <p:cNvSpPr/>
          <p:nvPr/>
        </p:nvSpPr>
        <p:spPr>
          <a:xfrm>
            <a:off x="4997880" y="752816"/>
            <a:ext cx="701455" cy="701455"/>
          </a:xfrm>
          <a:prstGeom prst="rect">
            <a:avLst/>
          </a:prstGeom>
          <a:solidFill>
            <a:srgbClr val="E7E6E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2" name="Rechteck 12"/>
          <p:cNvSpPr/>
          <p:nvPr/>
        </p:nvSpPr>
        <p:spPr>
          <a:xfrm>
            <a:off x="4133589" y="1592052"/>
            <a:ext cx="701455" cy="701455"/>
          </a:xfrm>
          <a:prstGeom prst="rect">
            <a:avLst/>
          </a:prstGeom>
          <a:solidFill>
            <a:srgbClr val="BEBFD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3" name="Rechteck 13"/>
          <p:cNvSpPr/>
          <p:nvPr/>
        </p:nvSpPr>
        <p:spPr>
          <a:xfrm>
            <a:off x="3269289" y="2406243"/>
            <a:ext cx="701455" cy="701455"/>
          </a:xfrm>
          <a:prstGeom prst="rect">
            <a:avLst/>
          </a:prstGeom>
          <a:solidFill>
            <a:srgbClr val="31315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4" name="Rechteck 14"/>
          <p:cNvSpPr/>
          <p:nvPr/>
        </p:nvSpPr>
        <p:spPr>
          <a:xfrm>
            <a:off x="4146117" y="2406243"/>
            <a:ext cx="701455" cy="701455"/>
          </a:xfrm>
          <a:prstGeom prst="rect">
            <a:avLst/>
          </a:prstGeom>
          <a:solidFill>
            <a:srgbClr val="C3CDD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5" name="Rechteck 15"/>
          <p:cNvSpPr/>
          <p:nvPr/>
        </p:nvSpPr>
        <p:spPr>
          <a:xfrm>
            <a:off x="4972835" y="1592052"/>
            <a:ext cx="701455" cy="701455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6" name="Rechteck 16"/>
          <p:cNvSpPr/>
          <p:nvPr/>
        </p:nvSpPr>
        <p:spPr>
          <a:xfrm>
            <a:off x="3281817" y="752816"/>
            <a:ext cx="701455" cy="701455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7" name="Rechteck 17"/>
          <p:cNvSpPr/>
          <p:nvPr/>
        </p:nvSpPr>
        <p:spPr>
          <a:xfrm>
            <a:off x="3269289" y="3232960"/>
            <a:ext cx="701455" cy="701455"/>
          </a:xfrm>
          <a:prstGeom prst="rect">
            <a:avLst/>
          </a:prstGeom>
          <a:solidFill>
            <a:srgbClr val="EA4E6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8" name="Rechteck 18"/>
          <p:cNvSpPr/>
          <p:nvPr/>
        </p:nvSpPr>
        <p:spPr>
          <a:xfrm>
            <a:off x="4972835" y="2406243"/>
            <a:ext cx="701455" cy="701455"/>
          </a:xfrm>
          <a:prstGeom prst="rect">
            <a:avLst/>
          </a:prstGeom>
          <a:solidFill>
            <a:srgbClr val="D9E3E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9" name="Rechteck 19"/>
          <p:cNvSpPr txBox="1"/>
          <p:nvPr/>
        </p:nvSpPr>
        <p:spPr>
          <a:xfrm>
            <a:off x="681403" y="3485372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pic>
        <p:nvPicPr>
          <p:cNvPr id="340" name="Grafik 20" descr="Grafik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714" y="3934424"/>
            <a:ext cx="1354154" cy="755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Grafik 21" descr="Grafik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Grafik 22" descr="Grafik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586" y="6406029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Grafik 23" descr="Grafik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0535" y="6406029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Grafik 24" descr="Grafik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1022" y="6417614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" name="Grafik 25" descr="Grafik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8164" y="6409211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" name="Grafik 26" descr="Grafik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63492" y="6416709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Grafik 27" descr="Grafik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56525" y="637871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Grafik 28" descr="Grafik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77721" y="6410812"/>
            <a:ext cx="1010998" cy="2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Grafik 3" descr="Grafik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1997" cy="1219197"/>
          </a:xfrm>
          <a:prstGeom prst="rect">
            <a:avLst/>
          </a:prstGeom>
          <a:ln w="12700">
            <a:miter lim="400000"/>
          </a:ln>
        </p:spPr>
      </p:pic>
      <p:sp>
        <p:nvSpPr>
          <p:cNvPr id="3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3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Kids 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4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 Kids k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6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Start Titelfolie 2 K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2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oh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8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8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91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2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469790" y="1828800"/>
            <a:ext cx="5370090" cy="4391022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9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94" name="Grafik 2" descr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rafik 18" descr="Grafik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03" name="Grafik 20" descr="Grafik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1296" y="1759854"/>
            <a:ext cx="5291807" cy="384177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lvl1pPr>
            <a:lvl2pPr marL="660400" indent="-203200">
              <a:buFontTx/>
              <a:defRPr sz="1600" b="1" cap="all">
                <a:solidFill>
                  <a:srgbClr val="8D82B1"/>
                </a:solidFill>
              </a:defRPr>
            </a:lvl2pPr>
            <a:lvl3pPr marL="1143000" indent="-228600">
              <a:buFontTx/>
              <a:defRPr sz="1600" b="1" cap="all">
                <a:solidFill>
                  <a:srgbClr val="8D82B1"/>
                </a:solidFill>
              </a:defRPr>
            </a:lvl3pPr>
            <a:lvl4pPr marL="1632857" indent="-261257">
              <a:buFontTx/>
              <a:defRPr sz="1600" b="1" cap="all">
                <a:solidFill>
                  <a:srgbClr val="8D82B1"/>
                </a:solidFill>
              </a:defRPr>
            </a:lvl4pPr>
            <a:lvl5pPr marL="2133600" indent="-304800">
              <a:buFontTx/>
              <a:defRPr sz="1600" b="1" cap="all">
                <a:solidFill>
                  <a:srgbClr val="8D82B1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05" name="Textplatzhalter 4"/>
          <p:cNvSpPr txBox="1">
            <a:spLocks noGrp="1"/>
          </p:cNvSpPr>
          <p:nvPr>
            <p:ph type="body" sz="quarter" idx="21"/>
          </p:nvPr>
        </p:nvSpPr>
        <p:spPr>
          <a:xfrm>
            <a:off x="6438903" y="1759854"/>
            <a:ext cx="5291807" cy="384177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pPr>
            <a:endParaRPr/>
          </a:p>
        </p:txBody>
      </p:sp>
      <p:sp>
        <p:nvSpPr>
          <p:cNvPr id="10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5" descr="Grafik 5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10799991">
            <a:off x="-10" y="68"/>
            <a:ext cx="12191997" cy="685786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eltext"/>
          <p:cNvSpPr txBox="1">
            <a:spLocks noGrp="1"/>
          </p:cNvSpPr>
          <p:nvPr>
            <p:ph type="title"/>
          </p:nvPr>
        </p:nvSpPr>
        <p:spPr>
          <a:xfrm>
            <a:off x="469781" y="1712779"/>
            <a:ext cx="11202836" cy="3488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Titeltext</a:t>
            </a:r>
          </a:p>
        </p:txBody>
      </p:sp>
      <p:pic>
        <p:nvPicPr>
          <p:cNvPr id="4" name="Grafik 10" descr="Grafik 10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49670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ebene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transition spd="med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1pPr>
      <a:lvl2pPr marL="711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2pPr>
      <a:lvl3pPr marL="1200150" marR="0" indent="-2857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3pPr>
      <a:lvl4pPr marL="1698171" marR="0" indent="-32657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4pPr>
      <a:lvl5pPr marL="22098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5pPr>
      <a:lvl6pPr marL="25400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6pPr>
      <a:lvl7pPr marL="2997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7pPr>
      <a:lvl8pPr marL="34544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8pPr>
      <a:lvl9pPr marL="39116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youtu.be/X2NSGHHGBME" TargetMode="Externa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youtu.be/X2NSGHHGBME?t=102" TargetMode="Externa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itel 1"/>
          <p:cNvSpPr txBox="1">
            <a:spLocks noGrp="1"/>
          </p:cNvSpPr>
          <p:nvPr>
            <p:ph type="title"/>
          </p:nvPr>
        </p:nvSpPr>
        <p:spPr>
          <a:xfrm>
            <a:off x="369582" y="2136138"/>
            <a:ext cx="7355834" cy="1968502"/>
          </a:xfrm>
          <a:prstGeom prst="rect">
            <a:avLst/>
          </a:prstGeom>
        </p:spPr>
        <p:txBody>
          <a:bodyPr/>
          <a:lstStyle/>
          <a:p>
            <a:pPr defTabSz="877823">
              <a:defRPr sz="6719"/>
            </a:pPr>
            <a:r>
              <a:t>Los </a:t>
            </a:r>
            <a:br/>
            <a:r>
              <a:t>Geht’s!</a:t>
            </a:r>
          </a:p>
        </p:txBody>
      </p:sp>
      <p:sp>
        <p:nvSpPr>
          <p:cNvPr id="360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3640443" cy="687076"/>
          </a:xfrm>
          <a:prstGeom prst="rect">
            <a:avLst/>
          </a:prstGeom>
        </p:spPr>
        <p:txBody>
          <a:bodyPr/>
          <a:lstStyle/>
          <a:p>
            <a:pPr>
              <a:defRPr sz="1300"/>
            </a:pPr>
            <a:r>
              <a:t>Bedürfnisse und Lebensqualität: </a:t>
            </a:r>
          </a:p>
          <a:p>
            <a:pPr>
              <a:defRPr sz="1300"/>
            </a:pPr>
            <a:r>
              <a:t>Radausflug mit Folgen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 defTabSz="877823">
              <a:defRPr sz="6719" b="0" cap="none"/>
            </a:lvl1pPr>
          </a:lstStyle>
          <a:p>
            <a:r>
              <a:t>Bedürfnisse und Lebensqualität</a:t>
            </a:r>
          </a:p>
        </p:txBody>
      </p:sp>
      <p:sp>
        <p:nvSpPr>
          <p:cNvPr id="401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Wie fühlen wir uns beim shoppen?</a:t>
            </a:r>
          </a:p>
        </p:txBody>
      </p:sp>
      <p:pic>
        <p:nvPicPr>
          <p:cNvPr id="404" name="Picture 2" descr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7085" y="1417858"/>
            <a:ext cx="7357828" cy="4907672"/>
          </a:xfrm>
          <a:prstGeom prst="rect">
            <a:avLst/>
          </a:prstGeom>
          <a:ln w="12700">
            <a:miter lim="400000"/>
          </a:ln>
        </p:spPr>
      </p:pic>
      <p:sp>
        <p:nvSpPr>
          <p:cNvPr id="405" name="Foliennummernplatzhalter 2"/>
          <p:cNvSpPr txBox="1">
            <a:spLocks noGrp="1"/>
          </p:cNvSpPr>
          <p:nvPr>
            <p:ph type="sldNum" sz="quarter" idx="2"/>
          </p:nvPr>
        </p:nvSpPr>
        <p:spPr>
          <a:xfrm>
            <a:off x="11559730" y="6565901"/>
            <a:ext cx="170979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11</a:t>
            </a:fld>
            <a:endParaRPr/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2126" y="1725902"/>
            <a:ext cx="8327749" cy="4684361"/>
          </a:xfrm>
          <a:prstGeom prst="rect">
            <a:avLst/>
          </a:prstGeom>
          <a:ln w="12700">
            <a:miter lim="400000"/>
          </a:ln>
        </p:spPr>
      </p:pic>
      <p:sp>
        <p:nvSpPr>
          <p:cNvPr id="410" name="Titel 3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Warum kaufen wir?</a:t>
            </a:r>
          </a:p>
        </p:txBody>
      </p:sp>
      <p:sp>
        <p:nvSpPr>
          <p:cNvPr id="411" name="Foliennummernplatzhalter 4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0403" y="1830831"/>
            <a:ext cx="7311193" cy="4112548"/>
          </a:xfrm>
          <a:prstGeom prst="rect">
            <a:avLst/>
          </a:prstGeom>
          <a:ln w="12700">
            <a:miter lim="400000"/>
          </a:ln>
        </p:spPr>
      </p:pic>
      <p:sp>
        <p:nvSpPr>
          <p:cNvPr id="414" name="Titel 3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Was kann man nicht mit Geld kaufen?</a:t>
            </a:r>
          </a:p>
        </p:txBody>
      </p:sp>
      <p:sp>
        <p:nvSpPr>
          <p:cNvPr id="415" name="Foliennummernplatzhalter 4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13</a:t>
            </a:fld>
            <a:endParaRPr/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284" y="1560287"/>
            <a:ext cx="4551213" cy="3034142"/>
          </a:xfrm>
          <a:prstGeom prst="rect">
            <a:avLst/>
          </a:prstGeom>
          <a:ln w="12700">
            <a:miter lim="400000"/>
          </a:ln>
        </p:spPr>
      </p:pic>
      <p:sp>
        <p:nvSpPr>
          <p:cNvPr id="418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Wo fängt luxus an?</a:t>
            </a:r>
          </a:p>
        </p:txBody>
      </p:sp>
      <p:pic>
        <p:nvPicPr>
          <p:cNvPr id="419" name="Grafik 8" descr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5166" y="1705759"/>
            <a:ext cx="4134982" cy="2743199"/>
          </a:xfrm>
          <a:prstGeom prst="rect">
            <a:avLst/>
          </a:prstGeom>
          <a:ln w="12700">
            <a:miter lim="400000"/>
          </a:ln>
        </p:spPr>
      </p:pic>
      <p:pic>
        <p:nvPicPr>
          <p:cNvPr id="420" name="Grafik 4" descr="Grafi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0348" y="3823858"/>
            <a:ext cx="4876797" cy="2743200"/>
          </a:xfrm>
          <a:prstGeom prst="rect">
            <a:avLst/>
          </a:prstGeom>
          <a:ln w="12700">
            <a:miter lim="400000"/>
          </a:ln>
        </p:spPr>
      </p:pic>
      <p:sp>
        <p:nvSpPr>
          <p:cNvPr id="421" name="Foliennummernplatzhalter 2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14</a:t>
            </a:fld>
            <a:endParaRPr/>
          </a:p>
        </p:txBody>
      </p:sp>
    </p:spTree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>
            <a:lvl1pPr defTabSz="896111">
              <a:defRPr sz="2646"/>
            </a:lvl1pPr>
          </a:lstStyle>
          <a:p>
            <a:r>
              <a:t>Wieso bauen wir unsere Fahrräder nicht selbst?</a:t>
            </a:r>
          </a:p>
        </p:txBody>
      </p:sp>
      <p:sp>
        <p:nvSpPr>
          <p:cNvPr id="424" name="Inhaltsplatzhalter 2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endParaRPr/>
          </a:p>
        </p:txBody>
      </p:sp>
      <p:pic>
        <p:nvPicPr>
          <p:cNvPr id="425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9853" y="1417858"/>
            <a:ext cx="2919351" cy="4379026"/>
          </a:xfrm>
          <a:prstGeom prst="rect">
            <a:avLst/>
          </a:prstGeom>
          <a:ln w="12700">
            <a:miter lim="400000"/>
          </a:ln>
        </p:spPr>
      </p:pic>
      <p:sp>
        <p:nvSpPr>
          <p:cNvPr id="426" name="Foliennummernplatzhalter 4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15</a:t>
            </a:fld>
            <a:endParaRPr/>
          </a:p>
        </p:txBody>
      </p:sp>
      <p:pic>
        <p:nvPicPr>
          <p:cNvPr id="427" name="Grafik 4" descr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336" y="1603253"/>
            <a:ext cx="5420974" cy="400823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Titel 3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813816">
              <a:defRPr sz="2403"/>
            </a:lvl1pPr>
          </a:lstStyle>
          <a:p>
            <a:r>
              <a:t>Wieso zahlen viele Menschen für den Friseur, anstatt sich einfach die Haare SELBST ABzuschneiden?</a:t>
            </a:r>
          </a:p>
        </p:txBody>
      </p:sp>
      <p:pic>
        <p:nvPicPr>
          <p:cNvPr id="430" name="Grafik 2" descr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6344" y="2082296"/>
            <a:ext cx="6279310" cy="4186208"/>
          </a:xfrm>
          <a:prstGeom prst="rect">
            <a:avLst/>
          </a:prstGeom>
          <a:ln w="12700">
            <a:miter lim="400000"/>
          </a:ln>
        </p:spPr>
      </p:pic>
      <p:sp>
        <p:nvSpPr>
          <p:cNvPr id="431" name="Foliennummernplatzhalter 1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16</a:t>
            </a:fld>
            <a:endParaRPr/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>
            <a:lvl1pPr defTabSz="896111">
              <a:defRPr sz="2646"/>
            </a:lvl1pPr>
          </a:lstStyle>
          <a:p>
            <a:r>
              <a:t>Kino oder zu Hause fernsehen? Kuchen aus dem Supermarkt oder selbstgebacken? </a:t>
            </a:r>
          </a:p>
        </p:txBody>
      </p:sp>
      <p:sp>
        <p:nvSpPr>
          <p:cNvPr id="436" name="Inhaltsplatzhalter 2"/>
          <p:cNvSpPr txBox="1">
            <a:spLocks noGrp="1"/>
          </p:cNvSpPr>
          <p:nvPr>
            <p:ph type="body" idx="1"/>
          </p:nvPr>
        </p:nvSpPr>
        <p:spPr>
          <a:xfrm>
            <a:off x="338275" y="1680878"/>
            <a:ext cx="11280131" cy="437902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endParaRPr/>
          </a:p>
        </p:txBody>
      </p:sp>
      <p:pic>
        <p:nvPicPr>
          <p:cNvPr id="437" name="Grafik 7" descr="Grafik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5123" y="2774037"/>
            <a:ext cx="3693083" cy="2954765"/>
          </a:xfrm>
          <a:prstGeom prst="rect">
            <a:avLst/>
          </a:prstGeom>
          <a:ln w="12700">
            <a:miter lim="400000"/>
          </a:ln>
        </p:spPr>
      </p:pic>
      <p:pic>
        <p:nvPicPr>
          <p:cNvPr id="438" name="Grafik 9" descr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487" y="2265945"/>
            <a:ext cx="2522391" cy="3793959"/>
          </a:xfrm>
          <a:prstGeom prst="rect">
            <a:avLst/>
          </a:prstGeom>
          <a:ln w="12700">
            <a:miter lim="400000"/>
          </a:ln>
        </p:spPr>
      </p:pic>
      <p:sp>
        <p:nvSpPr>
          <p:cNvPr id="439" name="Foliennummernplatzhalter 3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17</a:t>
            </a:fld>
            <a:endParaRPr/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>
            <a:lvl1pPr defTabSz="896111">
              <a:defRPr sz="2646"/>
            </a:lvl1pPr>
          </a:lstStyle>
          <a:p>
            <a:r>
              <a:t>Was wird meistens von FamilieN und freund:innen erledigt?</a:t>
            </a:r>
          </a:p>
        </p:txBody>
      </p:sp>
      <p:sp>
        <p:nvSpPr>
          <p:cNvPr id="442" name="Inhaltsplatzhalter 2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>
            <a:lvl1pPr marL="0" indent="0">
              <a:buSzTx/>
              <a:buNone/>
              <a:defRPr>
                <a:latin typeface="Segoe UI"/>
                <a:ea typeface="Segoe UI"/>
                <a:cs typeface="Segoe UI"/>
                <a:sym typeface="Segoe UI"/>
              </a:defRPr>
            </a:lvl1pPr>
          </a:lstStyle>
          <a:p>
            <a:br/>
            <a:endParaRPr/>
          </a:p>
        </p:txBody>
      </p:sp>
      <p:pic>
        <p:nvPicPr>
          <p:cNvPr id="443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670" y="2566736"/>
            <a:ext cx="2146274" cy="32194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44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9612" y="2745782"/>
            <a:ext cx="4289820" cy="286131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5" name="Grafik 7" descr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4661" y="2566736"/>
            <a:ext cx="2147321" cy="3219409"/>
          </a:xfrm>
          <a:prstGeom prst="rect">
            <a:avLst/>
          </a:prstGeom>
          <a:ln w="12700">
            <a:miter lim="400000"/>
          </a:ln>
        </p:spPr>
      </p:pic>
      <p:sp>
        <p:nvSpPr>
          <p:cNvPr id="446" name="Foliennummernplatzhalter 3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18</a:t>
            </a:fld>
            <a:endParaRPr/>
          </a:p>
        </p:txBody>
      </p:sp>
    </p:spTree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WOFÜR braucht es viele Menschen?</a:t>
            </a:r>
          </a:p>
        </p:txBody>
      </p:sp>
      <p:sp>
        <p:nvSpPr>
          <p:cNvPr id="449" name="Inhaltsplatzhalter 2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1800">
                <a:latin typeface="Segoe UI"/>
                <a:ea typeface="Segoe UI"/>
                <a:cs typeface="Segoe UI"/>
                <a:sym typeface="Segoe UI"/>
              </a:defRPr>
            </a:pPr>
            <a:br/>
            <a:br/>
            <a:endParaRPr/>
          </a:p>
        </p:txBody>
      </p:sp>
      <p:pic>
        <p:nvPicPr>
          <p:cNvPr id="450" name="Grafik 4" descr="Grafi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2617" y="1793174"/>
            <a:ext cx="6356034" cy="4237355"/>
          </a:xfrm>
          <a:prstGeom prst="rect">
            <a:avLst/>
          </a:prstGeom>
          <a:ln w="12700">
            <a:miter lim="400000"/>
          </a:ln>
        </p:spPr>
      </p:pic>
      <p:sp>
        <p:nvSpPr>
          <p:cNvPr id="451" name="Foliennummernplatzhalter 3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19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t>Einstieg Bedürfnisse</a:t>
            </a:r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Zusammenfassung: Bedürfnisse</a:t>
            </a:r>
          </a:p>
        </p:txBody>
      </p:sp>
      <p:sp>
        <p:nvSpPr>
          <p:cNvPr id="456" name="Inhaltsplatzhalter 2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pPr marL="226313" indent="-226313" defTabSz="905255">
              <a:spcBef>
                <a:spcPts val="900"/>
              </a:spcBef>
              <a:defRPr sz="1979">
                <a:latin typeface="Segoe UI"/>
                <a:ea typeface="Segoe UI"/>
                <a:cs typeface="Segoe UI"/>
                <a:sym typeface="Segoe UI"/>
              </a:defRPr>
            </a:pPr>
            <a:r>
              <a:t>Bedürfnisse nennt man alles, was wir brauchen oder wollen.</a:t>
            </a:r>
          </a:p>
          <a:p>
            <a:pPr marL="226313" indent="-226313" defTabSz="905255">
              <a:spcBef>
                <a:spcPts val="900"/>
              </a:spcBef>
              <a:defRPr sz="1979">
                <a:latin typeface="Segoe UI"/>
                <a:ea typeface="Segoe UI"/>
                <a:cs typeface="Segoe UI"/>
                <a:sym typeface="Segoe UI"/>
              </a:defRPr>
            </a:pPr>
            <a:r>
              <a:t>Bedürfnisse sind sehr unterschiedlicher Natur.</a:t>
            </a:r>
          </a:p>
          <a:p>
            <a:pPr marL="226313" indent="-226313" defTabSz="905255">
              <a:spcBef>
                <a:spcPts val="900"/>
              </a:spcBef>
              <a:defRPr sz="1979">
                <a:latin typeface="Segoe UI"/>
                <a:ea typeface="Segoe UI"/>
                <a:cs typeface="Segoe UI"/>
                <a:sym typeface="Segoe UI"/>
              </a:defRPr>
            </a:pPr>
            <a:r>
              <a:t>Viele Bedürfnisse sind bei Menschen sehr ähnlich, aber manche auch unterschiedlich.</a:t>
            </a:r>
          </a:p>
          <a:p>
            <a:pPr marL="226313" indent="-226313" defTabSz="905255">
              <a:spcBef>
                <a:spcPts val="900"/>
              </a:spcBef>
              <a:defRPr sz="1979">
                <a:latin typeface="Segoe UI"/>
                <a:ea typeface="Segoe UI"/>
                <a:cs typeface="Segoe UI"/>
                <a:sym typeface="Segoe UI"/>
              </a:defRPr>
            </a:pPr>
            <a:r>
              <a:t>Viele Bedürfnisse entstehen durch andere Menschen.</a:t>
            </a:r>
          </a:p>
          <a:p>
            <a:pPr marL="678941" lvl="1" indent="-226313" defTabSz="905255">
              <a:spcBef>
                <a:spcPts val="400"/>
              </a:spcBef>
              <a:defRPr sz="1782">
                <a:latin typeface="Segoe UI"/>
                <a:ea typeface="Segoe UI"/>
                <a:cs typeface="Segoe UI"/>
                <a:sym typeface="Segoe UI"/>
              </a:defRPr>
            </a:pPr>
            <a:r>
              <a:t>z. B. Freunde, Werbung, Kultur…</a:t>
            </a:r>
          </a:p>
          <a:p>
            <a:pPr marL="226313" indent="-226313" defTabSz="905255">
              <a:spcBef>
                <a:spcPts val="900"/>
              </a:spcBef>
              <a:defRPr sz="1979">
                <a:latin typeface="Segoe UI"/>
                <a:ea typeface="Segoe UI"/>
                <a:cs typeface="Segoe UI"/>
                <a:sym typeface="Segoe UI"/>
              </a:defRPr>
            </a:pPr>
            <a:r>
              <a:t>Bedürfnisse werden von vielen verschiedenen Menschen und Organisationen erfüllt.</a:t>
            </a:r>
          </a:p>
          <a:p>
            <a:pPr marL="678941" lvl="1" indent="-226313" defTabSz="905255">
              <a:spcBef>
                <a:spcPts val="400"/>
              </a:spcBef>
              <a:defRPr sz="1782">
                <a:latin typeface="Segoe UI"/>
                <a:ea typeface="Segoe UI"/>
                <a:cs typeface="Segoe UI"/>
                <a:sym typeface="Segoe UI"/>
              </a:defRPr>
            </a:pPr>
            <a:r>
              <a:t>z. B. Freunde/Familie (Haushalte), Unternehmen, Staat… </a:t>
            </a:r>
          </a:p>
          <a:p>
            <a:pPr marL="226313" indent="-226313" defTabSz="905255">
              <a:spcBef>
                <a:spcPts val="900"/>
              </a:spcBef>
              <a:defRPr sz="1979">
                <a:latin typeface="Segoe UI"/>
                <a:ea typeface="Segoe UI"/>
                <a:cs typeface="Segoe UI"/>
                <a:sym typeface="Segoe UI"/>
              </a:defRPr>
            </a:pPr>
            <a:r>
              <a:t>Manchmal versuchen wir, mit dem Kauf von Produkten andere Bedürfnisse zu erfüllen. </a:t>
            </a:r>
          </a:p>
          <a:p>
            <a:pPr marL="678941" lvl="1" indent="-226313" defTabSz="905255">
              <a:spcBef>
                <a:spcPts val="400"/>
              </a:spcBef>
              <a:defRPr sz="1782">
                <a:latin typeface="Segoe UI"/>
                <a:ea typeface="Segoe UI"/>
                <a:cs typeface="Segoe UI"/>
                <a:sym typeface="Segoe UI"/>
              </a:defRPr>
            </a:pPr>
            <a:r>
              <a:t>z. B. Kauf eines coolen Outfits, um gemocht zu werden (Bedürfnis nach Freundschaft)</a:t>
            </a:r>
          </a:p>
          <a:p>
            <a:pPr marL="678941" lvl="1" indent="-226313" defTabSz="905255">
              <a:spcBef>
                <a:spcPts val="400"/>
              </a:spcBef>
              <a:defRPr sz="1782">
                <a:latin typeface="Segoe UI"/>
                <a:ea typeface="Segoe UI"/>
                <a:cs typeface="Segoe UI"/>
                <a:sym typeface="Segoe UI"/>
              </a:defRPr>
            </a:pPr>
            <a:endParaRPr/>
          </a:p>
          <a:p>
            <a:pPr marL="0" indent="0" defTabSz="905255">
              <a:spcBef>
                <a:spcPts val="900"/>
              </a:spcBef>
              <a:buSzTx/>
              <a:buNone/>
              <a:defRPr sz="1979" b="1">
                <a:latin typeface="Segoe UI"/>
                <a:ea typeface="Segoe UI"/>
                <a:cs typeface="Segoe UI"/>
                <a:sym typeface="Segoe UI"/>
              </a:defRPr>
            </a:pPr>
            <a:r>
              <a:t>Du willst dir etwas Neues kaufen?</a:t>
            </a:r>
            <a:r>
              <a:rPr b="0"/>
              <a:t> </a:t>
            </a:r>
          </a:p>
          <a:p>
            <a:pPr marL="0" indent="0" defTabSz="905255">
              <a:spcBef>
                <a:spcPts val="900"/>
              </a:spcBef>
              <a:buSzTx/>
              <a:buNone/>
              <a:defRPr sz="1979" b="1">
                <a:latin typeface="Segoe UI"/>
                <a:ea typeface="Segoe UI"/>
                <a:cs typeface="Segoe UI"/>
                <a:sym typeface="Segoe UI"/>
              </a:defRPr>
            </a:pPr>
            <a:r>
              <a:t>Tipp</a:t>
            </a:r>
            <a:r>
              <a:rPr b="0"/>
              <a:t>: Denk zuerst darüber nach, warum du es kaufen möchtest! </a:t>
            </a:r>
          </a:p>
        </p:txBody>
      </p:sp>
      <p:sp>
        <p:nvSpPr>
          <p:cNvPr id="457" name="Foliennummernplatzhalter 3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20</a:t>
            </a:fld>
            <a:endParaRPr/>
          </a:p>
        </p:txBody>
      </p:sp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Textfeld 27"/>
          <p:cNvSpPr txBox="1"/>
          <p:nvPr/>
        </p:nvSpPr>
        <p:spPr>
          <a:xfrm>
            <a:off x="946942" y="1123878"/>
            <a:ext cx="6002991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000" b="1" cap="all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Ablauf Der Befragung</a:t>
            </a:r>
          </a:p>
        </p:txBody>
      </p:sp>
      <p:sp>
        <p:nvSpPr>
          <p:cNvPr id="460" name="Textfeld 2"/>
          <p:cNvSpPr txBox="1"/>
          <p:nvPr/>
        </p:nvSpPr>
        <p:spPr>
          <a:xfrm>
            <a:off x="946943" y="1793741"/>
            <a:ext cx="7548024" cy="3241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600"/>
              </a:spcBef>
              <a:defRPr sz="2000" b="1">
                <a:solidFill>
                  <a:srgbClr val="48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Schritt 1: Stell</a:t>
            </a:r>
            <a:r>
              <a:rPr b="0"/>
              <a:t> die Fragen 1-11 und </a:t>
            </a:r>
            <a:r>
              <a:t>male</a:t>
            </a:r>
            <a:r>
              <a:rPr b="0"/>
              <a:t> die Kästchen in der richtigen Farbe </a:t>
            </a:r>
            <a:r>
              <a:t>an</a:t>
            </a:r>
            <a:r>
              <a:rPr b="0"/>
              <a:t>. Die möglichen Antworten sind:</a:t>
            </a:r>
          </a:p>
          <a:p>
            <a:pPr>
              <a:spcBef>
                <a:spcPts val="600"/>
              </a:spcBef>
              <a:defRPr sz="2800">
                <a:latin typeface="Lexend"/>
                <a:ea typeface="Lexend"/>
                <a:cs typeface="Lexend"/>
                <a:sym typeface="Lexend"/>
              </a:defRPr>
            </a:pPr>
            <a:endParaRPr b="0"/>
          </a:p>
          <a:p>
            <a:pPr lvl="1">
              <a:spcBef>
                <a:spcPts val="600"/>
              </a:spcBef>
              <a:defRPr sz="2800">
                <a:solidFill>
                  <a:srgbClr val="FFFFFF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1 (= nicht wichtig)</a:t>
            </a:r>
          </a:p>
          <a:p>
            <a:pPr lvl="1">
              <a:spcBef>
                <a:spcPts val="600"/>
              </a:spcBef>
              <a:defRPr sz="2800">
                <a:solidFill>
                  <a:schemeClr val="accent4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2 (= wenig wichtig) </a:t>
            </a:r>
          </a:p>
          <a:p>
            <a:pPr lvl="1">
              <a:spcBef>
                <a:spcPts val="600"/>
              </a:spcBef>
              <a:defRPr sz="2800">
                <a:solidFill>
                  <a:schemeClr val="accent2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3 (= wichtig)</a:t>
            </a:r>
          </a:p>
          <a:p>
            <a:pPr lvl="1">
              <a:spcBef>
                <a:spcPts val="600"/>
              </a:spcBef>
              <a:defRPr sz="2800">
                <a:solidFill>
                  <a:srgbClr val="C00000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4 (= sehr wichtig)</a:t>
            </a:r>
          </a:p>
        </p:txBody>
      </p:sp>
      <p:sp>
        <p:nvSpPr>
          <p:cNvPr id="461" name="Foliennummernplatzhalter 4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21</a:t>
            </a:fld>
            <a:endParaRPr/>
          </a:p>
        </p:txBody>
      </p:sp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Inhaltsplatzhalter 2"/>
          <p:cNvSpPr txBox="1"/>
          <p:nvPr/>
        </p:nvSpPr>
        <p:spPr>
          <a:xfrm>
            <a:off x="883922" y="1916023"/>
            <a:ext cx="10424161" cy="2690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pPr marL="457200" indent="-457200">
              <a:lnSpc>
                <a:spcPct val="90000"/>
              </a:lnSpc>
              <a:spcBef>
                <a:spcPts val="1000"/>
              </a:spcBef>
              <a:buSzPct val="100000"/>
              <a:buAutoNum type="arabicPeriod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b="1"/>
              <a:t>Füll</a:t>
            </a:r>
            <a:r>
              <a:t> den Fragebogen zuerst für dich selbst aus (Person 1). </a:t>
            </a:r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buSzPct val="100000"/>
              <a:buAutoNum type="arabicPeriod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b="1"/>
              <a:t>Befrage</a:t>
            </a:r>
            <a:r>
              <a:t> eine:n Mitschüler:in (Person 2).</a:t>
            </a:r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buSzPct val="100000"/>
              <a:buAutoNum type="arabicPeriod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b="1"/>
              <a:t>Befrage</a:t>
            </a:r>
            <a:r>
              <a:t> nach der Schule 1-2 erwachsene Personen (Person 3 + 4). </a:t>
            </a:r>
          </a:p>
          <a:p>
            <a:pPr marL="457200" indent="-457200">
              <a:lnSpc>
                <a:spcPct val="90000"/>
              </a:lnSpc>
              <a:spcBef>
                <a:spcPts val="1000"/>
              </a:spcBef>
              <a:buSzPct val="100000"/>
              <a:buAutoNum type="arabicPeriod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rPr b="1"/>
              <a:t>Bring</a:t>
            </a:r>
            <a:r>
              <a:t> deinen ausgefüllten Fragebogen wieder in die Schule </a:t>
            </a:r>
            <a:r>
              <a:rPr b="1"/>
              <a:t>mit</a:t>
            </a:r>
            <a:r>
              <a:t>.</a:t>
            </a:r>
          </a:p>
        </p:txBody>
      </p:sp>
      <p:pic>
        <p:nvPicPr>
          <p:cNvPr id="464" name="Grafik 6" descr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76" y="4472759"/>
            <a:ext cx="2532129" cy="2385240"/>
          </a:xfrm>
          <a:prstGeom prst="rect">
            <a:avLst/>
          </a:prstGeom>
          <a:ln w="12700">
            <a:miter lim="400000"/>
          </a:ln>
        </p:spPr>
      </p:pic>
      <p:pic>
        <p:nvPicPr>
          <p:cNvPr id="465" name="Grafik 8" descr="Grafi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5525" y="4302288"/>
            <a:ext cx="2713109" cy="2555712"/>
          </a:xfrm>
          <a:prstGeom prst="rect">
            <a:avLst/>
          </a:prstGeom>
          <a:ln w="12700">
            <a:miter lim="400000"/>
          </a:ln>
        </p:spPr>
      </p:pic>
      <p:pic>
        <p:nvPicPr>
          <p:cNvPr id="466" name="Grafik 12" descr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3936" y="4094491"/>
            <a:ext cx="2933697" cy="2763509"/>
          </a:xfrm>
          <a:prstGeom prst="rect">
            <a:avLst/>
          </a:prstGeom>
          <a:ln w="12700">
            <a:miter lim="400000"/>
          </a:ln>
        </p:spPr>
      </p:pic>
      <p:pic>
        <p:nvPicPr>
          <p:cNvPr id="467" name="Grafik 15" descr="Grafik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6471" y="4684333"/>
            <a:ext cx="1901963" cy="1791621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Grafik 16" descr="Grafik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9959" y="4684333"/>
            <a:ext cx="1902117" cy="1792380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Grafik 18" descr="Grafik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4712" y="5312626"/>
            <a:ext cx="1167388" cy="1030228"/>
          </a:xfrm>
          <a:prstGeom prst="rect">
            <a:avLst/>
          </a:prstGeom>
          <a:ln w="12700">
            <a:miter lim="400000"/>
          </a:ln>
        </p:spPr>
      </p:pic>
      <p:sp>
        <p:nvSpPr>
          <p:cNvPr id="470" name="Textfeld 20"/>
          <p:cNvSpPr txBox="1"/>
          <p:nvPr/>
        </p:nvSpPr>
        <p:spPr>
          <a:xfrm>
            <a:off x="9217818" y="5312626"/>
            <a:ext cx="1991855" cy="1094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6600">
                <a:solidFill>
                  <a:srgbClr val="646999"/>
                </a:solidFill>
                <a:latin typeface="Adelle Sans Eb"/>
                <a:ea typeface="Adelle Sans Eb"/>
                <a:cs typeface="Adelle Sans Eb"/>
                <a:sym typeface="Adelle Sans Eb"/>
              </a:defRPr>
            </a:lvl1pPr>
          </a:lstStyle>
          <a:p>
            <a:r>
              <a:t> 3</a:t>
            </a:r>
          </a:p>
        </p:txBody>
      </p:sp>
      <p:sp>
        <p:nvSpPr>
          <p:cNvPr id="471" name="Textfeld 27"/>
          <p:cNvSpPr txBox="1"/>
          <p:nvPr/>
        </p:nvSpPr>
        <p:spPr>
          <a:xfrm>
            <a:off x="946942" y="1123878"/>
            <a:ext cx="6002991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defRPr sz="3000" b="1" cap="all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fragebogen</a:t>
            </a:r>
          </a:p>
        </p:txBody>
      </p:sp>
      <p:sp>
        <p:nvSpPr>
          <p:cNvPr id="472" name="Foliennummernplatzhalter 11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22</a:t>
            </a:fld>
            <a:endParaRPr/>
          </a:p>
        </p:txBody>
      </p:sp>
    </p:spTree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Textfeld 27"/>
          <p:cNvSpPr txBox="1"/>
          <p:nvPr/>
        </p:nvSpPr>
        <p:spPr>
          <a:xfrm>
            <a:off x="946942" y="1123878"/>
            <a:ext cx="6002991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000" b="1" cap="all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Ablauf Der Befragung</a:t>
            </a:r>
          </a:p>
        </p:txBody>
      </p:sp>
      <p:sp>
        <p:nvSpPr>
          <p:cNvPr id="475" name="Textfeld 2"/>
          <p:cNvSpPr txBox="1"/>
          <p:nvPr/>
        </p:nvSpPr>
        <p:spPr>
          <a:xfrm>
            <a:off x="946942" y="2491319"/>
            <a:ext cx="10338362" cy="2606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Symbol"/>
              <a:buChar char="·"/>
              <a:defRPr sz="2000">
                <a:solidFill>
                  <a:srgbClr val="48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Wenn die Person mit </a:t>
            </a:r>
            <a:r>
              <a:rPr b="1">
                <a:solidFill>
                  <a:srgbClr val="FFFFFF"/>
                </a:solidFill>
              </a:rPr>
              <a:t>1</a:t>
            </a:r>
            <a:r>
              <a:rPr>
                <a:solidFill>
                  <a:srgbClr val="FFFFFF"/>
                </a:solidFill>
              </a:rPr>
              <a:t> </a:t>
            </a:r>
            <a:r>
              <a:t>antwortet, mal das Kästchen nicht an und lass es</a:t>
            </a:r>
            <a:r>
              <a:rPr>
                <a:solidFill>
                  <a:srgbClr val="000000"/>
                </a:solidFill>
              </a:rPr>
              <a:t> </a:t>
            </a:r>
            <a:r>
              <a:rPr>
                <a:solidFill>
                  <a:srgbClr val="FFFFFF"/>
                </a:solidFill>
              </a:rPr>
              <a:t>weiß</a:t>
            </a:r>
            <a:r>
              <a:rPr>
                <a:solidFill>
                  <a:srgbClr val="000000"/>
                </a:solidFill>
              </a:rPr>
              <a:t>.</a:t>
            </a:r>
          </a:p>
          <a:p>
            <a:pPr marL="342900" indent="-342900">
              <a:lnSpc>
                <a:spcPct val="15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Symbol"/>
              <a:buChar char="·"/>
              <a:defRPr sz="2000">
                <a:solidFill>
                  <a:srgbClr val="48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Wenn die Person mit </a:t>
            </a:r>
            <a:r>
              <a:rPr b="1">
                <a:solidFill>
                  <a:srgbClr val="FFCC00"/>
                </a:solidFill>
              </a:rPr>
              <a:t>2</a:t>
            </a:r>
            <a:r>
              <a:rPr>
                <a:solidFill>
                  <a:srgbClr val="000000"/>
                </a:solidFill>
              </a:rPr>
              <a:t> </a:t>
            </a:r>
            <a:r>
              <a:t>antwortet, mal das Kästchen </a:t>
            </a:r>
            <a:r>
              <a:rPr b="1">
                <a:solidFill>
                  <a:srgbClr val="FFCC00"/>
                </a:solidFill>
              </a:rPr>
              <a:t>gelb</a:t>
            </a:r>
            <a:r>
              <a:rPr>
                <a:solidFill>
                  <a:srgbClr val="FFCC00"/>
                </a:solidFill>
              </a:rPr>
              <a:t> </a:t>
            </a:r>
            <a:r>
              <a:t>an.</a:t>
            </a:r>
          </a:p>
          <a:p>
            <a:pPr marL="342900" indent="-342900">
              <a:lnSpc>
                <a:spcPct val="15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Symbol"/>
              <a:buChar char="·"/>
              <a:defRPr sz="2000">
                <a:solidFill>
                  <a:srgbClr val="48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Wenn die Person mit </a:t>
            </a:r>
            <a:r>
              <a:rPr b="1">
                <a:solidFill>
                  <a:srgbClr val="FF9933"/>
                </a:solidFill>
              </a:rPr>
              <a:t>3</a:t>
            </a:r>
            <a:r>
              <a:rPr>
                <a:solidFill>
                  <a:srgbClr val="000000"/>
                </a:solidFill>
              </a:rPr>
              <a:t> </a:t>
            </a:r>
            <a:r>
              <a:t>antwortet, mal das Kästchen </a:t>
            </a:r>
            <a:r>
              <a:rPr b="1">
                <a:solidFill>
                  <a:srgbClr val="FF9933"/>
                </a:solidFill>
              </a:rPr>
              <a:t>orange</a:t>
            </a:r>
            <a:r>
              <a:rPr>
                <a:solidFill>
                  <a:srgbClr val="FF9933"/>
                </a:solidFill>
              </a:rPr>
              <a:t> </a:t>
            </a:r>
            <a:r>
              <a:t>an.</a:t>
            </a:r>
          </a:p>
          <a:p>
            <a:pPr marL="342900" indent="-342900">
              <a:lnSpc>
                <a:spcPct val="150000"/>
              </a:lnSpc>
              <a:spcBef>
                <a:spcPts val="1000"/>
              </a:spcBef>
              <a:buClr>
                <a:srgbClr val="000000"/>
              </a:buClr>
              <a:buSzPct val="100000"/>
              <a:buFont typeface="Symbol"/>
              <a:buChar char="·"/>
              <a:defRPr sz="2000">
                <a:solidFill>
                  <a:srgbClr val="48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Wenn die Person mit </a:t>
            </a:r>
            <a:r>
              <a:rPr b="1">
                <a:solidFill>
                  <a:srgbClr val="FF0000"/>
                </a:solidFill>
              </a:rPr>
              <a:t>4</a:t>
            </a:r>
            <a:r>
              <a:rPr>
                <a:solidFill>
                  <a:srgbClr val="000000"/>
                </a:solidFill>
              </a:rPr>
              <a:t> </a:t>
            </a:r>
            <a:r>
              <a:t>antwortet, mal das Kästchen </a:t>
            </a:r>
            <a:r>
              <a:rPr b="1">
                <a:solidFill>
                  <a:srgbClr val="DA2A00"/>
                </a:solidFill>
              </a:rPr>
              <a:t>rot</a:t>
            </a:r>
            <a:r>
              <a:rPr>
                <a:solidFill>
                  <a:srgbClr val="DA2A00"/>
                </a:solidFill>
              </a:rPr>
              <a:t> </a:t>
            </a:r>
            <a:r>
              <a:t>an.</a:t>
            </a:r>
          </a:p>
        </p:txBody>
      </p:sp>
      <p:sp>
        <p:nvSpPr>
          <p:cNvPr id="476" name="Foliennummernplatzhalter 8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23</a:t>
            </a:fld>
            <a:endParaRPr/>
          </a:p>
        </p:txBody>
      </p:sp>
    </p:spTree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Textfeld 27"/>
          <p:cNvSpPr txBox="1"/>
          <p:nvPr/>
        </p:nvSpPr>
        <p:spPr>
          <a:xfrm>
            <a:off x="946942" y="1123878"/>
            <a:ext cx="6002991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000" b="1" cap="all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rPr lang="de-AT" dirty="0"/>
              <a:t>Ablauf Der Befragung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FA7A0A3-59AB-2979-0E97-1132DC5192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9F7DAA0-3B55-ADB2-C864-4098979078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de-AT" dirty="0"/>
          </a:p>
        </p:txBody>
      </p:sp>
      <p:sp>
        <p:nvSpPr>
          <p:cNvPr id="480" name="Foliennummernplatzhalter 4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24</a:t>
            </a:fld>
            <a:endParaRPr/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13CDA07B-D18B-6ACE-CEFD-A4B668AE05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8969143"/>
              </p:ext>
            </p:extLst>
          </p:nvPr>
        </p:nvGraphicFramePr>
        <p:xfrm>
          <a:off x="3563423" y="1852960"/>
          <a:ext cx="4756711" cy="4694555"/>
        </p:xfrm>
        <a:graphic>
          <a:graphicData uri="http://schemas.openxmlformats.org/drawingml/2006/table">
            <a:tbl>
              <a:tblPr firstRow="1" firstCol="1" bandRow="1"/>
              <a:tblGrid>
                <a:gridCol w="590878">
                  <a:extLst>
                    <a:ext uri="{9D8B030D-6E8A-4147-A177-3AD203B41FA5}">
                      <a16:colId xmlns:a16="http://schemas.microsoft.com/office/drawing/2014/main" val="3351562814"/>
                    </a:ext>
                  </a:extLst>
                </a:gridCol>
                <a:gridCol w="1801377">
                  <a:extLst>
                    <a:ext uri="{9D8B030D-6E8A-4147-A177-3AD203B41FA5}">
                      <a16:colId xmlns:a16="http://schemas.microsoft.com/office/drawing/2014/main" val="2661337437"/>
                    </a:ext>
                  </a:extLst>
                </a:gridCol>
                <a:gridCol w="590878">
                  <a:extLst>
                    <a:ext uri="{9D8B030D-6E8A-4147-A177-3AD203B41FA5}">
                      <a16:colId xmlns:a16="http://schemas.microsoft.com/office/drawing/2014/main" val="3116422198"/>
                    </a:ext>
                  </a:extLst>
                </a:gridCol>
                <a:gridCol w="591350">
                  <a:extLst>
                    <a:ext uri="{9D8B030D-6E8A-4147-A177-3AD203B41FA5}">
                      <a16:colId xmlns:a16="http://schemas.microsoft.com/office/drawing/2014/main" val="1467461678"/>
                    </a:ext>
                  </a:extLst>
                </a:gridCol>
                <a:gridCol w="591350">
                  <a:extLst>
                    <a:ext uri="{9D8B030D-6E8A-4147-A177-3AD203B41FA5}">
                      <a16:colId xmlns:a16="http://schemas.microsoft.com/office/drawing/2014/main" val="2566045327"/>
                    </a:ext>
                  </a:extLst>
                </a:gridCol>
                <a:gridCol w="590878">
                  <a:extLst>
                    <a:ext uri="{9D8B030D-6E8A-4147-A177-3AD203B41FA5}">
                      <a16:colId xmlns:a16="http://schemas.microsoft.com/office/drawing/2014/main" val="294720726"/>
                    </a:ext>
                  </a:extLst>
                </a:gridCol>
              </a:tblGrid>
              <a:tr h="335666">
                <a:tc row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de-AT" sz="9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Nr.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2B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de-AT" sz="9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Fragen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2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de-AT" sz="9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Person 1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2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de-AT" sz="9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Person 2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2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de-AT" sz="9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Person 3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2B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Aft>
                          <a:spcPts val="800"/>
                        </a:spcAft>
                      </a:pPr>
                      <a:r>
                        <a:rPr lang="de-AT" sz="900" b="1" ker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Person 4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82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7026252"/>
                  </a:ext>
                </a:extLst>
              </a:tr>
              <a:tr h="260468"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Beispiel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Ahmed</a:t>
                      </a:r>
                      <a:endParaRPr lang="de-AT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274997"/>
                  </a:ext>
                </a:extLst>
              </a:tr>
              <a:tr h="4354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Wie wichtig ist es für dich, Gegenstände kaufen zu können (z. B. Handy)?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2597721"/>
                  </a:ext>
                </a:extLst>
              </a:tr>
              <a:tr h="330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Wie wichtig sind Spielkonsolen für dich?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8181160"/>
                  </a:ext>
                </a:extLst>
              </a:tr>
              <a:tr h="330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Wie wichtig ist ein schönes Haus / eine schöne Wohnung für dich?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2195355"/>
                  </a:ext>
                </a:extLst>
              </a:tr>
              <a:tr h="330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Wie wichtig ist ein schönes Auto für dich?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974991"/>
                  </a:ext>
                </a:extLst>
              </a:tr>
              <a:tr h="330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Wie wichtig ist Geld insgesamt für dich?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898418"/>
                  </a:ext>
                </a:extLst>
              </a:tr>
              <a:tr h="5837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Wie wichtig sind Aktivitäten wie z. B. im Park spazieren gehen, Musik hören, lesen oder Freund:innen treffen für dich?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981087"/>
                  </a:ext>
                </a:extLst>
              </a:tr>
              <a:tr h="43541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Wie wichtig ist ein gutes Zusammenleben in der Schule / in der Arbeit für dich?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0248367"/>
                  </a:ext>
                </a:extLst>
              </a:tr>
              <a:tr h="330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Wie wichtig ist die Familie für dich?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402395"/>
                  </a:ext>
                </a:extLst>
              </a:tr>
              <a:tr h="330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Wie wichtig sind Freundinnen und Freunde für dich?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9440342"/>
                  </a:ext>
                </a:extLst>
              </a:tr>
              <a:tr h="330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Wie wichtig ist die Gesundheit für dich?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5553897"/>
                  </a:ext>
                </a:extLst>
              </a:tr>
              <a:tr h="330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Wie wichtig ist eine saubere und gesunde Umwelt für dich?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0F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400"/>
                        </a:lnSpc>
                        <a:spcAft>
                          <a:spcPts val="800"/>
                        </a:spcAft>
                      </a:pPr>
                      <a:r>
                        <a:rPr lang="de-AT" sz="800" kern="0" dirty="0"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de-AT" sz="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532" marR="525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0336568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Textfeld 27"/>
          <p:cNvSpPr txBox="1"/>
          <p:nvPr/>
        </p:nvSpPr>
        <p:spPr>
          <a:xfrm>
            <a:off x="946942" y="1123878"/>
            <a:ext cx="6002991" cy="548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3000" b="1" cap="all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Ablauf Der Befragung</a:t>
            </a:r>
          </a:p>
        </p:txBody>
      </p:sp>
      <p:sp>
        <p:nvSpPr>
          <p:cNvPr id="483" name="Textfeld 2"/>
          <p:cNvSpPr txBox="1"/>
          <p:nvPr/>
        </p:nvSpPr>
        <p:spPr>
          <a:xfrm>
            <a:off x="946943" y="1793741"/>
            <a:ext cx="7548024" cy="291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spcBef>
                <a:spcPts val="600"/>
              </a:spcBef>
              <a:defRPr sz="2000" b="1">
                <a:solidFill>
                  <a:srgbClr val="48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Schritt 2: Stell</a:t>
            </a:r>
            <a:r>
              <a:rPr b="0"/>
              <a:t> die Frage 12 ganz am Ende und </a:t>
            </a:r>
            <a:r>
              <a:t>schreib</a:t>
            </a:r>
            <a:r>
              <a:rPr b="0"/>
              <a:t> die Stichwörter in die Zeilen. </a:t>
            </a:r>
          </a:p>
          <a:p>
            <a:pPr>
              <a:spcBef>
                <a:spcPts val="600"/>
              </a:spcBef>
              <a:defRPr sz="2000">
                <a:solidFill>
                  <a:srgbClr val="48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 b="0"/>
          </a:p>
          <a:p>
            <a:pPr>
              <a:spcBef>
                <a:spcPts val="600"/>
              </a:spcBef>
              <a:defRPr sz="2000" b="1">
                <a:solidFill>
                  <a:srgbClr val="48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Schritt 3: Mach</a:t>
            </a:r>
            <a:r>
              <a:rPr b="0"/>
              <a:t> eine erste Auswertung.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000">
                <a:solidFill>
                  <a:srgbClr val="48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Was hat dich überrascht?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000">
                <a:solidFill>
                  <a:srgbClr val="48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Fällt dir etwas besonders Interessantes auf?</a:t>
            </a:r>
          </a:p>
          <a:p>
            <a:pPr marL="342900" indent="-342900">
              <a:spcBef>
                <a:spcPts val="600"/>
              </a:spcBef>
              <a:buSzPct val="100000"/>
              <a:buFont typeface="Arial"/>
              <a:buChar char="•"/>
              <a:defRPr sz="2000">
                <a:solidFill>
                  <a:srgbClr val="48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Wo gibt es Ähnlichkeiten / Unterschiede zwischen den Personen? </a:t>
            </a:r>
          </a:p>
        </p:txBody>
      </p:sp>
      <p:sp>
        <p:nvSpPr>
          <p:cNvPr id="484" name="Foliennummernplatzhalter 4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25</a:t>
            </a:fld>
            <a:endParaRPr/>
          </a:p>
        </p:txBody>
      </p:sp>
    </p:spTree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Anhang</a:t>
            </a:r>
            <a:endParaRPr dirty="0"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8395410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Titel 2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Bilder</a:t>
            </a:r>
            <a:endParaRPr dirty="0"/>
          </a:p>
        </p:txBody>
      </p:sp>
      <p:sp>
        <p:nvSpPr>
          <p:cNvPr id="487" name="Inhaltsplatzhalter 4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buSzTx/>
              <a:buNone/>
            </a:pPr>
            <a:r>
              <a:rPr lang="de-DE" b="1" dirty="0"/>
              <a:t>Alle Bilder sowie andere Medien (z. B. Videos) sind aus der Lizenz ausgenommen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Wenn nicht anders angegeben, handelt es sich um eigene Darstellungen.</a:t>
            </a:r>
          </a:p>
          <a:p>
            <a:pPr marL="0" indent="0">
              <a:buSzTx/>
              <a:buNone/>
            </a:pP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F11, Frau beim Shoppen, </a:t>
            </a:r>
            <a:r>
              <a:rPr lang="de-AT" dirty="0" err="1"/>
              <a:t>Freestocks</a:t>
            </a:r>
            <a:r>
              <a:rPr lang="de-AT" dirty="0"/>
              <a:t>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F14, Spaghetti auf Teller, </a:t>
            </a:r>
            <a:r>
              <a:rPr lang="de-AT" dirty="0" err="1"/>
              <a:t>Homescreenify</a:t>
            </a:r>
            <a:r>
              <a:rPr lang="de-AT" dirty="0"/>
              <a:t>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F14, Villa, Ralph (Ravi) </a:t>
            </a:r>
            <a:r>
              <a:rPr lang="de-AT" dirty="0" err="1"/>
              <a:t>Kayden</a:t>
            </a:r>
            <a:r>
              <a:rPr lang="de-AT" dirty="0"/>
              <a:t>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F15, Buntstifte, </a:t>
            </a:r>
            <a:r>
              <a:rPr lang="de-AT" dirty="0" err="1"/>
              <a:t>amjd</a:t>
            </a:r>
            <a:r>
              <a:rPr lang="de-AT" dirty="0"/>
              <a:t> </a:t>
            </a:r>
            <a:r>
              <a:rPr lang="de-AT" dirty="0" err="1"/>
              <a:t>rdwan</a:t>
            </a:r>
            <a:r>
              <a:rPr lang="de-AT" dirty="0"/>
              <a:t>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F16, Friseurbesuch, Michael </a:t>
            </a:r>
            <a:r>
              <a:rPr lang="de-AT" dirty="0" err="1"/>
              <a:t>Demoya</a:t>
            </a:r>
            <a:r>
              <a:rPr lang="de-AT" dirty="0"/>
              <a:t>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F17, Menschen beim Fernsehen, Victoria Regen / </a:t>
            </a:r>
            <a:r>
              <a:rPr lang="de-AT" dirty="0" err="1"/>
              <a:t>Pixabay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F17, Menschen im Kino, Felipe </a:t>
            </a:r>
            <a:r>
              <a:rPr lang="de-AT" dirty="0" err="1"/>
              <a:t>Bustillo</a:t>
            </a:r>
            <a:r>
              <a:rPr lang="de-AT" dirty="0"/>
              <a:t>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F18, Zuneigung, Lawrence </a:t>
            </a:r>
            <a:r>
              <a:rPr lang="de-AT" dirty="0" err="1"/>
              <a:t>Crayton</a:t>
            </a:r>
            <a:r>
              <a:rPr lang="de-AT" dirty="0"/>
              <a:t>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F18, Verstecken spielen, Annie </a:t>
            </a:r>
            <a:r>
              <a:rPr lang="de-AT" dirty="0" err="1"/>
              <a:t>Spratt</a:t>
            </a:r>
            <a:r>
              <a:rPr lang="de-AT" dirty="0"/>
              <a:t>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F18, Kinder mit Geburtstagskuchen, Nathan </a:t>
            </a:r>
            <a:r>
              <a:rPr lang="de-AT" dirty="0" err="1"/>
              <a:t>Dumlao</a:t>
            </a:r>
            <a:r>
              <a:rPr lang="de-AT" dirty="0"/>
              <a:t>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r>
              <a:rPr lang="de-AT" dirty="0"/>
              <a:t>F19, Krankenwagen, Aman </a:t>
            </a:r>
            <a:r>
              <a:rPr lang="de-AT" dirty="0" err="1"/>
              <a:t>Chaturvedi</a:t>
            </a:r>
            <a:r>
              <a:rPr lang="de-AT" dirty="0"/>
              <a:t> / </a:t>
            </a:r>
            <a:r>
              <a:rPr lang="de-AT" dirty="0" err="1"/>
              <a:t>Unsplash</a:t>
            </a:r>
            <a:endParaRPr lang="de-AT" dirty="0"/>
          </a:p>
          <a:p>
            <a:pPr marL="0" indent="0">
              <a:buSzTx/>
              <a:buNone/>
            </a:pPr>
            <a:endParaRPr lang="de-AT" dirty="0"/>
          </a:p>
        </p:txBody>
      </p:sp>
      <p:sp>
        <p:nvSpPr>
          <p:cNvPr id="488" name="Foliennummernplatzhalter 1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27</a:t>
            </a:fld>
            <a:endParaRPr/>
          </a:p>
        </p:txBody>
      </p:sp>
    </p:spTree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59A9A-6020-027C-F0D8-12AA02DD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Impressum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58406A-D156-7B30-F971-7443E33EC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271" y="5423636"/>
            <a:ext cx="11280131" cy="903083"/>
          </a:xfrm>
        </p:spPr>
        <p:txBody>
          <a:bodyPr/>
          <a:lstStyle/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Bei einer Weiterverwendung sollen folgende Angaben gemacht werden:</a:t>
            </a: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Stiftung Wirtschaftsbildung </a:t>
            </a:r>
            <a:r>
              <a:rPr lang="de-AT" sz="120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(2023) </a:t>
            </a: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Bedürfnisse und Lebensqualität: Radausflug mit Folgen. Power-Point-Präsentation. CC BY NC SA 4.0.</a:t>
            </a:r>
            <a:endParaRPr lang="de-AT" sz="12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endParaRPr lang="de-AT" sz="32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62C0277-D86A-A322-C8FE-0CEBDB8F2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35457" b="64620"/>
          <a:stretch/>
        </p:blipFill>
        <p:spPr>
          <a:xfrm>
            <a:off x="450569" y="1600199"/>
            <a:ext cx="6703163" cy="3657601"/>
          </a:xfrm>
          <a:prstGeom prst="rect">
            <a:avLst/>
          </a:prstGeom>
        </p:spPr>
      </p:pic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C6EA999D-D688-BF3B-925A-B85B728A5D23}"/>
              </a:ext>
            </a:extLst>
          </p:cNvPr>
          <p:cNvSpPr/>
          <p:nvPr/>
        </p:nvSpPr>
        <p:spPr>
          <a:xfrm>
            <a:off x="469791" y="5666426"/>
            <a:ext cx="9389984" cy="417501"/>
          </a:xfrm>
          <a:prstGeom prst="roundRect">
            <a:avLst>
              <a:gd name="adj" fmla="val 5914"/>
            </a:avLst>
          </a:prstGeom>
          <a:noFill/>
          <a:ln w="19050" cap="flat" cmpd="sng" algn="ctr">
            <a:solidFill>
              <a:srgbClr val="8D82B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5871760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Was passiert hier?</a:t>
            </a:r>
          </a:p>
        </p:txBody>
      </p:sp>
      <p:pic>
        <p:nvPicPr>
          <p:cNvPr id="366" name="Inhaltsplatzhalter 3" descr="Inhaltsplatzhalter 3"/>
          <p:cNvPicPr>
            <a:picLocks noChangeAspect="1"/>
          </p:cNvPicPr>
          <p:nvPr/>
        </p:nvPicPr>
        <p:blipFill>
          <a:blip r:embed="rId2"/>
          <a:srcRect r="2" b="5"/>
          <a:stretch>
            <a:fillRect/>
          </a:stretch>
        </p:blipFill>
        <p:spPr>
          <a:xfrm>
            <a:off x="445560" y="2275366"/>
            <a:ext cx="5650311" cy="31789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" y="0"/>
                </a:moveTo>
                <a:cubicBezTo>
                  <a:pt x="907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907" y="21600"/>
                  <a:pt x="2025" y="21600"/>
                </a:cubicBezTo>
                <a:lnTo>
                  <a:pt x="19575" y="21600"/>
                </a:lnTo>
                <a:cubicBezTo>
                  <a:pt x="20693" y="21600"/>
                  <a:pt x="21600" y="19988"/>
                  <a:pt x="21600" y="18000"/>
                </a:cubicBezTo>
                <a:lnTo>
                  <a:pt x="21600" y="3600"/>
                </a:lnTo>
                <a:cubicBezTo>
                  <a:pt x="21600" y="1612"/>
                  <a:pt x="20693" y="0"/>
                  <a:pt x="19575" y="0"/>
                </a:cubicBezTo>
                <a:lnTo>
                  <a:pt x="2025" y="0"/>
                </a:lnTo>
                <a:close/>
              </a:path>
            </a:pathLst>
          </a:custGeom>
          <a:ln w="12700">
            <a:miter lim="400000"/>
          </a:ln>
          <a:effectLst>
            <a:outerShdw blurRad="76200" dist="38100" dir="7800000" rotWithShape="0">
              <a:srgbClr val="000000">
                <a:alpha val="40000"/>
              </a:srgbClr>
            </a:outerShdw>
          </a:effectLst>
        </p:spPr>
      </p:pic>
      <p:sp>
        <p:nvSpPr>
          <p:cNvPr id="367" name="Inhaltsplatzhalter 4"/>
          <p:cNvSpPr txBox="1">
            <a:spLocks noGrp="1"/>
          </p:cNvSpPr>
          <p:nvPr>
            <p:ph type="body" sz="half" idx="1"/>
          </p:nvPr>
        </p:nvSpPr>
        <p:spPr>
          <a:xfrm>
            <a:off x="6349994" y="1828800"/>
            <a:ext cx="5331876" cy="4391022"/>
          </a:xfrm>
          <a:prstGeom prst="rect">
            <a:avLst/>
          </a:prstGeom>
        </p:spPr>
        <p:txBody>
          <a:bodyPr/>
          <a:lstStyle/>
          <a:p>
            <a:pPr>
              <a:lnSpc>
                <a:spcPts val="1400"/>
              </a:lnSpc>
            </a:pPr>
            <a:endParaRPr/>
          </a:p>
          <a:p>
            <a:pPr>
              <a:lnSpc>
                <a:spcPct val="100000"/>
              </a:lnSpc>
            </a:pPr>
            <a:r>
              <a:t>Was passiert in dieser Szene? Welche Personen siehst du? Was machen sie?</a:t>
            </a:r>
          </a:p>
          <a:p>
            <a:pPr marL="0" lvl="1" indent="228600">
              <a:lnSpc>
                <a:spcPct val="100000"/>
              </a:lnSpc>
              <a:buSzTx/>
              <a:buFontTx/>
              <a:buNone/>
            </a:pPr>
            <a:r>
              <a:t>Was denkst du: </a:t>
            </a:r>
          </a:p>
          <a:p>
            <a:pPr>
              <a:lnSpc>
                <a:spcPct val="100000"/>
              </a:lnSpc>
            </a:pPr>
            <a:r>
              <a:t>Was machen diese Personen gerne? Welche Hobbys haben sie?</a:t>
            </a:r>
          </a:p>
          <a:p>
            <a:pPr>
              <a:lnSpc>
                <a:spcPct val="100000"/>
              </a:lnSpc>
            </a:pPr>
            <a:r>
              <a:t>Was ist vor dieser Szene vielleicht passiert?</a:t>
            </a:r>
          </a:p>
          <a:p>
            <a:pPr>
              <a:lnSpc>
                <a:spcPct val="100000"/>
              </a:lnSpc>
            </a:pPr>
            <a:r>
              <a:t>Was könnte als Nächstes passieren? Wohin fahren die Jugendlichen?</a:t>
            </a:r>
          </a:p>
        </p:txBody>
      </p:sp>
      <p:sp>
        <p:nvSpPr>
          <p:cNvPr id="368" name="Foliennummernplatzhalter 2"/>
          <p:cNvSpPr txBox="1">
            <a:spLocks noGrp="1"/>
          </p:cNvSpPr>
          <p:nvPr>
            <p:ph type="sldNum" sz="quarter" idx="2"/>
          </p:nvPr>
        </p:nvSpPr>
        <p:spPr>
          <a:xfrm>
            <a:off x="11603708" y="6565901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Video: Radausflug mit Folgen</a:t>
            </a:r>
          </a:p>
        </p:txBody>
      </p:sp>
      <p:sp>
        <p:nvSpPr>
          <p:cNvPr id="371" name="Inhaltsplatzhalter 2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/>
            </a:pPr>
            <a:r>
              <a:t>Video bis 1:42 abspielen</a:t>
            </a:r>
            <a:r>
              <a:rPr b="0"/>
              <a:t>: </a:t>
            </a:r>
            <a:r>
              <a:rPr b="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Video</a:t>
            </a:r>
          </a:p>
        </p:txBody>
      </p:sp>
      <p:sp>
        <p:nvSpPr>
          <p:cNvPr id="372" name="Foliennummernplatzhalter 3"/>
          <p:cNvSpPr txBox="1">
            <a:spLocks noGrp="1"/>
          </p:cNvSpPr>
          <p:nvPr>
            <p:ph type="sldNum" sz="quarter" idx="2"/>
          </p:nvPr>
        </p:nvSpPr>
        <p:spPr>
          <a:xfrm>
            <a:off x="11603708" y="6565901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4</a:t>
            </a:fld>
            <a:endParaRPr/>
          </a:p>
        </p:txBody>
      </p:sp>
      <p:pic>
        <p:nvPicPr>
          <p:cNvPr id="373" name="Inhaltsplatzhalter 3" descr="Inhaltsplatzhalter 3">
            <a:hlinkClick r:id="rId2"/>
          </p:cNvPr>
          <p:cNvPicPr>
            <a:picLocks noChangeAspect="1"/>
          </p:cNvPicPr>
          <p:nvPr/>
        </p:nvPicPr>
        <p:blipFill>
          <a:blip r:embed="rId3"/>
          <a:srcRect r="2" b="5"/>
          <a:stretch>
            <a:fillRect/>
          </a:stretch>
        </p:blipFill>
        <p:spPr>
          <a:xfrm>
            <a:off x="3265413" y="2393118"/>
            <a:ext cx="5650311" cy="31789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" y="0"/>
                </a:moveTo>
                <a:cubicBezTo>
                  <a:pt x="907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907" y="21600"/>
                  <a:pt x="2025" y="21600"/>
                </a:cubicBezTo>
                <a:lnTo>
                  <a:pt x="19575" y="21600"/>
                </a:lnTo>
                <a:cubicBezTo>
                  <a:pt x="20693" y="21600"/>
                  <a:pt x="21600" y="19988"/>
                  <a:pt x="21600" y="18000"/>
                </a:cubicBezTo>
                <a:lnTo>
                  <a:pt x="21600" y="3600"/>
                </a:lnTo>
                <a:cubicBezTo>
                  <a:pt x="21600" y="1612"/>
                  <a:pt x="20693" y="0"/>
                  <a:pt x="19575" y="0"/>
                </a:cubicBezTo>
                <a:lnTo>
                  <a:pt x="2025" y="0"/>
                </a:lnTo>
                <a:close/>
              </a:path>
            </a:pathLst>
          </a:custGeom>
          <a:ln w="12700">
            <a:miter lim="400000"/>
          </a:ln>
          <a:effectLst>
            <a:outerShdw blurRad="76200" dist="38100" dir="7800000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Was würdest du tun? </a:t>
            </a:r>
          </a:p>
        </p:txBody>
      </p:sp>
      <p:sp>
        <p:nvSpPr>
          <p:cNvPr id="376" name="Inhaltsplatzhalter 2"/>
          <p:cNvSpPr txBox="1">
            <a:spLocks noGrp="1"/>
          </p:cNvSpPr>
          <p:nvPr>
            <p:ph type="body" sz="half" idx="1"/>
          </p:nvPr>
        </p:nvSpPr>
        <p:spPr>
          <a:xfrm>
            <a:off x="469790" y="1828800"/>
            <a:ext cx="5370090" cy="4391022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  <a:defRPr sz="3600" b="1"/>
            </a:pPr>
            <a:endParaRPr/>
          </a:p>
          <a:p>
            <a:pPr marL="0" indent="0" algn="ctr">
              <a:buSzTx/>
              <a:buNone/>
              <a:defRPr sz="3600" b="1"/>
            </a:pPr>
            <a:endParaRPr/>
          </a:p>
          <a:p>
            <a:pPr marL="0" indent="0" algn="ctr">
              <a:buSzTx/>
              <a:buNone/>
              <a:defRPr sz="3600" b="1"/>
            </a:pPr>
            <a:endParaRPr/>
          </a:p>
          <a:p>
            <a:pPr marL="0" indent="0" algn="ctr">
              <a:buSzTx/>
              <a:buNone/>
              <a:defRPr sz="3600" b="1"/>
            </a:pPr>
            <a:r>
              <a:t>SPIELKONSOLE</a:t>
            </a:r>
          </a:p>
        </p:txBody>
      </p:sp>
      <p:sp>
        <p:nvSpPr>
          <p:cNvPr id="377" name="Inhaltsplatzhalter 3"/>
          <p:cNvSpPr txBox="1"/>
          <p:nvPr/>
        </p:nvSpPr>
        <p:spPr>
          <a:xfrm>
            <a:off x="6349994" y="1828800"/>
            <a:ext cx="5331876" cy="4391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defRPr sz="3600" b="1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  <a:p>
            <a:pPr algn="ctr">
              <a:lnSpc>
                <a:spcPct val="90000"/>
              </a:lnSpc>
              <a:spcBef>
                <a:spcPts val="1000"/>
              </a:spcBef>
              <a:defRPr sz="3600" b="1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  <a:p>
            <a:pPr algn="ctr">
              <a:lnSpc>
                <a:spcPct val="90000"/>
              </a:lnSpc>
              <a:spcBef>
                <a:spcPts val="1000"/>
              </a:spcBef>
              <a:defRPr sz="3600" b="1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  <a:p>
            <a:pPr algn="ctr">
              <a:lnSpc>
                <a:spcPct val="90000"/>
              </a:lnSpc>
              <a:spcBef>
                <a:spcPts val="1000"/>
              </a:spcBef>
              <a:defRPr sz="3600" b="1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FAHRRAD</a:t>
            </a:r>
          </a:p>
        </p:txBody>
      </p:sp>
      <p:sp>
        <p:nvSpPr>
          <p:cNvPr id="378" name="Foliennummernplatzhalter 4"/>
          <p:cNvSpPr txBox="1">
            <a:spLocks noGrp="1"/>
          </p:cNvSpPr>
          <p:nvPr>
            <p:ph type="sldNum" sz="quarter" idx="2"/>
          </p:nvPr>
        </p:nvSpPr>
        <p:spPr>
          <a:xfrm>
            <a:off x="11603708" y="6565901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5</a:t>
            </a:fld>
            <a:endParaRPr/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Video: Radausflug mit Folgen</a:t>
            </a:r>
          </a:p>
        </p:txBody>
      </p:sp>
      <p:sp>
        <p:nvSpPr>
          <p:cNvPr id="381" name="Inhaltsplatzhalter 2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/>
            </a:pPr>
            <a:r>
              <a:t>Video ab 1:42 abspielen</a:t>
            </a:r>
            <a:r>
              <a:rPr b="0"/>
              <a:t>: </a:t>
            </a:r>
            <a:r>
              <a:rPr b="0" u="sng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hlinkClick r:id="rId2"/>
              </a:rPr>
              <a:t>Video</a:t>
            </a:r>
          </a:p>
        </p:txBody>
      </p:sp>
      <p:sp>
        <p:nvSpPr>
          <p:cNvPr id="382" name="Foliennummernplatzhalter 3"/>
          <p:cNvSpPr txBox="1">
            <a:spLocks noGrp="1"/>
          </p:cNvSpPr>
          <p:nvPr>
            <p:ph type="sldNum" sz="quarter" idx="2"/>
          </p:nvPr>
        </p:nvSpPr>
        <p:spPr>
          <a:xfrm>
            <a:off x="11603708" y="6565901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pic>
        <p:nvPicPr>
          <p:cNvPr id="383" name="Inhaltsplatzhalter 3" descr="Inhaltsplatzhalter 3">
            <a:hlinkClick r:id="rId2"/>
          </p:cNvPr>
          <p:cNvPicPr>
            <a:picLocks noChangeAspect="1"/>
          </p:cNvPicPr>
          <p:nvPr/>
        </p:nvPicPr>
        <p:blipFill>
          <a:blip r:embed="rId3"/>
          <a:srcRect r="2" b="5"/>
          <a:stretch>
            <a:fillRect/>
          </a:stretch>
        </p:blipFill>
        <p:spPr>
          <a:xfrm>
            <a:off x="3265413" y="2393118"/>
            <a:ext cx="5650311" cy="31789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" y="0"/>
                </a:moveTo>
                <a:cubicBezTo>
                  <a:pt x="907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907" y="21600"/>
                  <a:pt x="2025" y="21600"/>
                </a:cubicBezTo>
                <a:lnTo>
                  <a:pt x="19575" y="21600"/>
                </a:lnTo>
                <a:cubicBezTo>
                  <a:pt x="20693" y="21600"/>
                  <a:pt x="21600" y="19988"/>
                  <a:pt x="21600" y="18000"/>
                </a:cubicBezTo>
                <a:lnTo>
                  <a:pt x="21600" y="3600"/>
                </a:lnTo>
                <a:cubicBezTo>
                  <a:pt x="21600" y="1612"/>
                  <a:pt x="20693" y="0"/>
                  <a:pt x="19575" y="0"/>
                </a:cubicBezTo>
                <a:lnTo>
                  <a:pt x="2025" y="0"/>
                </a:lnTo>
                <a:close/>
              </a:path>
            </a:pathLst>
          </a:custGeom>
          <a:ln w="12700">
            <a:miter lim="400000"/>
          </a:ln>
          <a:effectLst>
            <a:outerShdw blurRad="76200" dist="38100" dir="7800000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Nachbesprechung</a:t>
            </a:r>
          </a:p>
        </p:txBody>
      </p:sp>
      <p:sp>
        <p:nvSpPr>
          <p:cNvPr id="386" name="Inhaltsplatzhalter 2"/>
          <p:cNvSpPr txBox="1">
            <a:spLocks noGrp="1"/>
          </p:cNvSpPr>
          <p:nvPr>
            <p:ph type="body" sz="half" idx="1"/>
          </p:nvPr>
        </p:nvSpPr>
        <p:spPr>
          <a:xfrm>
            <a:off x="469790" y="2059545"/>
            <a:ext cx="5747032" cy="377074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t>Wer kommt im Video vor? Was passiert? (Situation, Problem)</a:t>
            </a:r>
          </a:p>
          <a:p>
            <a:pPr>
              <a:lnSpc>
                <a:spcPct val="150000"/>
              </a:lnSpc>
            </a:pPr>
            <a:r>
              <a:t>Welche Lösungen finden die Jugendlichen?</a:t>
            </a:r>
          </a:p>
          <a:p>
            <a:pPr>
              <a:lnSpc>
                <a:spcPct val="150000"/>
              </a:lnSpc>
            </a:pPr>
            <a:r>
              <a:t>Muss man für alle Freizeitaktivitäten bezahlen? Was könnten Mia, Yara und Luca machen, anstatt ins Kino zu gehen? </a:t>
            </a:r>
          </a:p>
        </p:txBody>
      </p:sp>
      <p:sp>
        <p:nvSpPr>
          <p:cNvPr id="387" name="Foliennummernplatzhalter 3"/>
          <p:cNvSpPr txBox="1">
            <a:spLocks noGrp="1"/>
          </p:cNvSpPr>
          <p:nvPr>
            <p:ph type="sldNum" sz="quarter" idx="2"/>
          </p:nvPr>
        </p:nvSpPr>
        <p:spPr>
          <a:xfrm>
            <a:off x="11603708" y="6565901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pic>
        <p:nvPicPr>
          <p:cNvPr id="388" name="Inhaltsplatzhalter 3" descr="Inhaltsplatzhalter 3"/>
          <p:cNvPicPr>
            <a:picLocks noChangeAspect="1"/>
          </p:cNvPicPr>
          <p:nvPr/>
        </p:nvPicPr>
        <p:blipFill>
          <a:blip r:embed="rId2"/>
          <a:srcRect b="2"/>
          <a:stretch>
            <a:fillRect/>
          </a:stretch>
        </p:blipFill>
        <p:spPr>
          <a:xfrm flipH="1">
            <a:off x="6424779" y="2059545"/>
            <a:ext cx="5125461" cy="28836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25" y="0"/>
                </a:moveTo>
                <a:cubicBezTo>
                  <a:pt x="907" y="0"/>
                  <a:pt x="0" y="1612"/>
                  <a:pt x="0" y="3600"/>
                </a:cubicBezTo>
                <a:lnTo>
                  <a:pt x="0" y="18000"/>
                </a:lnTo>
                <a:cubicBezTo>
                  <a:pt x="0" y="19988"/>
                  <a:pt x="907" y="21600"/>
                  <a:pt x="2025" y="21600"/>
                </a:cubicBezTo>
                <a:lnTo>
                  <a:pt x="19573" y="21600"/>
                </a:lnTo>
                <a:cubicBezTo>
                  <a:pt x="20692" y="21600"/>
                  <a:pt x="21600" y="19988"/>
                  <a:pt x="21600" y="18000"/>
                </a:cubicBezTo>
                <a:lnTo>
                  <a:pt x="21600" y="3600"/>
                </a:lnTo>
                <a:cubicBezTo>
                  <a:pt x="21600" y="1612"/>
                  <a:pt x="20692" y="0"/>
                  <a:pt x="19573" y="0"/>
                </a:cubicBezTo>
                <a:lnTo>
                  <a:pt x="2025" y="0"/>
                </a:lnTo>
                <a:close/>
              </a:path>
            </a:pathLst>
          </a:custGeom>
          <a:ln w="12700">
            <a:miter lim="400000"/>
          </a:ln>
          <a:effectLst>
            <a:outerShdw blurRad="76200" dist="38100" dir="7800000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Entweder oder?</a:t>
            </a:r>
          </a:p>
        </p:txBody>
      </p:sp>
      <p:sp>
        <p:nvSpPr>
          <p:cNvPr id="391" name="Inhaltsplatzhalter 19"/>
          <p:cNvSpPr txBox="1">
            <a:spLocks noGrp="1"/>
          </p:cNvSpPr>
          <p:nvPr>
            <p:ph type="body" sz="half" idx="1"/>
          </p:nvPr>
        </p:nvSpPr>
        <p:spPr>
          <a:xfrm>
            <a:off x="469790" y="1828800"/>
            <a:ext cx="5370090" cy="4391022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3200" b="1">
                <a:solidFill>
                  <a:srgbClr val="3030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Entweder oder? #1 </a:t>
            </a:r>
            <a:br/>
            <a:endParaRPr/>
          </a:p>
          <a:p>
            <a:pPr marL="0" indent="0">
              <a:lnSpc>
                <a:spcPts val="1400"/>
              </a:lnSpc>
              <a:buSzTx/>
              <a:buNone/>
            </a:pPr>
            <a:r>
              <a:t>Neues Computerpiel kaufen oder Geld sparen?</a:t>
            </a:r>
          </a:p>
          <a:p>
            <a:endParaRPr/>
          </a:p>
          <a:p>
            <a:endParaRPr/>
          </a:p>
          <a:p>
            <a:pPr marL="0" indent="0">
              <a:buSzTx/>
              <a:buNone/>
              <a:defRPr sz="3200" b="1">
                <a:solidFill>
                  <a:srgbClr val="3030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Entweder oder? #3 </a:t>
            </a:r>
            <a:br/>
            <a:endParaRPr/>
          </a:p>
          <a:p>
            <a:pPr marL="0" indent="0">
              <a:lnSpc>
                <a:spcPts val="1400"/>
              </a:lnSpc>
              <a:buSzTx/>
              <a:buNone/>
            </a:pPr>
            <a:r>
              <a:t>Drei günstige T-Shirts oder ein teures?</a:t>
            </a:r>
          </a:p>
        </p:txBody>
      </p:sp>
      <p:sp>
        <p:nvSpPr>
          <p:cNvPr id="392" name="Foliennummernplatzhalter 3"/>
          <p:cNvSpPr txBox="1">
            <a:spLocks noGrp="1"/>
          </p:cNvSpPr>
          <p:nvPr>
            <p:ph type="sldNum" sz="quarter" idx="2"/>
          </p:nvPr>
        </p:nvSpPr>
        <p:spPr>
          <a:xfrm>
            <a:off x="11603708" y="6565901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8</a:t>
            </a:fld>
            <a:endParaRPr/>
          </a:p>
        </p:txBody>
      </p:sp>
      <p:sp>
        <p:nvSpPr>
          <p:cNvPr id="393" name="Inhaltsplatzhalter 20"/>
          <p:cNvSpPr txBox="1"/>
          <p:nvPr/>
        </p:nvSpPr>
        <p:spPr>
          <a:xfrm>
            <a:off x="6349994" y="1828800"/>
            <a:ext cx="5331876" cy="4391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>
              <a:lnSpc>
                <a:spcPct val="81000"/>
              </a:lnSpc>
              <a:spcBef>
                <a:spcPts val="1000"/>
              </a:spcBef>
              <a:defRPr sz="3200" b="1">
                <a:solidFill>
                  <a:srgbClr val="3030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Entweder oder? #2 </a:t>
            </a:r>
            <a:br/>
            <a:endParaRPr/>
          </a:p>
          <a:p>
            <a:pPr>
              <a:lnSpc>
                <a:spcPct val="90000"/>
              </a:lnSpc>
              <a:spcBef>
                <a:spcPts val="1000"/>
              </a:spcBef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Ein Eis mit 4 Kugeln für dich oder jeweils eine Kugel für dich und deine drei Freund:innen?</a:t>
            </a:r>
          </a:p>
          <a:p>
            <a:pPr marL="228600" indent="-228600">
              <a:lnSpc>
                <a:spcPct val="81000"/>
              </a:lnSpc>
              <a:spcBef>
                <a:spcPts val="1000"/>
              </a:spcBef>
              <a:buSzPct val="100000"/>
              <a:buFont typeface="Arial"/>
              <a:buChar char="•"/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  <a:p>
            <a:pPr>
              <a:lnSpc>
                <a:spcPct val="81000"/>
              </a:lnSpc>
              <a:spcBef>
                <a:spcPts val="1000"/>
              </a:spcBef>
              <a:defRPr sz="3200" b="1">
                <a:solidFill>
                  <a:srgbClr val="303059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Entweder oder? #4 </a:t>
            </a:r>
            <a:br/>
            <a:endParaRPr/>
          </a:p>
          <a:p>
            <a:pPr>
              <a:lnSpc>
                <a:spcPct val="90000"/>
              </a:lnSpc>
              <a:spcBef>
                <a:spcPts val="1000"/>
              </a:spcBef>
              <a:defRPr sz="20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r>
              <a:t>Ich liebe Fleisch, aber mir tun die Tiere leid, und ich habe ein schlechtes Gewissen, wenn ich Tiere esse: Fleisch essen oder Tiere schützen?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Titel 1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t>Entweder oder?</a:t>
            </a:r>
          </a:p>
        </p:txBody>
      </p:sp>
      <p:sp>
        <p:nvSpPr>
          <p:cNvPr id="396" name="Inhaltsplatzhalter 2"/>
          <p:cNvSpPr txBox="1">
            <a:spLocks noGrp="1"/>
          </p:cNvSpPr>
          <p:nvPr>
            <p:ph type="body" sz="half" idx="1"/>
          </p:nvPr>
        </p:nvSpPr>
        <p:spPr>
          <a:xfrm>
            <a:off x="450571" y="2147839"/>
            <a:ext cx="5082012" cy="4024361"/>
          </a:xfrm>
          <a:prstGeom prst="rect">
            <a:avLst/>
          </a:prstGeom>
        </p:spPr>
        <p:txBody>
          <a:bodyPr/>
          <a:lstStyle/>
          <a:p>
            <a:r>
              <a:t>Gab es bereits ähnliche Situationen in deinem Leben? Wie hast du sie gelöst?</a:t>
            </a:r>
          </a:p>
          <a:p>
            <a:pPr marL="0" indent="0">
              <a:buSzTx/>
              <a:buNone/>
            </a:pPr>
            <a:endParaRPr/>
          </a:p>
          <a:p>
            <a:r>
              <a:t>Denk noch einmal an Luca zurück. Hätte es noch alternative Lösungen gegeben? </a:t>
            </a:r>
          </a:p>
        </p:txBody>
      </p:sp>
      <p:sp>
        <p:nvSpPr>
          <p:cNvPr id="397" name="Foliennummernplatzhalter 3"/>
          <p:cNvSpPr txBox="1">
            <a:spLocks noGrp="1"/>
          </p:cNvSpPr>
          <p:nvPr>
            <p:ph type="sldNum" sz="quarter" idx="2"/>
          </p:nvPr>
        </p:nvSpPr>
        <p:spPr>
          <a:xfrm>
            <a:off x="11603708" y="6565901"/>
            <a:ext cx="127001" cy="17780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/>
          </a:p>
        </p:txBody>
      </p:sp>
      <p:pic>
        <p:nvPicPr>
          <p:cNvPr id="398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6487797" y="2147839"/>
            <a:ext cx="4623549" cy="341862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5324AF558A4644A44B7A3BBA3F768F" ma:contentTypeVersion="19" ma:contentTypeDescription="Ein neues Dokument erstellen." ma:contentTypeScope="" ma:versionID="b1f9da9653268a9c66370f66508d30b5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bab52046698bac61dd4f53ea55bbcdfa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Props1.xml><?xml version="1.0" encoding="utf-8"?>
<ds:datastoreItem xmlns:ds="http://schemas.openxmlformats.org/officeDocument/2006/customXml" ds:itemID="{00B669A1-19CC-4833-B2DA-9B5D87C7A7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F1815B-8F5B-4409-B092-7D69DB2ADC94}"/>
</file>

<file path=customXml/itemProps3.xml><?xml version="1.0" encoding="utf-8"?>
<ds:datastoreItem xmlns:ds="http://schemas.openxmlformats.org/officeDocument/2006/customXml" ds:itemID="{EB2B6CFF-ABD7-4C18-BE0C-343C5AF75A58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1088</Words>
  <Application>Microsoft Office PowerPoint</Application>
  <PresentationFormat>Breitbild</PresentationFormat>
  <Paragraphs>216</Paragraphs>
  <Slides>28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10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28</vt:i4>
      </vt:variant>
    </vt:vector>
  </HeadingPairs>
  <TitlesOfParts>
    <vt:vector size="39" baseType="lpstr">
      <vt:lpstr>Adelle Sans Eb</vt:lpstr>
      <vt:lpstr>-apple-system</vt:lpstr>
      <vt:lpstr>Arial</vt:lpstr>
      <vt:lpstr>Calibri</vt:lpstr>
      <vt:lpstr>Lexend</vt:lpstr>
      <vt:lpstr>Lexend ExtraBold</vt:lpstr>
      <vt:lpstr>Lexend Medium</vt:lpstr>
      <vt:lpstr>Lexend SemiBold</vt:lpstr>
      <vt:lpstr>Segoe UI</vt:lpstr>
      <vt:lpstr>Symbol</vt:lpstr>
      <vt:lpstr>1_Office</vt:lpstr>
      <vt:lpstr>Los  Geht’s!</vt:lpstr>
      <vt:lpstr>Einstieg Bedürfnisse</vt:lpstr>
      <vt:lpstr>Was passiert hier?</vt:lpstr>
      <vt:lpstr>Video: Radausflug mit Folgen</vt:lpstr>
      <vt:lpstr>Was würdest du tun? </vt:lpstr>
      <vt:lpstr>Video: Radausflug mit Folgen</vt:lpstr>
      <vt:lpstr>Nachbesprechung</vt:lpstr>
      <vt:lpstr>Entweder oder?</vt:lpstr>
      <vt:lpstr>Entweder oder?</vt:lpstr>
      <vt:lpstr>Bedürfnisse und Lebensqualität</vt:lpstr>
      <vt:lpstr>Wie fühlen wir uns beim shoppen?</vt:lpstr>
      <vt:lpstr>Warum kaufen wir?</vt:lpstr>
      <vt:lpstr>Was kann man nicht mit Geld kaufen?</vt:lpstr>
      <vt:lpstr>Wo fängt luxus an?</vt:lpstr>
      <vt:lpstr>Wieso bauen wir unsere Fahrräder nicht selbst?</vt:lpstr>
      <vt:lpstr>Wieso zahlen viele Menschen für den Friseur, anstatt sich einfach die Haare SELBST ABzuschneiden?</vt:lpstr>
      <vt:lpstr>Kino oder zu Hause fernsehen? Kuchen aus dem Supermarkt oder selbstgebacken? </vt:lpstr>
      <vt:lpstr>Was wird meistens von FamilieN und freund:innen erledigt?</vt:lpstr>
      <vt:lpstr>WOFÜR braucht es viele Menschen?</vt:lpstr>
      <vt:lpstr>Zusammenfassung: Bedürfnisse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Anhang</vt:lpstr>
      <vt:lpstr>Bilder</vt:lpstr>
      <vt:lpstr>Impressum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 Geht’s!</dc:title>
  <cp:lastModifiedBy>Anna Steinbauer</cp:lastModifiedBy>
  <cp:revision>1</cp:revision>
  <dcterms:modified xsi:type="dcterms:W3CDTF">2024-01-09T15:05:51Z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0x010100595324AF558A4644A44B7A3BBA3F768F</vt:lpwstr>
  </property>
</Properties>
</file>